
<file path=[Content_Types].xml><?xml version="1.0" encoding="utf-8"?>
<Types xmlns="http://schemas.openxmlformats.org/package/2006/content-types">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61" r:id="rId5"/>
    <p:sldId id="272" r:id="rId6"/>
    <p:sldId id="259" r:id="rId7"/>
    <p:sldId id="262" r:id="rId8"/>
    <p:sldId id="258" r:id="rId9"/>
    <p:sldId id="263" r:id="rId10"/>
    <p:sldId id="260" r:id="rId11"/>
    <p:sldId id="265" r:id="rId12"/>
    <p:sldId id="266" r:id="rId13"/>
    <p:sldId id="267" r:id="rId14"/>
    <p:sldId id="264" r:id="rId15"/>
    <p:sldId id="270" r:id="rId16"/>
    <p:sldId id="269" r:id="rId17"/>
    <p:sldId id="271" r:id="rId18"/>
    <p:sldId id="268" r:id="rId19"/>
    <p:sldId id="273" r:id="rId20"/>
    <p:sldId id="277" r:id="rId21"/>
    <p:sldId id="274" r:id="rId22"/>
    <p:sldId id="275" r:id="rId23"/>
    <p:sldId id="276" r:id="rId24"/>
    <p:sldId id="278" r:id="rId25"/>
    <p:sldId id="279" r:id="rId26"/>
    <p:sldId id="280" r:id="rId27"/>
    <p:sldId id="281" r:id="rId28"/>
    <p:sldId id="284" r:id="rId29"/>
    <p:sldId id="285" r:id="rId30"/>
    <p:sldId id="286" r:id="rId31"/>
    <p:sldId id="287" r:id="rId32"/>
    <p:sldId id="288" r:id="rId33"/>
    <p:sldId id="283" r:id="rId3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3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FC6DD-5818-425B-B794-17D37BC2F315}"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CO"/>
        </a:p>
      </dgm:t>
    </dgm:pt>
    <dgm:pt modelId="{95FD0E0E-2628-4997-840F-5B0E18713CF4}">
      <dgm:prSet/>
      <dgm:spPr/>
      <dgm:t>
        <a:bodyPr/>
        <a:lstStyle/>
        <a:p>
          <a:pPr rtl="0"/>
          <a:r>
            <a:rPr lang="es-CO" dirty="0" smtClean="0"/>
            <a:t>General </a:t>
          </a:r>
          <a:endParaRPr lang="es-CO" dirty="0"/>
        </a:p>
      </dgm:t>
    </dgm:pt>
    <dgm:pt modelId="{89FD57F2-BE06-4F29-908D-00EAD12D3C54}" type="parTrans" cxnId="{45E06447-3C8E-4DA1-9E62-0D4558907C46}">
      <dgm:prSet/>
      <dgm:spPr/>
      <dgm:t>
        <a:bodyPr/>
        <a:lstStyle/>
        <a:p>
          <a:endParaRPr lang="es-CO"/>
        </a:p>
      </dgm:t>
    </dgm:pt>
    <dgm:pt modelId="{9C872098-E084-4B4A-A0C2-534AB47ADE87}" type="sibTrans" cxnId="{45E06447-3C8E-4DA1-9E62-0D4558907C46}">
      <dgm:prSet/>
      <dgm:spPr/>
      <dgm:t>
        <a:bodyPr/>
        <a:lstStyle/>
        <a:p>
          <a:endParaRPr lang="es-CO"/>
        </a:p>
      </dgm:t>
    </dgm:pt>
    <dgm:pt modelId="{15B297CB-80C9-4541-A2FF-7272C3FC588D}">
      <dgm:prSet custT="1"/>
      <dgm:spPr/>
      <dgm:t>
        <a:bodyPr/>
        <a:lstStyle/>
        <a:p>
          <a:pPr rtl="0"/>
          <a:r>
            <a:rPr lang="es-CO" sz="1200" dirty="0" smtClean="0"/>
            <a:t>Fortalecer la rendición de cuentas y mesas públicas como un proceso tendiente a promover un cambio cultural, de manera democrática y  participativa, para visibilizar la gestión y los resultados  ICBF como garante del cumplimiento de los derechos de la niñez, la adolescencia y la familia colombiana.</a:t>
          </a:r>
          <a:endParaRPr lang="es-CO" sz="1200" dirty="0"/>
        </a:p>
      </dgm:t>
    </dgm:pt>
    <dgm:pt modelId="{873D86DC-7CFC-409A-8584-E2076BF9FE35}" type="parTrans" cxnId="{6B55AFE1-54F5-4C41-9C32-DD5B0AC1EEC6}">
      <dgm:prSet/>
      <dgm:spPr/>
      <dgm:t>
        <a:bodyPr/>
        <a:lstStyle/>
        <a:p>
          <a:endParaRPr lang="es-CO"/>
        </a:p>
      </dgm:t>
    </dgm:pt>
    <dgm:pt modelId="{10C15458-BDEF-458C-B7C5-2AA61008B152}" type="sibTrans" cxnId="{6B55AFE1-54F5-4C41-9C32-DD5B0AC1EEC6}">
      <dgm:prSet/>
      <dgm:spPr/>
      <dgm:t>
        <a:bodyPr/>
        <a:lstStyle/>
        <a:p>
          <a:endParaRPr lang="es-CO"/>
        </a:p>
      </dgm:t>
    </dgm:pt>
    <dgm:pt modelId="{7B5ECFBA-C84F-41D7-AF5C-5BDEE2E1F47C}" type="pres">
      <dgm:prSet presAssocID="{176FC6DD-5818-425B-B794-17D37BC2F315}" presName="compositeShape" presStyleCnt="0">
        <dgm:presLayoutVars>
          <dgm:dir/>
          <dgm:resizeHandles/>
        </dgm:presLayoutVars>
      </dgm:prSet>
      <dgm:spPr/>
      <dgm:t>
        <a:bodyPr/>
        <a:lstStyle/>
        <a:p>
          <a:endParaRPr lang="es-CO"/>
        </a:p>
      </dgm:t>
    </dgm:pt>
    <dgm:pt modelId="{9288C567-BC34-4A2E-A588-90F7595263C8}" type="pres">
      <dgm:prSet presAssocID="{176FC6DD-5818-425B-B794-17D37BC2F315}" presName="pyramid" presStyleLbl="node1" presStyleIdx="0" presStyleCnt="1"/>
      <dgm:spPr/>
    </dgm:pt>
    <dgm:pt modelId="{959D43E2-1F34-4E5A-8D87-D16DDD1073C6}" type="pres">
      <dgm:prSet presAssocID="{176FC6DD-5818-425B-B794-17D37BC2F315}" presName="theList" presStyleCnt="0"/>
      <dgm:spPr/>
    </dgm:pt>
    <dgm:pt modelId="{CD6E8776-DF18-46AF-91BA-B10BFD61DA72}" type="pres">
      <dgm:prSet presAssocID="{95FD0E0E-2628-4997-840F-5B0E18713CF4}" presName="aNode" presStyleLbl="fgAcc1" presStyleIdx="0" presStyleCnt="2" custLinFactY="-14686" custLinFactNeighborX="-48247" custLinFactNeighborY="-100000">
        <dgm:presLayoutVars>
          <dgm:bulletEnabled val="1"/>
        </dgm:presLayoutVars>
      </dgm:prSet>
      <dgm:spPr/>
      <dgm:t>
        <a:bodyPr/>
        <a:lstStyle/>
        <a:p>
          <a:endParaRPr lang="es-CO"/>
        </a:p>
      </dgm:t>
    </dgm:pt>
    <dgm:pt modelId="{B91C1859-772D-4F04-B118-6CE7FB249AED}" type="pres">
      <dgm:prSet presAssocID="{95FD0E0E-2628-4997-840F-5B0E18713CF4}" presName="aSpace" presStyleCnt="0"/>
      <dgm:spPr/>
    </dgm:pt>
    <dgm:pt modelId="{E78841C9-0AA5-435D-A93C-741E4B53A8B4}" type="pres">
      <dgm:prSet presAssocID="{15B297CB-80C9-4541-A2FF-7272C3FC588D}" presName="aNode" presStyleLbl="fgAcc1" presStyleIdx="1" presStyleCnt="2" custScaleX="241087" custScaleY="320280">
        <dgm:presLayoutVars>
          <dgm:bulletEnabled val="1"/>
        </dgm:presLayoutVars>
      </dgm:prSet>
      <dgm:spPr/>
      <dgm:t>
        <a:bodyPr/>
        <a:lstStyle/>
        <a:p>
          <a:endParaRPr lang="es-CO"/>
        </a:p>
      </dgm:t>
    </dgm:pt>
    <dgm:pt modelId="{B03F03B7-8E46-4BAA-9C78-D9C0A25C3CF1}" type="pres">
      <dgm:prSet presAssocID="{15B297CB-80C9-4541-A2FF-7272C3FC588D}" presName="aSpace" presStyleCnt="0"/>
      <dgm:spPr/>
    </dgm:pt>
  </dgm:ptLst>
  <dgm:cxnLst>
    <dgm:cxn modelId="{4EB72D31-F719-4305-AD96-5839E621854E}" type="presOf" srcId="{95FD0E0E-2628-4997-840F-5B0E18713CF4}" destId="{CD6E8776-DF18-46AF-91BA-B10BFD61DA72}" srcOrd="0" destOrd="0" presId="urn:microsoft.com/office/officeart/2005/8/layout/pyramid2"/>
    <dgm:cxn modelId="{5E7E2920-95C7-4A40-A041-B7F1C97FEEF2}" type="presOf" srcId="{176FC6DD-5818-425B-B794-17D37BC2F315}" destId="{7B5ECFBA-C84F-41D7-AF5C-5BDEE2E1F47C}" srcOrd="0" destOrd="0" presId="urn:microsoft.com/office/officeart/2005/8/layout/pyramid2"/>
    <dgm:cxn modelId="{7A5BB5B2-A6A1-4D87-A9B5-D6F2651D2AFD}" type="presOf" srcId="{15B297CB-80C9-4541-A2FF-7272C3FC588D}" destId="{E78841C9-0AA5-435D-A93C-741E4B53A8B4}" srcOrd="0" destOrd="0" presId="urn:microsoft.com/office/officeart/2005/8/layout/pyramid2"/>
    <dgm:cxn modelId="{6B55AFE1-54F5-4C41-9C32-DD5B0AC1EEC6}" srcId="{176FC6DD-5818-425B-B794-17D37BC2F315}" destId="{15B297CB-80C9-4541-A2FF-7272C3FC588D}" srcOrd="1" destOrd="0" parTransId="{873D86DC-7CFC-409A-8584-E2076BF9FE35}" sibTransId="{10C15458-BDEF-458C-B7C5-2AA61008B152}"/>
    <dgm:cxn modelId="{45E06447-3C8E-4DA1-9E62-0D4558907C46}" srcId="{176FC6DD-5818-425B-B794-17D37BC2F315}" destId="{95FD0E0E-2628-4997-840F-5B0E18713CF4}" srcOrd="0" destOrd="0" parTransId="{89FD57F2-BE06-4F29-908D-00EAD12D3C54}" sibTransId="{9C872098-E084-4B4A-A0C2-534AB47ADE87}"/>
    <dgm:cxn modelId="{FB83D64E-7851-456C-8CBE-7CECF17420E7}" type="presParOf" srcId="{7B5ECFBA-C84F-41D7-AF5C-5BDEE2E1F47C}" destId="{9288C567-BC34-4A2E-A588-90F7595263C8}" srcOrd="0" destOrd="0" presId="urn:microsoft.com/office/officeart/2005/8/layout/pyramid2"/>
    <dgm:cxn modelId="{6ECAC392-6546-47BF-BB7D-6CFB93F1A846}" type="presParOf" srcId="{7B5ECFBA-C84F-41D7-AF5C-5BDEE2E1F47C}" destId="{959D43E2-1F34-4E5A-8D87-D16DDD1073C6}" srcOrd="1" destOrd="0" presId="urn:microsoft.com/office/officeart/2005/8/layout/pyramid2"/>
    <dgm:cxn modelId="{E0643424-8830-4D00-8E63-FEEFD077351E}" type="presParOf" srcId="{959D43E2-1F34-4E5A-8D87-D16DDD1073C6}" destId="{CD6E8776-DF18-46AF-91BA-B10BFD61DA72}" srcOrd="0" destOrd="0" presId="urn:microsoft.com/office/officeart/2005/8/layout/pyramid2"/>
    <dgm:cxn modelId="{5DA7A762-7E25-4E3C-99DB-062F38CD055B}" type="presParOf" srcId="{959D43E2-1F34-4E5A-8D87-D16DDD1073C6}" destId="{B91C1859-772D-4F04-B118-6CE7FB249AED}" srcOrd="1" destOrd="0" presId="urn:microsoft.com/office/officeart/2005/8/layout/pyramid2"/>
    <dgm:cxn modelId="{666825D0-6D2F-4918-B700-5FBC4F1205D0}" type="presParOf" srcId="{959D43E2-1F34-4E5A-8D87-D16DDD1073C6}" destId="{E78841C9-0AA5-435D-A93C-741E4B53A8B4}" srcOrd="2" destOrd="0" presId="urn:microsoft.com/office/officeart/2005/8/layout/pyramid2"/>
    <dgm:cxn modelId="{D8B16462-8511-44E3-A0D0-082039609661}" type="presParOf" srcId="{959D43E2-1F34-4E5A-8D87-D16DDD1073C6}" destId="{B03F03B7-8E46-4BAA-9C78-D9C0A25C3CF1}"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F3B4FF-1B11-4E79-9B06-3846E5BF58A5}" type="doc">
      <dgm:prSet loTypeId="urn:microsoft.com/office/officeart/2005/8/layout/pyramid2" loCatId="pyramid" qsTypeId="urn:microsoft.com/office/officeart/2005/8/quickstyle/simple2" qsCatId="simple" csTypeId="urn:microsoft.com/office/officeart/2005/8/colors/colorful2" csCatId="colorful" phldr="1"/>
      <dgm:spPr/>
      <dgm:t>
        <a:bodyPr/>
        <a:lstStyle/>
        <a:p>
          <a:endParaRPr lang="es-CO"/>
        </a:p>
      </dgm:t>
    </dgm:pt>
    <dgm:pt modelId="{6F18CB6E-8376-4984-838A-2927D7FB37E1}">
      <dgm:prSet custT="1"/>
      <dgm:spPr/>
      <dgm:t>
        <a:bodyPr/>
        <a:lstStyle/>
        <a:p>
          <a:pPr algn="ctr" rtl="0">
            <a:lnSpc>
              <a:spcPct val="100000"/>
            </a:lnSpc>
            <a:spcAft>
              <a:spcPts val="0"/>
            </a:spcAft>
          </a:pPr>
          <a:r>
            <a:rPr lang="es-CO" sz="1600" b="1" dirty="0" smtClean="0"/>
            <a:t>Específicos </a:t>
          </a:r>
        </a:p>
        <a:p>
          <a:pPr algn="ctr" rtl="0">
            <a:lnSpc>
              <a:spcPct val="100000"/>
            </a:lnSpc>
            <a:spcAft>
              <a:spcPts val="0"/>
            </a:spcAft>
          </a:pPr>
          <a:endParaRPr lang="es-CO" sz="1200" dirty="0" smtClean="0"/>
        </a:p>
        <a:p>
          <a:pPr algn="l" rtl="0">
            <a:lnSpc>
              <a:spcPct val="100000"/>
            </a:lnSpc>
            <a:spcAft>
              <a:spcPts val="0"/>
            </a:spcAft>
          </a:pPr>
          <a:r>
            <a:rPr lang="es-CO" sz="1200" dirty="0" smtClean="0"/>
            <a:t>. Promover espacios de  diálogo y participación  entre los distintos actores gubernamentales y de la sociedad a fin de evaluar, corregir y presentar alternativas de  solución y cualificación del servicio público de bienestar  familiar.</a:t>
          </a:r>
        </a:p>
        <a:p>
          <a:pPr algn="l" rtl="0">
            <a:lnSpc>
              <a:spcPct val="100000"/>
            </a:lnSpc>
            <a:spcAft>
              <a:spcPts val="0"/>
            </a:spcAft>
          </a:pPr>
          <a:r>
            <a:rPr lang="es-CO" sz="1200" dirty="0" smtClean="0"/>
            <a:t>. Generar estrategias de información pertinente y oportuna a los diferentes actores para posibilitar la discusión crítica y propositiva sobre el servicio público de bienestar </a:t>
          </a:r>
          <a:r>
            <a:rPr lang="es-CO" sz="1200" cap="small" baseline="0" dirty="0" smtClean="0"/>
            <a:t>familiar</a:t>
          </a:r>
          <a:r>
            <a:rPr lang="es-CO" sz="1200" dirty="0" smtClean="0"/>
            <a:t> en los eventos de rendición de cuentas y mesas públicas.</a:t>
          </a:r>
        </a:p>
        <a:p>
          <a:pPr algn="l" rtl="0">
            <a:lnSpc>
              <a:spcPct val="100000"/>
            </a:lnSpc>
            <a:spcAft>
              <a:spcPts val="0"/>
            </a:spcAft>
          </a:pPr>
          <a:r>
            <a:rPr lang="es-CO" sz="1200" dirty="0" smtClean="0"/>
            <a:t>. Hacer seguimiento a los compromisos adquiridos en los eventos de rendición de cuentas y mesas públicas con el fin de garantizar que se de respuestas a los requerimientos y ante todo se incentive verdaderos procesos participativos con incidencia en la cualificación del servicio publico de bienestar familiar. </a:t>
          </a:r>
        </a:p>
        <a:p>
          <a:pPr algn="l" rtl="0">
            <a:lnSpc>
              <a:spcPct val="100000"/>
            </a:lnSpc>
            <a:spcAft>
              <a:spcPts val="0"/>
            </a:spcAft>
          </a:pPr>
          <a:r>
            <a:rPr lang="es-CO" sz="1200" dirty="0" smtClean="0"/>
            <a:t>. Promover la realización de ejercicios prácticos de control social a la rendición pública de cuentas  y mesas públicas  a nivel Institucional, Departamental y Municipal con la participación de comités de control social de los servicios, veedurías ciudadanas y comunidad en general que incluye a los niños, niñas, adolescentes y jóvenes, interesados en participar en este proceso. </a:t>
          </a:r>
        </a:p>
        <a:p>
          <a:pPr algn="l" rtl="0">
            <a:lnSpc>
              <a:spcPct val="100000"/>
            </a:lnSpc>
            <a:spcAft>
              <a:spcPts val="0"/>
            </a:spcAft>
          </a:pPr>
          <a:r>
            <a:rPr lang="es-CO" sz="1200" dirty="0" smtClean="0"/>
            <a:t>. Promover dentro de la cultura organizacional y de los servidores públicos del ICBF  una actitud permanente de rendición de cuentas transparencia y dialogo abierto y de doble vía. </a:t>
          </a:r>
        </a:p>
      </dgm:t>
    </dgm:pt>
    <dgm:pt modelId="{F6282216-B2D3-43B4-B8FD-99DA5E22D07B}" type="parTrans" cxnId="{5D32491D-FE44-4A4D-A302-198868B770D3}">
      <dgm:prSet/>
      <dgm:spPr/>
      <dgm:t>
        <a:bodyPr/>
        <a:lstStyle/>
        <a:p>
          <a:endParaRPr lang="es-CO"/>
        </a:p>
      </dgm:t>
    </dgm:pt>
    <dgm:pt modelId="{C2F21EBB-60B5-4187-982E-55E9594CDA24}" type="sibTrans" cxnId="{5D32491D-FE44-4A4D-A302-198868B770D3}">
      <dgm:prSet/>
      <dgm:spPr/>
      <dgm:t>
        <a:bodyPr/>
        <a:lstStyle/>
        <a:p>
          <a:endParaRPr lang="es-CO"/>
        </a:p>
      </dgm:t>
    </dgm:pt>
    <dgm:pt modelId="{4240339F-AADD-431B-A510-48F39D102EA7}" type="pres">
      <dgm:prSet presAssocID="{4DF3B4FF-1B11-4E79-9B06-3846E5BF58A5}" presName="compositeShape" presStyleCnt="0">
        <dgm:presLayoutVars>
          <dgm:dir/>
          <dgm:resizeHandles/>
        </dgm:presLayoutVars>
      </dgm:prSet>
      <dgm:spPr/>
      <dgm:t>
        <a:bodyPr/>
        <a:lstStyle/>
        <a:p>
          <a:endParaRPr lang="es-CO"/>
        </a:p>
      </dgm:t>
    </dgm:pt>
    <dgm:pt modelId="{4069B163-F079-4A78-8425-D6843E0830C4}" type="pres">
      <dgm:prSet presAssocID="{4DF3B4FF-1B11-4E79-9B06-3846E5BF58A5}" presName="pyramid" presStyleLbl="node1" presStyleIdx="0" presStyleCnt="1"/>
      <dgm:spPr/>
      <dgm:t>
        <a:bodyPr/>
        <a:lstStyle/>
        <a:p>
          <a:endParaRPr lang="es-CO"/>
        </a:p>
      </dgm:t>
    </dgm:pt>
    <dgm:pt modelId="{DE3F8E5F-2372-44BC-8BC5-3EC5041130C3}" type="pres">
      <dgm:prSet presAssocID="{4DF3B4FF-1B11-4E79-9B06-3846E5BF58A5}" presName="theList" presStyleCnt="0"/>
      <dgm:spPr/>
      <dgm:t>
        <a:bodyPr/>
        <a:lstStyle/>
        <a:p>
          <a:endParaRPr lang="es-CO"/>
        </a:p>
      </dgm:t>
    </dgm:pt>
    <dgm:pt modelId="{9C271BAB-180C-4EC0-8DF8-C0178D43C595}" type="pres">
      <dgm:prSet presAssocID="{6F18CB6E-8376-4984-838A-2927D7FB37E1}" presName="aNode" presStyleLbl="fgAcc1" presStyleIdx="0" presStyleCnt="1" custScaleX="240071" custScaleY="2000000" custLinFactY="-138161" custLinFactNeighborX="-3552" custLinFactNeighborY="-200000">
        <dgm:presLayoutVars>
          <dgm:bulletEnabled val="1"/>
        </dgm:presLayoutVars>
      </dgm:prSet>
      <dgm:spPr/>
      <dgm:t>
        <a:bodyPr/>
        <a:lstStyle/>
        <a:p>
          <a:endParaRPr lang="es-CO"/>
        </a:p>
      </dgm:t>
    </dgm:pt>
    <dgm:pt modelId="{4BDA9778-B63D-44FD-B541-0CFB27DE73D8}" type="pres">
      <dgm:prSet presAssocID="{6F18CB6E-8376-4984-838A-2927D7FB37E1}" presName="aSpace" presStyleCnt="0"/>
      <dgm:spPr/>
      <dgm:t>
        <a:bodyPr/>
        <a:lstStyle/>
        <a:p>
          <a:endParaRPr lang="es-CO"/>
        </a:p>
      </dgm:t>
    </dgm:pt>
  </dgm:ptLst>
  <dgm:cxnLst>
    <dgm:cxn modelId="{8BFA0F6C-4E3D-4191-B9CA-4F82BEF9A996}" type="presOf" srcId="{4DF3B4FF-1B11-4E79-9B06-3846E5BF58A5}" destId="{4240339F-AADD-431B-A510-48F39D102EA7}" srcOrd="0" destOrd="0" presId="urn:microsoft.com/office/officeart/2005/8/layout/pyramid2"/>
    <dgm:cxn modelId="{5D32491D-FE44-4A4D-A302-198868B770D3}" srcId="{4DF3B4FF-1B11-4E79-9B06-3846E5BF58A5}" destId="{6F18CB6E-8376-4984-838A-2927D7FB37E1}" srcOrd="0" destOrd="0" parTransId="{F6282216-B2D3-43B4-B8FD-99DA5E22D07B}" sibTransId="{C2F21EBB-60B5-4187-982E-55E9594CDA24}"/>
    <dgm:cxn modelId="{56CCEBCA-7799-4639-9791-8C302D728712}" type="presOf" srcId="{6F18CB6E-8376-4984-838A-2927D7FB37E1}" destId="{9C271BAB-180C-4EC0-8DF8-C0178D43C595}" srcOrd="0" destOrd="0" presId="urn:microsoft.com/office/officeart/2005/8/layout/pyramid2"/>
    <dgm:cxn modelId="{8BCD5C3B-1104-4C56-946F-05C35EC60233}" type="presParOf" srcId="{4240339F-AADD-431B-A510-48F39D102EA7}" destId="{4069B163-F079-4A78-8425-D6843E0830C4}" srcOrd="0" destOrd="0" presId="urn:microsoft.com/office/officeart/2005/8/layout/pyramid2"/>
    <dgm:cxn modelId="{628D3C65-1C31-4233-89FD-B028DB07B36E}" type="presParOf" srcId="{4240339F-AADD-431B-A510-48F39D102EA7}" destId="{DE3F8E5F-2372-44BC-8BC5-3EC5041130C3}" srcOrd="1" destOrd="0" presId="urn:microsoft.com/office/officeart/2005/8/layout/pyramid2"/>
    <dgm:cxn modelId="{051BC714-3B98-48BE-9AEF-BD8D038E6129}" type="presParOf" srcId="{DE3F8E5F-2372-44BC-8BC5-3EC5041130C3}" destId="{9C271BAB-180C-4EC0-8DF8-C0178D43C595}" srcOrd="0" destOrd="0" presId="urn:microsoft.com/office/officeart/2005/8/layout/pyramid2"/>
    <dgm:cxn modelId="{82EFCF73-2B7F-4B93-8394-C27BF2733EC5}" type="presParOf" srcId="{DE3F8E5F-2372-44BC-8BC5-3EC5041130C3}" destId="{4BDA9778-B63D-44FD-B541-0CFB27DE73D8}" srcOrd="1"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6C140B-F63B-4361-8E00-FF48424CB196}" type="doc">
      <dgm:prSet loTypeId="urn:microsoft.com/office/officeart/2005/8/layout/target3" loCatId="list" qsTypeId="urn:microsoft.com/office/officeart/2005/8/quickstyle/simple2" qsCatId="simple" csTypeId="urn:microsoft.com/office/officeart/2005/8/colors/accent1_2" csCatId="accent1" phldr="1"/>
      <dgm:spPr/>
      <dgm:t>
        <a:bodyPr/>
        <a:lstStyle/>
        <a:p>
          <a:endParaRPr lang="es-CO"/>
        </a:p>
      </dgm:t>
    </dgm:pt>
    <dgm:pt modelId="{578498D4-73E2-4958-B226-7D23503BD8FA}">
      <dgm:prSet custT="1"/>
      <dgm:spPr/>
      <dgm:t>
        <a:bodyPr/>
        <a:lstStyle/>
        <a:p>
          <a:pPr rtl="0"/>
          <a:r>
            <a:rPr lang="es-CO" sz="1400" dirty="0" smtClean="0"/>
            <a:t>Dando cumplimiento a lo establecido en la Ley 1474 del 12 de Julio de 2011  por el cual se dictan normas orientadas a  fortalecer los mecanismos de prevención, investigación y sanción de actos de corrupción y la efectividad del control de la gestión pública,  el ICBF  se une al esfuerzo del gobierno nacional comprometiéndose a:</a:t>
          </a:r>
          <a:endParaRPr lang="es-CO" sz="1400" dirty="0"/>
        </a:p>
      </dgm:t>
    </dgm:pt>
    <dgm:pt modelId="{D38C0B37-FFA5-472B-9CB1-7545D2FD68F1}" type="parTrans" cxnId="{E9D31AC2-E2F9-4D06-82CD-E3A8B2210528}">
      <dgm:prSet/>
      <dgm:spPr/>
      <dgm:t>
        <a:bodyPr/>
        <a:lstStyle/>
        <a:p>
          <a:endParaRPr lang="es-CO"/>
        </a:p>
      </dgm:t>
    </dgm:pt>
    <dgm:pt modelId="{CB4C33BD-933B-43DB-8185-3C543D07320C}" type="sibTrans" cxnId="{E9D31AC2-E2F9-4D06-82CD-E3A8B2210528}">
      <dgm:prSet/>
      <dgm:spPr/>
      <dgm:t>
        <a:bodyPr/>
        <a:lstStyle/>
        <a:p>
          <a:endParaRPr lang="es-CO"/>
        </a:p>
      </dgm:t>
    </dgm:pt>
    <dgm:pt modelId="{7E55DA4C-B789-42B2-849D-2042A8B72176}">
      <dgm:prSet/>
      <dgm:spPr/>
      <dgm:t>
        <a:bodyPr/>
        <a:lstStyle/>
        <a:p>
          <a:pPr algn="just" rtl="0"/>
          <a:r>
            <a:rPr lang="es-CO" dirty="0" smtClean="0"/>
            <a:t>Conocer y aplicar la presente ley. </a:t>
          </a:r>
          <a:endParaRPr lang="es-CO" dirty="0"/>
        </a:p>
      </dgm:t>
    </dgm:pt>
    <dgm:pt modelId="{01E374E6-33D1-4E21-8445-D112525BB1BB}" type="parTrans" cxnId="{1AFDDFFD-E6EE-4B0C-92AA-F54249E0BD9C}">
      <dgm:prSet/>
      <dgm:spPr/>
      <dgm:t>
        <a:bodyPr/>
        <a:lstStyle/>
        <a:p>
          <a:endParaRPr lang="es-CO"/>
        </a:p>
      </dgm:t>
    </dgm:pt>
    <dgm:pt modelId="{405B7600-03B4-4327-AFA9-739D2438F1D8}" type="sibTrans" cxnId="{1AFDDFFD-E6EE-4B0C-92AA-F54249E0BD9C}">
      <dgm:prSet/>
      <dgm:spPr/>
      <dgm:t>
        <a:bodyPr/>
        <a:lstStyle/>
        <a:p>
          <a:endParaRPr lang="es-CO"/>
        </a:p>
      </dgm:t>
    </dgm:pt>
    <dgm:pt modelId="{605F4143-2028-4282-8980-9A731F1480B6}">
      <dgm:prSet/>
      <dgm:spPr/>
      <dgm:t>
        <a:bodyPr/>
        <a:lstStyle/>
        <a:p>
          <a:pPr algn="just" rtl="0"/>
          <a:r>
            <a:rPr lang="es-CO" dirty="0" smtClean="0"/>
            <a:t>Atender las principales causas que generan corrupción .</a:t>
          </a:r>
          <a:endParaRPr lang="es-CO" dirty="0"/>
        </a:p>
      </dgm:t>
    </dgm:pt>
    <dgm:pt modelId="{A5696BD1-E940-4EF5-8376-179587CD3C22}" type="parTrans" cxnId="{AE455094-5559-4DF8-A97F-170571D0EE9C}">
      <dgm:prSet/>
      <dgm:spPr/>
      <dgm:t>
        <a:bodyPr/>
        <a:lstStyle/>
        <a:p>
          <a:endParaRPr lang="es-CO"/>
        </a:p>
      </dgm:t>
    </dgm:pt>
    <dgm:pt modelId="{E0FF8C14-34E6-4569-BA5D-825BD347AE44}" type="sibTrans" cxnId="{AE455094-5559-4DF8-A97F-170571D0EE9C}">
      <dgm:prSet/>
      <dgm:spPr/>
      <dgm:t>
        <a:bodyPr/>
        <a:lstStyle/>
        <a:p>
          <a:endParaRPr lang="es-CO"/>
        </a:p>
      </dgm:t>
    </dgm:pt>
    <dgm:pt modelId="{0470FD05-0159-4492-B904-6B0EEC510195}">
      <dgm:prSet/>
      <dgm:spPr/>
      <dgm:t>
        <a:bodyPr/>
        <a:lstStyle/>
        <a:p>
          <a:pPr algn="just" rtl="0"/>
          <a:r>
            <a:rPr lang="es-CO" dirty="0" smtClean="0"/>
            <a:t>Sensibilizar a los servidores  públicos  y a la comunidad sobre la presente ley  </a:t>
          </a:r>
          <a:endParaRPr lang="es-CO" dirty="0"/>
        </a:p>
      </dgm:t>
    </dgm:pt>
    <dgm:pt modelId="{DD4CA788-7E8E-4CD3-B70B-C01649FD0FF3}" type="parTrans" cxnId="{05EB4718-1F8F-4122-95C8-A6991D88886C}">
      <dgm:prSet/>
      <dgm:spPr/>
      <dgm:t>
        <a:bodyPr/>
        <a:lstStyle/>
        <a:p>
          <a:endParaRPr lang="es-CO"/>
        </a:p>
      </dgm:t>
    </dgm:pt>
    <dgm:pt modelId="{C341E517-025D-4470-A45C-341A343ECE35}" type="sibTrans" cxnId="{05EB4718-1F8F-4122-95C8-A6991D88886C}">
      <dgm:prSet/>
      <dgm:spPr/>
      <dgm:t>
        <a:bodyPr/>
        <a:lstStyle/>
        <a:p>
          <a:endParaRPr lang="es-CO"/>
        </a:p>
      </dgm:t>
    </dgm:pt>
    <dgm:pt modelId="{0ADD6026-A593-49DF-BEBD-8F4C39121F43}">
      <dgm:prSet/>
      <dgm:spPr/>
      <dgm:t>
        <a:bodyPr/>
        <a:lstStyle/>
        <a:p>
          <a:pPr algn="just" rtl="0"/>
          <a:r>
            <a:rPr lang="es-CO" dirty="0" smtClean="0"/>
            <a:t>Mejorar los niveles de transparencia en la gestión del servicio publico de bienestar familiar.</a:t>
          </a:r>
          <a:endParaRPr lang="es-CO" dirty="0"/>
        </a:p>
      </dgm:t>
    </dgm:pt>
    <dgm:pt modelId="{4BD21477-8758-4A9E-A1D0-07CC7B624DB4}" type="parTrans" cxnId="{8C2A1BD5-0977-4F9A-B7B9-9423761DA58C}">
      <dgm:prSet/>
      <dgm:spPr/>
      <dgm:t>
        <a:bodyPr/>
        <a:lstStyle/>
        <a:p>
          <a:endParaRPr lang="es-CO"/>
        </a:p>
      </dgm:t>
    </dgm:pt>
    <dgm:pt modelId="{42D7F717-DEFC-4485-A0A8-7ED7BFE521E4}" type="sibTrans" cxnId="{8C2A1BD5-0977-4F9A-B7B9-9423761DA58C}">
      <dgm:prSet/>
      <dgm:spPr/>
      <dgm:t>
        <a:bodyPr/>
        <a:lstStyle/>
        <a:p>
          <a:endParaRPr lang="es-CO"/>
        </a:p>
      </dgm:t>
    </dgm:pt>
    <dgm:pt modelId="{5CCDA57D-9C8F-475F-A387-114060229669}">
      <dgm:prSet/>
      <dgm:spPr/>
      <dgm:t>
        <a:bodyPr/>
        <a:lstStyle/>
        <a:p>
          <a:pPr algn="just" rtl="0"/>
          <a:r>
            <a:rPr lang="es-CO" dirty="0" smtClean="0"/>
            <a:t>Crear estrategias de fortalecimiento en los tres niveles del ICBF, formando a los distintos actores  institucionales y sociales , brindando la información necesaria  e involucramos a la ciudadanía en la  toma de decisiones. </a:t>
          </a:r>
          <a:endParaRPr lang="es-CO" dirty="0"/>
        </a:p>
      </dgm:t>
    </dgm:pt>
    <dgm:pt modelId="{560C0B0B-078A-4DD2-99B0-D1A4843782ED}" type="parTrans" cxnId="{B36098DE-D69A-4838-96D7-0A4C84EDB924}">
      <dgm:prSet/>
      <dgm:spPr/>
      <dgm:t>
        <a:bodyPr/>
        <a:lstStyle/>
        <a:p>
          <a:endParaRPr lang="es-CO"/>
        </a:p>
      </dgm:t>
    </dgm:pt>
    <dgm:pt modelId="{9322A3A5-D79A-4A0E-ACDF-620AB70A8044}" type="sibTrans" cxnId="{B36098DE-D69A-4838-96D7-0A4C84EDB924}">
      <dgm:prSet/>
      <dgm:spPr/>
      <dgm:t>
        <a:bodyPr/>
        <a:lstStyle/>
        <a:p>
          <a:endParaRPr lang="es-CO"/>
        </a:p>
      </dgm:t>
    </dgm:pt>
    <dgm:pt modelId="{BDB9AB7C-4EBD-4870-A171-B98A0C3D11CA}">
      <dgm:prSet/>
      <dgm:spPr/>
      <dgm:t>
        <a:bodyPr/>
        <a:lstStyle/>
        <a:p>
          <a:pPr algn="just" rtl="0"/>
          <a:r>
            <a:rPr lang="es-CO" dirty="0" smtClean="0"/>
            <a:t>Atender los aspectos relevantes que atañen a la entidad frente a este proceso.</a:t>
          </a:r>
          <a:endParaRPr lang="es-CO" dirty="0"/>
        </a:p>
      </dgm:t>
    </dgm:pt>
    <dgm:pt modelId="{27A74549-2F78-401E-A5A4-F0665140CDEB}" type="parTrans" cxnId="{E6D458D9-1519-4312-8F00-2C0BCE466BBF}">
      <dgm:prSet/>
      <dgm:spPr/>
      <dgm:t>
        <a:bodyPr/>
        <a:lstStyle/>
        <a:p>
          <a:endParaRPr lang="es-CO"/>
        </a:p>
      </dgm:t>
    </dgm:pt>
    <dgm:pt modelId="{7548E95D-FC60-4A3F-B41E-F4144167A5AE}" type="sibTrans" cxnId="{E6D458D9-1519-4312-8F00-2C0BCE466BBF}">
      <dgm:prSet/>
      <dgm:spPr/>
      <dgm:t>
        <a:bodyPr/>
        <a:lstStyle/>
        <a:p>
          <a:endParaRPr lang="es-CO"/>
        </a:p>
      </dgm:t>
    </dgm:pt>
    <dgm:pt modelId="{20CBD515-3A77-4F13-A672-1420031426EA}">
      <dgm:prSet/>
      <dgm:spPr/>
      <dgm:t>
        <a:bodyPr/>
        <a:lstStyle/>
        <a:p>
          <a:pPr algn="just" rtl="0"/>
          <a:r>
            <a:rPr lang="es-CO" dirty="0" smtClean="0"/>
            <a:t>Ejercer los principios de transparencia, buen gobierno, calidad en la gestión,  calidad en la información y promoción de la participación y el dialogo de doble vía con la comunidad  sujeto de nuestro quehacer misional. </a:t>
          </a:r>
          <a:endParaRPr lang="es-CO" dirty="0"/>
        </a:p>
      </dgm:t>
    </dgm:pt>
    <dgm:pt modelId="{000C1770-C577-4EF5-8756-027399F3C4C1}" type="parTrans" cxnId="{5B012F59-319F-4FF5-8D1F-A0B1B7C477AD}">
      <dgm:prSet/>
      <dgm:spPr/>
      <dgm:t>
        <a:bodyPr/>
        <a:lstStyle/>
        <a:p>
          <a:endParaRPr lang="es-CO"/>
        </a:p>
      </dgm:t>
    </dgm:pt>
    <dgm:pt modelId="{334F06BF-3E1B-4BD4-B865-1D8A28A34601}" type="sibTrans" cxnId="{5B012F59-319F-4FF5-8D1F-A0B1B7C477AD}">
      <dgm:prSet/>
      <dgm:spPr/>
      <dgm:t>
        <a:bodyPr/>
        <a:lstStyle/>
        <a:p>
          <a:endParaRPr lang="es-CO"/>
        </a:p>
      </dgm:t>
    </dgm:pt>
    <dgm:pt modelId="{B2386AB7-5EA0-4FFB-B4D3-F6A1D7F43A49}" type="pres">
      <dgm:prSet presAssocID="{676C140B-F63B-4361-8E00-FF48424CB196}" presName="Name0" presStyleCnt="0">
        <dgm:presLayoutVars>
          <dgm:chMax val="7"/>
          <dgm:dir/>
          <dgm:animLvl val="lvl"/>
          <dgm:resizeHandles val="exact"/>
        </dgm:presLayoutVars>
      </dgm:prSet>
      <dgm:spPr/>
      <dgm:t>
        <a:bodyPr/>
        <a:lstStyle/>
        <a:p>
          <a:endParaRPr lang="es-CO"/>
        </a:p>
      </dgm:t>
    </dgm:pt>
    <dgm:pt modelId="{E0D37C89-2895-4206-A795-9262A4988756}" type="pres">
      <dgm:prSet presAssocID="{578498D4-73E2-4958-B226-7D23503BD8FA}" presName="circle1" presStyleLbl="node1" presStyleIdx="0" presStyleCnt="1" custScaleX="58398"/>
      <dgm:spPr/>
    </dgm:pt>
    <dgm:pt modelId="{6AF30CAF-F448-40BC-B979-366CBAEF3CF6}" type="pres">
      <dgm:prSet presAssocID="{578498D4-73E2-4958-B226-7D23503BD8FA}" presName="space" presStyleCnt="0"/>
      <dgm:spPr/>
    </dgm:pt>
    <dgm:pt modelId="{090A9AB5-E18A-4E1D-B84B-36DF4FFA6E1C}" type="pres">
      <dgm:prSet presAssocID="{578498D4-73E2-4958-B226-7D23503BD8FA}" presName="rect1" presStyleLbl="alignAcc1" presStyleIdx="0" presStyleCnt="1" custScaleX="137870"/>
      <dgm:spPr/>
      <dgm:t>
        <a:bodyPr/>
        <a:lstStyle/>
        <a:p>
          <a:endParaRPr lang="es-CO"/>
        </a:p>
      </dgm:t>
    </dgm:pt>
    <dgm:pt modelId="{A99B6849-22A0-4AA3-9B70-515915F02631}" type="pres">
      <dgm:prSet presAssocID="{578498D4-73E2-4958-B226-7D23503BD8FA}" presName="rect1ParTx" presStyleLbl="alignAcc1" presStyleIdx="0" presStyleCnt="1">
        <dgm:presLayoutVars>
          <dgm:chMax val="1"/>
          <dgm:bulletEnabled val="1"/>
        </dgm:presLayoutVars>
      </dgm:prSet>
      <dgm:spPr/>
      <dgm:t>
        <a:bodyPr/>
        <a:lstStyle/>
        <a:p>
          <a:endParaRPr lang="es-CO"/>
        </a:p>
      </dgm:t>
    </dgm:pt>
    <dgm:pt modelId="{499F8FE0-5F83-470F-92D5-44872542CB20}" type="pres">
      <dgm:prSet presAssocID="{578498D4-73E2-4958-B226-7D23503BD8FA}" presName="rect1ChTx" presStyleLbl="alignAcc1" presStyleIdx="0" presStyleCnt="1">
        <dgm:presLayoutVars>
          <dgm:bulletEnabled val="1"/>
        </dgm:presLayoutVars>
      </dgm:prSet>
      <dgm:spPr/>
      <dgm:t>
        <a:bodyPr/>
        <a:lstStyle/>
        <a:p>
          <a:endParaRPr lang="es-CO"/>
        </a:p>
      </dgm:t>
    </dgm:pt>
  </dgm:ptLst>
  <dgm:cxnLst>
    <dgm:cxn modelId="{5B012F59-319F-4FF5-8D1F-A0B1B7C477AD}" srcId="{578498D4-73E2-4958-B226-7D23503BD8FA}" destId="{20CBD515-3A77-4F13-A672-1420031426EA}" srcOrd="6" destOrd="0" parTransId="{000C1770-C577-4EF5-8756-027399F3C4C1}" sibTransId="{334F06BF-3E1B-4BD4-B865-1D8A28A34601}"/>
    <dgm:cxn modelId="{BDA110D8-9BC4-4718-AD6E-F9E79B938124}" type="presOf" srcId="{7E55DA4C-B789-42B2-849D-2042A8B72176}" destId="{499F8FE0-5F83-470F-92D5-44872542CB20}" srcOrd="0" destOrd="0" presId="urn:microsoft.com/office/officeart/2005/8/layout/target3"/>
    <dgm:cxn modelId="{818878D8-82A0-4110-88D4-B20089CB8641}" type="presOf" srcId="{BDB9AB7C-4EBD-4870-A171-B98A0C3D11CA}" destId="{499F8FE0-5F83-470F-92D5-44872542CB20}" srcOrd="0" destOrd="5" presId="urn:microsoft.com/office/officeart/2005/8/layout/target3"/>
    <dgm:cxn modelId="{05EB4718-1F8F-4122-95C8-A6991D88886C}" srcId="{578498D4-73E2-4958-B226-7D23503BD8FA}" destId="{0470FD05-0159-4492-B904-6B0EEC510195}" srcOrd="2" destOrd="0" parTransId="{DD4CA788-7E8E-4CD3-B70B-C01649FD0FF3}" sibTransId="{C341E517-025D-4470-A45C-341A343ECE35}"/>
    <dgm:cxn modelId="{1AFDDFFD-E6EE-4B0C-92AA-F54249E0BD9C}" srcId="{578498D4-73E2-4958-B226-7D23503BD8FA}" destId="{7E55DA4C-B789-42B2-849D-2042A8B72176}" srcOrd="0" destOrd="0" parTransId="{01E374E6-33D1-4E21-8445-D112525BB1BB}" sibTransId="{405B7600-03B4-4327-AFA9-739D2438F1D8}"/>
    <dgm:cxn modelId="{4FC2C70C-2595-4CC5-8D86-6348FC3EFAC2}" type="presOf" srcId="{0ADD6026-A593-49DF-BEBD-8F4C39121F43}" destId="{499F8FE0-5F83-470F-92D5-44872542CB20}" srcOrd="0" destOrd="3" presId="urn:microsoft.com/office/officeart/2005/8/layout/target3"/>
    <dgm:cxn modelId="{DDFD3411-D0E7-4F05-9D16-512C3BC08BC4}" type="presOf" srcId="{676C140B-F63B-4361-8E00-FF48424CB196}" destId="{B2386AB7-5EA0-4FFB-B4D3-F6A1D7F43A49}" srcOrd="0" destOrd="0" presId="urn:microsoft.com/office/officeart/2005/8/layout/target3"/>
    <dgm:cxn modelId="{7556F519-651D-4E26-9584-1F26CD9E519A}" type="presOf" srcId="{0470FD05-0159-4492-B904-6B0EEC510195}" destId="{499F8FE0-5F83-470F-92D5-44872542CB20}" srcOrd="0" destOrd="2" presId="urn:microsoft.com/office/officeart/2005/8/layout/target3"/>
    <dgm:cxn modelId="{8C2A1BD5-0977-4F9A-B7B9-9423761DA58C}" srcId="{578498D4-73E2-4958-B226-7D23503BD8FA}" destId="{0ADD6026-A593-49DF-BEBD-8F4C39121F43}" srcOrd="3" destOrd="0" parTransId="{4BD21477-8758-4A9E-A1D0-07CC7B624DB4}" sibTransId="{42D7F717-DEFC-4485-A0A8-7ED7BFE521E4}"/>
    <dgm:cxn modelId="{E9D31AC2-E2F9-4D06-82CD-E3A8B2210528}" srcId="{676C140B-F63B-4361-8E00-FF48424CB196}" destId="{578498D4-73E2-4958-B226-7D23503BD8FA}" srcOrd="0" destOrd="0" parTransId="{D38C0B37-FFA5-472B-9CB1-7545D2FD68F1}" sibTransId="{CB4C33BD-933B-43DB-8185-3C543D07320C}"/>
    <dgm:cxn modelId="{832A3D01-C73D-4939-A16F-A8A0CC92D1B5}" type="presOf" srcId="{578498D4-73E2-4958-B226-7D23503BD8FA}" destId="{A99B6849-22A0-4AA3-9B70-515915F02631}" srcOrd="1" destOrd="0" presId="urn:microsoft.com/office/officeart/2005/8/layout/target3"/>
    <dgm:cxn modelId="{B36098DE-D69A-4838-96D7-0A4C84EDB924}" srcId="{578498D4-73E2-4958-B226-7D23503BD8FA}" destId="{5CCDA57D-9C8F-475F-A387-114060229669}" srcOrd="4" destOrd="0" parTransId="{560C0B0B-078A-4DD2-99B0-D1A4843782ED}" sibTransId="{9322A3A5-D79A-4A0E-ACDF-620AB70A8044}"/>
    <dgm:cxn modelId="{D720B1AB-DDF9-496A-9F7E-9A777E68B560}" type="presOf" srcId="{20CBD515-3A77-4F13-A672-1420031426EA}" destId="{499F8FE0-5F83-470F-92D5-44872542CB20}" srcOrd="0" destOrd="6" presId="urn:microsoft.com/office/officeart/2005/8/layout/target3"/>
    <dgm:cxn modelId="{1148DF19-8C37-4D53-A825-108E023B34E5}" type="presOf" srcId="{5CCDA57D-9C8F-475F-A387-114060229669}" destId="{499F8FE0-5F83-470F-92D5-44872542CB20}" srcOrd="0" destOrd="4" presId="urn:microsoft.com/office/officeart/2005/8/layout/target3"/>
    <dgm:cxn modelId="{A1758581-1A4C-420A-A687-6767121B459D}" type="presOf" srcId="{605F4143-2028-4282-8980-9A731F1480B6}" destId="{499F8FE0-5F83-470F-92D5-44872542CB20}" srcOrd="0" destOrd="1" presId="urn:microsoft.com/office/officeart/2005/8/layout/target3"/>
    <dgm:cxn modelId="{AE455094-5559-4DF8-A97F-170571D0EE9C}" srcId="{578498D4-73E2-4958-B226-7D23503BD8FA}" destId="{605F4143-2028-4282-8980-9A731F1480B6}" srcOrd="1" destOrd="0" parTransId="{A5696BD1-E940-4EF5-8376-179587CD3C22}" sibTransId="{E0FF8C14-34E6-4569-BA5D-825BD347AE44}"/>
    <dgm:cxn modelId="{E6D458D9-1519-4312-8F00-2C0BCE466BBF}" srcId="{578498D4-73E2-4958-B226-7D23503BD8FA}" destId="{BDB9AB7C-4EBD-4870-A171-B98A0C3D11CA}" srcOrd="5" destOrd="0" parTransId="{27A74549-2F78-401E-A5A4-F0665140CDEB}" sibTransId="{7548E95D-FC60-4A3F-B41E-F4144167A5AE}"/>
    <dgm:cxn modelId="{8EBB9046-5B3F-4D74-A096-FBCC59E5473D}" type="presOf" srcId="{578498D4-73E2-4958-B226-7D23503BD8FA}" destId="{090A9AB5-E18A-4E1D-B84B-36DF4FFA6E1C}" srcOrd="0" destOrd="0" presId="urn:microsoft.com/office/officeart/2005/8/layout/target3"/>
    <dgm:cxn modelId="{A3BDFAF1-51AC-4DEB-A2CE-B4ABAE0B86A5}" type="presParOf" srcId="{B2386AB7-5EA0-4FFB-B4D3-F6A1D7F43A49}" destId="{E0D37C89-2895-4206-A795-9262A4988756}" srcOrd="0" destOrd="0" presId="urn:microsoft.com/office/officeart/2005/8/layout/target3"/>
    <dgm:cxn modelId="{4346F4EA-EA2F-40AC-A92A-554B134560A3}" type="presParOf" srcId="{B2386AB7-5EA0-4FFB-B4D3-F6A1D7F43A49}" destId="{6AF30CAF-F448-40BC-B979-366CBAEF3CF6}" srcOrd="1" destOrd="0" presId="urn:microsoft.com/office/officeart/2005/8/layout/target3"/>
    <dgm:cxn modelId="{4084422F-4351-428F-9372-C5C2B509EDB6}" type="presParOf" srcId="{B2386AB7-5EA0-4FFB-B4D3-F6A1D7F43A49}" destId="{090A9AB5-E18A-4E1D-B84B-36DF4FFA6E1C}" srcOrd="2" destOrd="0" presId="urn:microsoft.com/office/officeart/2005/8/layout/target3"/>
    <dgm:cxn modelId="{C2E19BE3-0CDD-4E8B-9CCB-B083A3CC9DDB}" type="presParOf" srcId="{B2386AB7-5EA0-4FFB-B4D3-F6A1D7F43A49}" destId="{A99B6849-22A0-4AA3-9B70-515915F02631}" srcOrd="3" destOrd="0" presId="urn:microsoft.com/office/officeart/2005/8/layout/target3"/>
    <dgm:cxn modelId="{AAAFB223-A260-4820-BA53-B278127CEB9B}" type="presParOf" srcId="{B2386AB7-5EA0-4FFB-B4D3-F6A1D7F43A49}" destId="{499F8FE0-5F83-470F-92D5-44872542CB20}"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8C575A-B007-4C89-9B45-FE55F064880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F4643F39-7A3B-442C-A62B-19A1B427B348}">
      <dgm:prSet/>
      <dgm:spPr/>
      <dgm:t>
        <a:bodyPr/>
        <a:lstStyle/>
        <a:p>
          <a:pPr rtl="0"/>
          <a:r>
            <a:rPr lang="es-CO" dirty="0" smtClean="0"/>
            <a:t>En torno a la transparencia, hay una obligación y un derecho: la obligación es la de rendir cuentas, que tienen todos aquellos organismos que operan con dinero público; y el derecho es el de acceso a la información pública.</a:t>
          </a:r>
          <a:endParaRPr lang="es-CO" dirty="0"/>
        </a:p>
      </dgm:t>
    </dgm:pt>
    <dgm:pt modelId="{593DBBAE-72F7-4E05-A0AC-BE3B3EE425D3}" type="parTrans" cxnId="{8FC91E18-897C-47FF-B0B6-F513F63ABA76}">
      <dgm:prSet/>
      <dgm:spPr/>
      <dgm:t>
        <a:bodyPr/>
        <a:lstStyle/>
        <a:p>
          <a:endParaRPr lang="es-CO"/>
        </a:p>
      </dgm:t>
    </dgm:pt>
    <dgm:pt modelId="{4487060B-07EC-4B09-BAF4-6F2B11D5FD73}" type="sibTrans" cxnId="{8FC91E18-897C-47FF-B0B6-F513F63ABA76}">
      <dgm:prSet/>
      <dgm:spPr/>
      <dgm:t>
        <a:bodyPr/>
        <a:lstStyle/>
        <a:p>
          <a:endParaRPr lang="es-CO"/>
        </a:p>
      </dgm:t>
    </dgm:pt>
    <dgm:pt modelId="{C3756CB2-30D2-4153-96DA-EA049775B91C}">
      <dgm:prSet/>
      <dgm:spPr/>
      <dgm:t>
        <a:bodyPr/>
        <a:lstStyle/>
        <a:p>
          <a:pPr rtl="0"/>
          <a:r>
            <a:rPr lang="es-CO" dirty="0" smtClean="0"/>
            <a:t>Con la presente ley se </a:t>
          </a:r>
          <a:r>
            <a:rPr lang="es-MX" dirty="0" smtClean="0"/>
            <a:t>definen:</a:t>
          </a:r>
          <a:endParaRPr lang="es-CO" dirty="0"/>
        </a:p>
      </dgm:t>
    </dgm:pt>
    <dgm:pt modelId="{CDC99184-AA57-4960-93C3-DDB34A87B4D8}" type="parTrans" cxnId="{4C192A10-ADF6-45E3-96EC-BDAC81409466}">
      <dgm:prSet/>
      <dgm:spPr/>
      <dgm:t>
        <a:bodyPr/>
        <a:lstStyle/>
        <a:p>
          <a:endParaRPr lang="es-CO"/>
        </a:p>
      </dgm:t>
    </dgm:pt>
    <dgm:pt modelId="{702AB311-298D-4661-B136-AD33FDC2DE20}" type="sibTrans" cxnId="{4C192A10-ADF6-45E3-96EC-BDAC81409466}">
      <dgm:prSet/>
      <dgm:spPr/>
      <dgm:t>
        <a:bodyPr/>
        <a:lstStyle/>
        <a:p>
          <a:endParaRPr lang="es-CO"/>
        </a:p>
      </dgm:t>
    </dgm:pt>
    <dgm:pt modelId="{CD7141B9-C66F-47F9-9B53-C33C08F0F7EA}">
      <dgm:prSet custT="1"/>
      <dgm:spPr/>
      <dgm:t>
        <a:bodyPr/>
        <a:lstStyle/>
        <a:p>
          <a:pPr rtl="0"/>
          <a:r>
            <a:rPr lang="es-MX" sz="1200" dirty="0" smtClean="0"/>
            <a:t>Los principios de Transparencia y del Derecho de Acceso a la Información Pública Nacional.</a:t>
          </a:r>
          <a:endParaRPr lang="es-CO" sz="1200" dirty="0"/>
        </a:p>
      </dgm:t>
    </dgm:pt>
    <dgm:pt modelId="{E444801A-C6C8-45FA-B76B-8D3C977E7269}" type="parTrans" cxnId="{942358B5-6597-45AA-BB23-2129BA25663B}">
      <dgm:prSet/>
      <dgm:spPr/>
      <dgm:t>
        <a:bodyPr/>
        <a:lstStyle/>
        <a:p>
          <a:endParaRPr lang="es-CO"/>
        </a:p>
      </dgm:t>
    </dgm:pt>
    <dgm:pt modelId="{726499E8-297A-45B6-AE17-D66758FB3094}" type="sibTrans" cxnId="{942358B5-6597-45AA-BB23-2129BA25663B}">
      <dgm:prSet/>
      <dgm:spPr/>
      <dgm:t>
        <a:bodyPr/>
        <a:lstStyle/>
        <a:p>
          <a:endParaRPr lang="es-CO"/>
        </a:p>
      </dgm:t>
    </dgm:pt>
    <dgm:pt modelId="{3EF23F72-0B18-437B-B196-942C6A79A32F}">
      <dgm:prSet custT="1"/>
      <dgm:spPr/>
      <dgm:t>
        <a:bodyPr/>
        <a:lstStyle/>
        <a:p>
          <a:pPr rtl="0"/>
          <a:r>
            <a:rPr lang="es-MX" sz="1200" dirty="0" smtClean="0"/>
            <a:t>La importancia de regular el derecho de acceso a la información pública.</a:t>
          </a:r>
          <a:endParaRPr lang="es-CO" sz="1200" dirty="0"/>
        </a:p>
      </dgm:t>
    </dgm:pt>
    <dgm:pt modelId="{ADA8917B-EDF9-40C8-A236-D1BF020D7A6E}" type="parTrans" cxnId="{858C0FEC-84A4-480D-8C69-AF3B34B0E84B}">
      <dgm:prSet/>
      <dgm:spPr/>
      <dgm:t>
        <a:bodyPr/>
        <a:lstStyle/>
        <a:p>
          <a:endParaRPr lang="es-CO"/>
        </a:p>
      </dgm:t>
    </dgm:pt>
    <dgm:pt modelId="{8B418CEE-DDEB-48FA-8009-5582FB9AD578}" type="sibTrans" cxnId="{858C0FEC-84A4-480D-8C69-AF3B34B0E84B}">
      <dgm:prSet/>
      <dgm:spPr/>
      <dgm:t>
        <a:bodyPr/>
        <a:lstStyle/>
        <a:p>
          <a:endParaRPr lang="es-CO"/>
        </a:p>
      </dgm:t>
    </dgm:pt>
    <dgm:pt modelId="{D2773118-DE9C-4CD3-AF58-529785C6D7E3}">
      <dgm:prSet custT="1"/>
      <dgm:spPr/>
      <dgm:t>
        <a:bodyPr/>
        <a:lstStyle/>
        <a:p>
          <a:pPr rtl="0"/>
          <a:r>
            <a:rPr lang="es-MX" sz="1200" dirty="0" smtClean="0"/>
            <a:t>Los procedimientos para el ejercicio y garantía del derecho.</a:t>
          </a:r>
          <a:endParaRPr lang="es-CO" sz="1200" dirty="0"/>
        </a:p>
      </dgm:t>
    </dgm:pt>
    <dgm:pt modelId="{3FFD11C2-DBE5-43E7-A0FD-0B07EA064D45}" type="parTrans" cxnId="{DB1B9D7A-FDC7-4685-81C0-CA7DA72850A5}">
      <dgm:prSet/>
      <dgm:spPr/>
      <dgm:t>
        <a:bodyPr/>
        <a:lstStyle/>
        <a:p>
          <a:endParaRPr lang="es-CO"/>
        </a:p>
      </dgm:t>
    </dgm:pt>
    <dgm:pt modelId="{7E875775-17A7-4FEF-A34F-AA254C724CB2}" type="sibTrans" cxnId="{DB1B9D7A-FDC7-4685-81C0-CA7DA72850A5}">
      <dgm:prSet/>
      <dgm:spPr/>
      <dgm:t>
        <a:bodyPr/>
        <a:lstStyle/>
        <a:p>
          <a:endParaRPr lang="es-CO"/>
        </a:p>
      </dgm:t>
    </dgm:pt>
    <dgm:pt modelId="{4486B3F9-0EAD-47BB-BEBB-98DDC4BF41AA}">
      <dgm:prSet custT="1"/>
      <dgm:spPr/>
      <dgm:t>
        <a:bodyPr/>
        <a:lstStyle/>
        <a:p>
          <a:pPr rtl="0"/>
          <a:r>
            <a:rPr lang="es-MX" sz="1200" dirty="0" smtClean="0"/>
            <a:t>Y las excepciones a la publicidad de información.</a:t>
          </a:r>
          <a:endParaRPr lang="es-CO" sz="1200" dirty="0"/>
        </a:p>
      </dgm:t>
    </dgm:pt>
    <dgm:pt modelId="{C17E5DDB-6786-431C-BEE5-A9574BC958A4}" type="parTrans" cxnId="{A796B5AC-7080-4F17-97C1-F29EA7ABA0B2}">
      <dgm:prSet/>
      <dgm:spPr/>
      <dgm:t>
        <a:bodyPr/>
        <a:lstStyle/>
        <a:p>
          <a:endParaRPr lang="es-CO"/>
        </a:p>
      </dgm:t>
    </dgm:pt>
    <dgm:pt modelId="{81080F57-6D72-4FB0-AF58-9A49BA5D2C76}" type="sibTrans" cxnId="{A796B5AC-7080-4F17-97C1-F29EA7ABA0B2}">
      <dgm:prSet/>
      <dgm:spPr/>
      <dgm:t>
        <a:bodyPr/>
        <a:lstStyle/>
        <a:p>
          <a:endParaRPr lang="es-CO"/>
        </a:p>
      </dgm:t>
    </dgm:pt>
    <dgm:pt modelId="{1C9D267F-77A2-4AC4-A67A-1D7B1D6DF2AA}" type="pres">
      <dgm:prSet presAssocID="{008C575A-B007-4C89-9B45-FE55F0648808}" presName="Name0" presStyleCnt="0">
        <dgm:presLayoutVars>
          <dgm:dir/>
          <dgm:animLvl val="lvl"/>
          <dgm:resizeHandles val="exact"/>
        </dgm:presLayoutVars>
      </dgm:prSet>
      <dgm:spPr/>
      <dgm:t>
        <a:bodyPr/>
        <a:lstStyle/>
        <a:p>
          <a:endParaRPr lang="es-CO"/>
        </a:p>
      </dgm:t>
    </dgm:pt>
    <dgm:pt modelId="{8CB0F8AC-720D-48B7-8D36-D19684B1868E}" type="pres">
      <dgm:prSet presAssocID="{F4643F39-7A3B-442C-A62B-19A1B427B348}" presName="linNode" presStyleCnt="0"/>
      <dgm:spPr/>
    </dgm:pt>
    <dgm:pt modelId="{64D24622-C367-41E7-A352-1276B76E656C}" type="pres">
      <dgm:prSet presAssocID="{F4643F39-7A3B-442C-A62B-19A1B427B348}" presName="parentText" presStyleLbl="node1" presStyleIdx="0" presStyleCnt="2" custScaleX="277778">
        <dgm:presLayoutVars>
          <dgm:chMax val="1"/>
          <dgm:bulletEnabled val="1"/>
        </dgm:presLayoutVars>
      </dgm:prSet>
      <dgm:spPr/>
      <dgm:t>
        <a:bodyPr/>
        <a:lstStyle/>
        <a:p>
          <a:endParaRPr lang="es-CO"/>
        </a:p>
      </dgm:t>
    </dgm:pt>
    <dgm:pt modelId="{E29CFC5F-9952-4AFC-A093-8A2B4370B073}" type="pres">
      <dgm:prSet presAssocID="{4487060B-07EC-4B09-BAF4-6F2B11D5FD73}" presName="sp" presStyleCnt="0"/>
      <dgm:spPr/>
    </dgm:pt>
    <dgm:pt modelId="{332F4E84-D7B4-48E8-BC37-D0DD899149C3}" type="pres">
      <dgm:prSet presAssocID="{C3756CB2-30D2-4153-96DA-EA049775B91C}" presName="linNode" presStyleCnt="0"/>
      <dgm:spPr/>
    </dgm:pt>
    <dgm:pt modelId="{11C91A96-A097-4558-A4C9-E808141D39D7}" type="pres">
      <dgm:prSet presAssocID="{C3756CB2-30D2-4153-96DA-EA049775B91C}" presName="parentText" presStyleLbl="node1" presStyleIdx="1" presStyleCnt="2">
        <dgm:presLayoutVars>
          <dgm:chMax val="1"/>
          <dgm:bulletEnabled val="1"/>
        </dgm:presLayoutVars>
      </dgm:prSet>
      <dgm:spPr/>
      <dgm:t>
        <a:bodyPr/>
        <a:lstStyle/>
        <a:p>
          <a:endParaRPr lang="es-CO"/>
        </a:p>
      </dgm:t>
    </dgm:pt>
    <dgm:pt modelId="{16977219-412A-408B-90E0-AE37060F0F18}" type="pres">
      <dgm:prSet presAssocID="{C3756CB2-30D2-4153-96DA-EA049775B91C}" presName="descendantText" presStyleLbl="alignAccFollowNode1" presStyleIdx="0" presStyleCnt="1">
        <dgm:presLayoutVars>
          <dgm:bulletEnabled val="1"/>
        </dgm:presLayoutVars>
      </dgm:prSet>
      <dgm:spPr/>
      <dgm:t>
        <a:bodyPr/>
        <a:lstStyle/>
        <a:p>
          <a:endParaRPr lang="es-CO"/>
        </a:p>
      </dgm:t>
    </dgm:pt>
  </dgm:ptLst>
  <dgm:cxnLst>
    <dgm:cxn modelId="{AA1FEABB-A22D-4D19-8F19-C5E9F77E24A4}" type="presOf" srcId="{C3756CB2-30D2-4153-96DA-EA049775B91C}" destId="{11C91A96-A097-4558-A4C9-E808141D39D7}" srcOrd="0" destOrd="0" presId="urn:microsoft.com/office/officeart/2005/8/layout/vList5"/>
    <dgm:cxn modelId="{5649F472-D50F-46E8-9BDE-68F011BE8D57}" type="presOf" srcId="{4486B3F9-0EAD-47BB-BEBB-98DDC4BF41AA}" destId="{16977219-412A-408B-90E0-AE37060F0F18}" srcOrd="0" destOrd="3" presId="urn:microsoft.com/office/officeart/2005/8/layout/vList5"/>
    <dgm:cxn modelId="{90295317-8398-4CF6-A0E0-06FF057D5EE8}" type="presOf" srcId="{008C575A-B007-4C89-9B45-FE55F0648808}" destId="{1C9D267F-77A2-4AC4-A67A-1D7B1D6DF2AA}" srcOrd="0" destOrd="0" presId="urn:microsoft.com/office/officeart/2005/8/layout/vList5"/>
    <dgm:cxn modelId="{7CA12FCB-E406-4D3C-B0B3-7E9BE35F2315}" type="presOf" srcId="{CD7141B9-C66F-47F9-9B53-C33C08F0F7EA}" destId="{16977219-412A-408B-90E0-AE37060F0F18}" srcOrd="0" destOrd="0" presId="urn:microsoft.com/office/officeart/2005/8/layout/vList5"/>
    <dgm:cxn modelId="{A796B5AC-7080-4F17-97C1-F29EA7ABA0B2}" srcId="{C3756CB2-30D2-4153-96DA-EA049775B91C}" destId="{4486B3F9-0EAD-47BB-BEBB-98DDC4BF41AA}" srcOrd="3" destOrd="0" parTransId="{C17E5DDB-6786-431C-BEE5-A9574BC958A4}" sibTransId="{81080F57-6D72-4FB0-AF58-9A49BA5D2C76}"/>
    <dgm:cxn modelId="{4C192A10-ADF6-45E3-96EC-BDAC81409466}" srcId="{008C575A-B007-4C89-9B45-FE55F0648808}" destId="{C3756CB2-30D2-4153-96DA-EA049775B91C}" srcOrd="1" destOrd="0" parTransId="{CDC99184-AA57-4960-93C3-DDB34A87B4D8}" sibTransId="{702AB311-298D-4661-B136-AD33FDC2DE20}"/>
    <dgm:cxn modelId="{942358B5-6597-45AA-BB23-2129BA25663B}" srcId="{C3756CB2-30D2-4153-96DA-EA049775B91C}" destId="{CD7141B9-C66F-47F9-9B53-C33C08F0F7EA}" srcOrd="0" destOrd="0" parTransId="{E444801A-C6C8-45FA-B76B-8D3C977E7269}" sibTransId="{726499E8-297A-45B6-AE17-D66758FB3094}"/>
    <dgm:cxn modelId="{2C71279A-44EC-40F3-A80C-2C0299B719D1}" type="presOf" srcId="{3EF23F72-0B18-437B-B196-942C6A79A32F}" destId="{16977219-412A-408B-90E0-AE37060F0F18}" srcOrd="0" destOrd="1" presId="urn:microsoft.com/office/officeart/2005/8/layout/vList5"/>
    <dgm:cxn modelId="{DB1B9D7A-FDC7-4685-81C0-CA7DA72850A5}" srcId="{C3756CB2-30D2-4153-96DA-EA049775B91C}" destId="{D2773118-DE9C-4CD3-AF58-529785C6D7E3}" srcOrd="2" destOrd="0" parTransId="{3FFD11C2-DBE5-43E7-A0FD-0B07EA064D45}" sibTransId="{7E875775-17A7-4FEF-A34F-AA254C724CB2}"/>
    <dgm:cxn modelId="{8FC91E18-897C-47FF-B0B6-F513F63ABA76}" srcId="{008C575A-B007-4C89-9B45-FE55F0648808}" destId="{F4643F39-7A3B-442C-A62B-19A1B427B348}" srcOrd="0" destOrd="0" parTransId="{593DBBAE-72F7-4E05-A0AC-BE3B3EE425D3}" sibTransId="{4487060B-07EC-4B09-BAF4-6F2B11D5FD73}"/>
    <dgm:cxn modelId="{7C7E5E87-9355-4D0E-9F4E-74AA3EE1AB49}" type="presOf" srcId="{F4643F39-7A3B-442C-A62B-19A1B427B348}" destId="{64D24622-C367-41E7-A352-1276B76E656C}" srcOrd="0" destOrd="0" presId="urn:microsoft.com/office/officeart/2005/8/layout/vList5"/>
    <dgm:cxn modelId="{6900151F-4593-49FB-8F12-8E32BD5311D0}" type="presOf" srcId="{D2773118-DE9C-4CD3-AF58-529785C6D7E3}" destId="{16977219-412A-408B-90E0-AE37060F0F18}" srcOrd="0" destOrd="2" presId="urn:microsoft.com/office/officeart/2005/8/layout/vList5"/>
    <dgm:cxn modelId="{858C0FEC-84A4-480D-8C69-AF3B34B0E84B}" srcId="{C3756CB2-30D2-4153-96DA-EA049775B91C}" destId="{3EF23F72-0B18-437B-B196-942C6A79A32F}" srcOrd="1" destOrd="0" parTransId="{ADA8917B-EDF9-40C8-A236-D1BF020D7A6E}" sibTransId="{8B418CEE-DDEB-48FA-8009-5582FB9AD578}"/>
    <dgm:cxn modelId="{B3619A3A-42A2-48D2-A484-C476C0AA07BB}" type="presParOf" srcId="{1C9D267F-77A2-4AC4-A67A-1D7B1D6DF2AA}" destId="{8CB0F8AC-720D-48B7-8D36-D19684B1868E}" srcOrd="0" destOrd="0" presId="urn:microsoft.com/office/officeart/2005/8/layout/vList5"/>
    <dgm:cxn modelId="{872EECB3-6120-4540-BC16-E8083E1D9941}" type="presParOf" srcId="{8CB0F8AC-720D-48B7-8D36-D19684B1868E}" destId="{64D24622-C367-41E7-A352-1276B76E656C}" srcOrd="0" destOrd="0" presId="urn:microsoft.com/office/officeart/2005/8/layout/vList5"/>
    <dgm:cxn modelId="{E2F6207F-5C85-4456-B2F3-DFADAD8C8D74}" type="presParOf" srcId="{1C9D267F-77A2-4AC4-A67A-1D7B1D6DF2AA}" destId="{E29CFC5F-9952-4AFC-A093-8A2B4370B073}" srcOrd="1" destOrd="0" presId="urn:microsoft.com/office/officeart/2005/8/layout/vList5"/>
    <dgm:cxn modelId="{82FE4D4F-BF23-4980-90EF-EC676835D3B1}" type="presParOf" srcId="{1C9D267F-77A2-4AC4-A67A-1D7B1D6DF2AA}" destId="{332F4E84-D7B4-48E8-BC37-D0DD899149C3}" srcOrd="2" destOrd="0" presId="urn:microsoft.com/office/officeart/2005/8/layout/vList5"/>
    <dgm:cxn modelId="{84200D44-BEEE-446B-9DEC-DA5FFEB5B532}" type="presParOf" srcId="{332F4E84-D7B4-48E8-BC37-D0DD899149C3}" destId="{11C91A96-A097-4558-A4C9-E808141D39D7}" srcOrd="0" destOrd="0" presId="urn:microsoft.com/office/officeart/2005/8/layout/vList5"/>
    <dgm:cxn modelId="{F7014757-C1E7-4448-912D-6E66E9654FF3}" type="presParOf" srcId="{332F4E84-D7B4-48E8-BC37-D0DD899149C3}" destId="{16977219-412A-408B-90E0-AE37060F0F1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B2ED49-1A6E-4C0C-BF9F-6B74CE14C83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CO"/>
        </a:p>
      </dgm:t>
    </dgm:pt>
    <dgm:pt modelId="{4152234A-7788-4269-87B4-203FED458536}">
      <dgm:prSet custT="1"/>
      <dgm:spPr/>
      <dgm:t>
        <a:bodyPr/>
        <a:lstStyle/>
        <a:p>
          <a:pPr rtl="0"/>
          <a:r>
            <a:rPr lang="es-MX" sz="1600" dirty="0" smtClean="0"/>
            <a:t>Es importante aclarar que las disposiciones de esta ley serán aplicables a las siguientes personas en calidad de sujetos obligados: </a:t>
          </a:r>
          <a:endParaRPr lang="es-CO" sz="1600" dirty="0"/>
        </a:p>
      </dgm:t>
    </dgm:pt>
    <dgm:pt modelId="{2BEFFE5D-991A-4130-8A55-05BD7C8A10F3}" type="parTrans" cxnId="{4C55BA7C-0F78-4F26-99D2-5126E0162163}">
      <dgm:prSet/>
      <dgm:spPr/>
      <dgm:t>
        <a:bodyPr/>
        <a:lstStyle/>
        <a:p>
          <a:endParaRPr lang="es-CO"/>
        </a:p>
      </dgm:t>
    </dgm:pt>
    <dgm:pt modelId="{9C76A773-FBA0-4A35-B44A-CEFB008ECBC6}" type="sibTrans" cxnId="{4C55BA7C-0F78-4F26-99D2-5126E0162163}">
      <dgm:prSet/>
      <dgm:spPr/>
      <dgm:t>
        <a:bodyPr/>
        <a:lstStyle/>
        <a:p>
          <a:endParaRPr lang="es-CO"/>
        </a:p>
      </dgm:t>
    </dgm:pt>
    <dgm:pt modelId="{A6D214F3-55AE-4592-9703-E2A75254AEE8}">
      <dgm:prSet/>
      <dgm:spPr/>
      <dgm:t>
        <a:bodyPr/>
        <a:lstStyle/>
        <a:p>
          <a:pPr rtl="0"/>
          <a:r>
            <a:rPr lang="es-MX" b="1" dirty="0" smtClean="0"/>
            <a:t>Toda entidad pública,</a:t>
          </a:r>
          <a:r>
            <a:rPr lang="es-MX" dirty="0" smtClean="0"/>
            <a:t> incluyendo las pertenecientes a todas las Ramas del Poder Público</a:t>
          </a:r>
          <a:endParaRPr lang="es-CO" dirty="0"/>
        </a:p>
      </dgm:t>
    </dgm:pt>
    <dgm:pt modelId="{5ADA5D49-7E0C-4591-8810-10DED438DA9C}" type="parTrans" cxnId="{DAE81CD7-B8DA-4F2A-B6A0-2D6AEBF75BAF}">
      <dgm:prSet/>
      <dgm:spPr/>
      <dgm:t>
        <a:bodyPr/>
        <a:lstStyle/>
        <a:p>
          <a:endParaRPr lang="es-CO"/>
        </a:p>
      </dgm:t>
    </dgm:pt>
    <dgm:pt modelId="{42AA2D45-8075-4746-A663-34304AD8CD1C}" type="sibTrans" cxnId="{DAE81CD7-B8DA-4F2A-B6A0-2D6AEBF75BAF}">
      <dgm:prSet/>
      <dgm:spPr/>
      <dgm:t>
        <a:bodyPr/>
        <a:lstStyle/>
        <a:p>
          <a:endParaRPr lang="es-CO"/>
        </a:p>
      </dgm:t>
    </dgm:pt>
    <dgm:pt modelId="{0372F01F-4846-47B1-950C-B3212119D535}">
      <dgm:prSet/>
      <dgm:spPr/>
      <dgm:t>
        <a:bodyPr/>
        <a:lstStyle/>
        <a:p>
          <a:pPr rtl="0"/>
          <a:r>
            <a:rPr lang="es-MX" b="1" dirty="0" smtClean="0"/>
            <a:t>Cualquier persona natural, jurídica o dependencia de persona jurídica </a:t>
          </a:r>
          <a:r>
            <a:rPr lang="es-MX" dirty="0" smtClean="0"/>
            <a:t>que desempeñe función pública </a:t>
          </a:r>
          <a:endParaRPr lang="es-CO" dirty="0"/>
        </a:p>
      </dgm:t>
    </dgm:pt>
    <dgm:pt modelId="{9C554A1F-A190-4B77-A8BC-35DAD4744FE7}" type="parTrans" cxnId="{3A51F190-CFEF-4009-A47C-C22796689FE9}">
      <dgm:prSet/>
      <dgm:spPr/>
      <dgm:t>
        <a:bodyPr/>
        <a:lstStyle/>
        <a:p>
          <a:endParaRPr lang="es-CO"/>
        </a:p>
      </dgm:t>
    </dgm:pt>
    <dgm:pt modelId="{C2A0A156-9502-4EAC-BD42-DC7E57254966}" type="sibTrans" cxnId="{3A51F190-CFEF-4009-A47C-C22796689FE9}">
      <dgm:prSet/>
      <dgm:spPr/>
      <dgm:t>
        <a:bodyPr/>
        <a:lstStyle/>
        <a:p>
          <a:endParaRPr lang="es-CO"/>
        </a:p>
      </dgm:t>
    </dgm:pt>
    <dgm:pt modelId="{F6A5D230-0C98-4C8D-A13C-B1784CA15493}">
      <dgm:prSet/>
      <dgm:spPr/>
      <dgm:t>
        <a:bodyPr/>
        <a:lstStyle/>
        <a:p>
          <a:pPr rtl="0"/>
          <a:r>
            <a:rPr lang="es-MX" b="1" dirty="0" smtClean="0"/>
            <a:t>Las personas naturales y jurídicas, públicas o privadas</a:t>
          </a:r>
          <a:r>
            <a:rPr lang="es-MX" dirty="0" smtClean="0"/>
            <a:t>, que presten función pública</a:t>
          </a:r>
          <a:endParaRPr lang="es-CO" dirty="0"/>
        </a:p>
      </dgm:t>
    </dgm:pt>
    <dgm:pt modelId="{17E85598-6934-4545-896F-03CB1E311068}" type="parTrans" cxnId="{94098F0C-8618-4BD2-8BDB-52C134F95328}">
      <dgm:prSet/>
      <dgm:spPr/>
      <dgm:t>
        <a:bodyPr/>
        <a:lstStyle/>
        <a:p>
          <a:endParaRPr lang="es-CO"/>
        </a:p>
      </dgm:t>
    </dgm:pt>
    <dgm:pt modelId="{8106D5BD-B569-45FC-9B4F-220F278103AC}" type="sibTrans" cxnId="{94098F0C-8618-4BD2-8BDB-52C134F95328}">
      <dgm:prSet/>
      <dgm:spPr/>
      <dgm:t>
        <a:bodyPr/>
        <a:lstStyle/>
        <a:p>
          <a:endParaRPr lang="es-CO"/>
        </a:p>
      </dgm:t>
    </dgm:pt>
    <dgm:pt modelId="{0446E8E6-14D3-4596-919B-0577ED192E24}">
      <dgm:prSet/>
      <dgm:spPr/>
      <dgm:t>
        <a:bodyPr/>
        <a:lstStyle/>
        <a:p>
          <a:pPr rtl="0"/>
          <a:r>
            <a:rPr lang="es-MX" b="1" dirty="0" smtClean="0"/>
            <a:t>Las entidades que administren instituciones parafiscales, fondos o recursos de naturaleza u origen público.</a:t>
          </a:r>
          <a:endParaRPr lang="es-CO" dirty="0"/>
        </a:p>
      </dgm:t>
    </dgm:pt>
    <dgm:pt modelId="{6DC25A0F-C5B9-4399-9D0B-80B0D302C1CB}" type="parTrans" cxnId="{107EDFFB-B453-4939-9504-C751A939A2E4}">
      <dgm:prSet/>
      <dgm:spPr/>
      <dgm:t>
        <a:bodyPr/>
        <a:lstStyle/>
        <a:p>
          <a:endParaRPr lang="es-CO"/>
        </a:p>
      </dgm:t>
    </dgm:pt>
    <dgm:pt modelId="{D5ADF18E-8621-4927-A688-E20E99F95B66}" type="sibTrans" cxnId="{107EDFFB-B453-4939-9504-C751A939A2E4}">
      <dgm:prSet/>
      <dgm:spPr/>
      <dgm:t>
        <a:bodyPr/>
        <a:lstStyle/>
        <a:p>
          <a:endParaRPr lang="es-CO"/>
        </a:p>
      </dgm:t>
    </dgm:pt>
    <dgm:pt modelId="{62EE4904-E3AB-428E-BACE-671A7DD9C846}">
      <dgm:prSet/>
      <dgm:spPr/>
      <dgm:t>
        <a:bodyPr/>
        <a:lstStyle/>
        <a:p>
          <a:pPr rtl="0"/>
          <a:r>
            <a:rPr lang="es-MX" b="1" dirty="0" smtClean="0"/>
            <a:t>Los partidos o movimientos políticos y los grupos significativos de ciudadanos. </a:t>
          </a:r>
          <a:endParaRPr lang="es-CO" dirty="0"/>
        </a:p>
      </dgm:t>
    </dgm:pt>
    <dgm:pt modelId="{F153ADCD-EC54-4DBA-A01F-37D6830C8623}" type="parTrans" cxnId="{95897AD2-9217-4C4F-B452-2DBC059E0206}">
      <dgm:prSet/>
      <dgm:spPr/>
      <dgm:t>
        <a:bodyPr/>
        <a:lstStyle/>
        <a:p>
          <a:endParaRPr lang="es-CO"/>
        </a:p>
      </dgm:t>
    </dgm:pt>
    <dgm:pt modelId="{99971827-1950-4070-9632-8D7FC53553DC}" type="sibTrans" cxnId="{95897AD2-9217-4C4F-B452-2DBC059E0206}">
      <dgm:prSet/>
      <dgm:spPr/>
      <dgm:t>
        <a:bodyPr/>
        <a:lstStyle/>
        <a:p>
          <a:endParaRPr lang="es-CO"/>
        </a:p>
      </dgm:t>
    </dgm:pt>
    <dgm:pt modelId="{EA8A72A4-59C7-4907-B843-91133429B4B5}" type="pres">
      <dgm:prSet presAssocID="{74B2ED49-1A6E-4C0C-BF9F-6B74CE14C837}" presName="Name0" presStyleCnt="0">
        <dgm:presLayoutVars>
          <dgm:chMax val="7"/>
          <dgm:dir/>
          <dgm:animLvl val="lvl"/>
          <dgm:resizeHandles val="exact"/>
        </dgm:presLayoutVars>
      </dgm:prSet>
      <dgm:spPr/>
      <dgm:t>
        <a:bodyPr/>
        <a:lstStyle/>
        <a:p>
          <a:endParaRPr lang="es-CO"/>
        </a:p>
      </dgm:t>
    </dgm:pt>
    <dgm:pt modelId="{560D20EF-95EA-4BF3-BDF9-4BC93A6E8BC9}" type="pres">
      <dgm:prSet presAssocID="{4152234A-7788-4269-87B4-203FED458536}" presName="circle1" presStyleLbl="node1" presStyleIdx="0" presStyleCnt="1"/>
      <dgm:spPr/>
    </dgm:pt>
    <dgm:pt modelId="{5E38EC11-386F-4EAD-91FC-FD27B188B7C8}" type="pres">
      <dgm:prSet presAssocID="{4152234A-7788-4269-87B4-203FED458536}" presName="space" presStyleCnt="0"/>
      <dgm:spPr/>
    </dgm:pt>
    <dgm:pt modelId="{7F3B2C05-51EF-408E-97AB-15772E879348}" type="pres">
      <dgm:prSet presAssocID="{4152234A-7788-4269-87B4-203FED458536}" presName="rect1" presStyleLbl="alignAcc1" presStyleIdx="0" presStyleCnt="1" custScaleX="111339"/>
      <dgm:spPr/>
      <dgm:t>
        <a:bodyPr/>
        <a:lstStyle/>
        <a:p>
          <a:endParaRPr lang="es-CO"/>
        </a:p>
      </dgm:t>
    </dgm:pt>
    <dgm:pt modelId="{1BFAD5D9-C5C8-4C17-95E9-3FC6F8DF303C}" type="pres">
      <dgm:prSet presAssocID="{4152234A-7788-4269-87B4-203FED458536}" presName="rect1ParTx" presStyleLbl="alignAcc1" presStyleIdx="0" presStyleCnt="1">
        <dgm:presLayoutVars>
          <dgm:chMax val="1"/>
          <dgm:bulletEnabled val="1"/>
        </dgm:presLayoutVars>
      </dgm:prSet>
      <dgm:spPr/>
      <dgm:t>
        <a:bodyPr/>
        <a:lstStyle/>
        <a:p>
          <a:endParaRPr lang="es-CO"/>
        </a:p>
      </dgm:t>
    </dgm:pt>
    <dgm:pt modelId="{BD3FAC46-8065-4C96-BB63-04CD9F89A6CA}" type="pres">
      <dgm:prSet presAssocID="{4152234A-7788-4269-87B4-203FED458536}" presName="rect1ChTx" presStyleLbl="alignAcc1" presStyleIdx="0" presStyleCnt="1">
        <dgm:presLayoutVars>
          <dgm:bulletEnabled val="1"/>
        </dgm:presLayoutVars>
      </dgm:prSet>
      <dgm:spPr/>
      <dgm:t>
        <a:bodyPr/>
        <a:lstStyle/>
        <a:p>
          <a:endParaRPr lang="es-CO"/>
        </a:p>
      </dgm:t>
    </dgm:pt>
  </dgm:ptLst>
  <dgm:cxnLst>
    <dgm:cxn modelId="{4C55BA7C-0F78-4F26-99D2-5126E0162163}" srcId="{74B2ED49-1A6E-4C0C-BF9F-6B74CE14C837}" destId="{4152234A-7788-4269-87B4-203FED458536}" srcOrd="0" destOrd="0" parTransId="{2BEFFE5D-991A-4130-8A55-05BD7C8A10F3}" sibTransId="{9C76A773-FBA0-4A35-B44A-CEFB008ECBC6}"/>
    <dgm:cxn modelId="{4BBD612A-BAEC-4A64-89CB-FB8F85E277AB}" type="presOf" srcId="{74B2ED49-1A6E-4C0C-BF9F-6B74CE14C837}" destId="{EA8A72A4-59C7-4907-B843-91133429B4B5}" srcOrd="0" destOrd="0" presId="urn:microsoft.com/office/officeart/2005/8/layout/target3"/>
    <dgm:cxn modelId="{5B455FB0-71B0-4577-83CF-39DB95A6BCD1}" type="presOf" srcId="{A6D214F3-55AE-4592-9703-E2A75254AEE8}" destId="{BD3FAC46-8065-4C96-BB63-04CD9F89A6CA}" srcOrd="0" destOrd="0" presId="urn:microsoft.com/office/officeart/2005/8/layout/target3"/>
    <dgm:cxn modelId="{107EDFFB-B453-4939-9504-C751A939A2E4}" srcId="{4152234A-7788-4269-87B4-203FED458536}" destId="{0446E8E6-14D3-4596-919B-0577ED192E24}" srcOrd="3" destOrd="0" parTransId="{6DC25A0F-C5B9-4399-9D0B-80B0D302C1CB}" sibTransId="{D5ADF18E-8621-4927-A688-E20E99F95B66}"/>
    <dgm:cxn modelId="{95897AD2-9217-4C4F-B452-2DBC059E0206}" srcId="{4152234A-7788-4269-87B4-203FED458536}" destId="{62EE4904-E3AB-428E-BACE-671A7DD9C846}" srcOrd="4" destOrd="0" parTransId="{F153ADCD-EC54-4DBA-A01F-37D6830C8623}" sibTransId="{99971827-1950-4070-9632-8D7FC53553DC}"/>
    <dgm:cxn modelId="{A2AA85FC-B129-47D2-BB82-45658481AF24}" type="presOf" srcId="{4152234A-7788-4269-87B4-203FED458536}" destId="{7F3B2C05-51EF-408E-97AB-15772E879348}" srcOrd="0" destOrd="0" presId="urn:microsoft.com/office/officeart/2005/8/layout/target3"/>
    <dgm:cxn modelId="{A442DF0D-976A-4BB9-AEB9-AD858491841E}" type="presOf" srcId="{F6A5D230-0C98-4C8D-A13C-B1784CA15493}" destId="{BD3FAC46-8065-4C96-BB63-04CD9F89A6CA}" srcOrd="0" destOrd="2" presId="urn:microsoft.com/office/officeart/2005/8/layout/target3"/>
    <dgm:cxn modelId="{DAE81CD7-B8DA-4F2A-B6A0-2D6AEBF75BAF}" srcId="{4152234A-7788-4269-87B4-203FED458536}" destId="{A6D214F3-55AE-4592-9703-E2A75254AEE8}" srcOrd="0" destOrd="0" parTransId="{5ADA5D49-7E0C-4591-8810-10DED438DA9C}" sibTransId="{42AA2D45-8075-4746-A663-34304AD8CD1C}"/>
    <dgm:cxn modelId="{2450D3A7-0A59-4F8D-9DB8-CD0864E1B576}" type="presOf" srcId="{0446E8E6-14D3-4596-919B-0577ED192E24}" destId="{BD3FAC46-8065-4C96-BB63-04CD9F89A6CA}" srcOrd="0" destOrd="3" presId="urn:microsoft.com/office/officeart/2005/8/layout/target3"/>
    <dgm:cxn modelId="{F13461BB-1A32-4DFD-B721-AC177D7D6722}" type="presOf" srcId="{62EE4904-E3AB-428E-BACE-671A7DD9C846}" destId="{BD3FAC46-8065-4C96-BB63-04CD9F89A6CA}" srcOrd="0" destOrd="4" presId="urn:microsoft.com/office/officeart/2005/8/layout/target3"/>
    <dgm:cxn modelId="{3A51F190-CFEF-4009-A47C-C22796689FE9}" srcId="{4152234A-7788-4269-87B4-203FED458536}" destId="{0372F01F-4846-47B1-950C-B3212119D535}" srcOrd="1" destOrd="0" parTransId="{9C554A1F-A190-4B77-A8BC-35DAD4744FE7}" sibTransId="{C2A0A156-9502-4EAC-BD42-DC7E57254966}"/>
    <dgm:cxn modelId="{50F73562-DDD8-4B82-B9E9-700D03514744}" type="presOf" srcId="{0372F01F-4846-47B1-950C-B3212119D535}" destId="{BD3FAC46-8065-4C96-BB63-04CD9F89A6CA}" srcOrd="0" destOrd="1" presId="urn:microsoft.com/office/officeart/2005/8/layout/target3"/>
    <dgm:cxn modelId="{94098F0C-8618-4BD2-8BDB-52C134F95328}" srcId="{4152234A-7788-4269-87B4-203FED458536}" destId="{F6A5D230-0C98-4C8D-A13C-B1784CA15493}" srcOrd="2" destOrd="0" parTransId="{17E85598-6934-4545-896F-03CB1E311068}" sibTransId="{8106D5BD-B569-45FC-9B4F-220F278103AC}"/>
    <dgm:cxn modelId="{7B823157-C59D-4989-B972-DBD35AC2ABD5}" type="presOf" srcId="{4152234A-7788-4269-87B4-203FED458536}" destId="{1BFAD5D9-C5C8-4C17-95E9-3FC6F8DF303C}" srcOrd="1" destOrd="0" presId="urn:microsoft.com/office/officeart/2005/8/layout/target3"/>
    <dgm:cxn modelId="{691361FA-2F26-4188-ACCC-7B944B81A752}" type="presParOf" srcId="{EA8A72A4-59C7-4907-B843-91133429B4B5}" destId="{560D20EF-95EA-4BF3-BDF9-4BC93A6E8BC9}" srcOrd="0" destOrd="0" presId="urn:microsoft.com/office/officeart/2005/8/layout/target3"/>
    <dgm:cxn modelId="{0E1FB967-07DD-4728-9A6B-23ADFD418E90}" type="presParOf" srcId="{EA8A72A4-59C7-4907-B843-91133429B4B5}" destId="{5E38EC11-386F-4EAD-91FC-FD27B188B7C8}" srcOrd="1" destOrd="0" presId="urn:microsoft.com/office/officeart/2005/8/layout/target3"/>
    <dgm:cxn modelId="{BBD7AE67-A379-4EF3-9B5E-2996391D88EE}" type="presParOf" srcId="{EA8A72A4-59C7-4907-B843-91133429B4B5}" destId="{7F3B2C05-51EF-408E-97AB-15772E879348}" srcOrd="2" destOrd="0" presId="urn:microsoft.com/office/officeart/2005/8/layout/target3"/>
    <dgm:cxn modelId="{F6DB1709-06C1-40C6-B71E-E6336A3BB107}" type="presParOf" srcId="{EA8A72A4-59C7-4907-B843-91133429B4B5}" destId="{1BFAD5D9-C5C8-4C17-95E9-3FC6F8DF303C}" srcOrd="3" destOrd="0" presId="urn:microsoft.com/office/officeart/2005/8/layout/target3"/>
    <dgm:cxn modelId="{728BD695-0563-4053-9FE1-53D4C71CF166}" type="presParOf" srcId="{EA8A72A4-59C7-4907-B843-91133429B4B5}" destId="{BD3FAC46-8065-4C96-BB63-04CD9F89A6CA}" srcOrd="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8C567-BC34-4A2E-A588-90F7595263C8}">
      <dsp:nvSpPr>
        <dsp:cNvPr id="0" name=""/>
        <dsp:cNvSpPr/>
      </dsp:nvSpPr>
      <dsp:spPr>
        <a:xfrm>
          <a:off x="40152" y="0"/>
          <a:ext cx="1936591" cy="367188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E8776-DF18-46AF-91BA-B10BFD61DA72}">
      <dsp:nvSpPr>
        <dsp:cNvPr id="0" name=""/>
        <dsp:cNvSpPr/>
      </dsp:nvSpPr>
      <dsp:spPr>
        <a:xfrm>
          <a:off x="401122" y="189402"/>
          <a:ext cx="1258784" cy="65907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O" sz="2400" kern="1200" dirty="0" smtClean="0"/>
            <a:t>General </a:t>
          </a:r>
          <a:endParaRPr lang="es-CO" sz="2400" kern="1200" dirty="0"/>
        </a:p>
      </dsp:txBody>
      <dsp:txXfrm>
        <a:off x="433295" y="221575"/>
        <a:ext cx="1194438" cy="594729"/>
      </dsp:txXfrm>
    </dsp:sp>
    <dsp:sp modelId="{E78841C9-0AA5-435D-A93C-741E4B53A8B4}">
      <dsp:nvSpPr>
        <dsp:cNvPr id="0" name=""/>
        <dsp:cNvSpPr/>
      </dsp:nvSpPr>
      <dsp:spPr>
        <a:xfrm>
          <a:off x="120457" y="1110038"/>
          <a:ext cx="3034765" cy="21108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CO" sz="1200" kern="1200" dirty="0" smtClean="0"/>
            <a:t>Fortalecer la rendición de cuentas y mesas públicas como un proceso tendiente a promover un cambio cultural, de manera democrática y  participativa, para visibilizar la gestión y los resultados  ICBF como garante del cumplimiento de los derechos de la niñez, la adolescencia y la familia colombiana.</a:t>
          </a:r>
          <a:endParaRPr lang="es-CO" sz="1200" kern="1200" dirty="0"/>
        </a:p>
      </dsp:txBody>
      <dsp:txXfrm>
        <a:off x="223502" y="1213083"/>
        <a:ext cx="2828675" cy="1904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9B163-F079-4A78-8425-D6843E0830C4}">
      <dsp:nvSpPr>
        <dsp:cNvPr id="0" name=""/>
        <dsp:cNvSpPr/>
      </dsp:nvSpPr>
      <dsp:spPr>
        <a:xfrm>
          <a:off x="-95126" y="0"/>
          <a:ext cx="3584564" cy="5266567"/>
        </a:xfrm>
        <a:prstGeom prst="triangl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C271BAB-180C-4EC0-8DF8-C0178D43C595}">
      <dsp:nvSpPr>
        <dsp:cNvPr id="0" name=""/>
        <dsp:cNvSpPr/>
      </dsp:nvSpPr>
      <dsp:spPr>
        <a:xfrm>
          <a:off x="13247" y="185408"/>
          <a:ext cx="5534025" cy="4186509"/>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100000"/>
            </a:lnSpc>
            <a:spcBef>
              <a:spcPct val="0"/>
            </a:spcBef>
            <a:spcAft>
              <a:spcPts val="0"/>
            </a:spcAft>
          </a:pPr>
          <a:r>
            <a:rPr lang="es-CO" sz="1600" b="1" kern="1200" dirty="0" smtClean="0"/>
            <a:t>Específicos </a:t>
          </a:r>
        </a:p>
        <a:p>
          <a:pPr lvl="0" algn="ctr" defTabSz="711200" rtl="0">
            <a:lnSpc>
              <a:spcPct val="100000"/>
            </a:lnSpc>
            <a:spcBef>
              <a:spcPct val="0"/>
            </a:spcBef>
            <a:spcAft>
              <a:spcPts val="0"/>
            </a:spcAft>
          </a:pPr>
          <a:endParaRPr lang="es-CO" sz="1200" kern="1200" dirty="0" smtClean="0"/>
        </a:p>
        <a:p>
          <a:pPr lvl="0" algn="l" defTabSz="711200" rtl="0">
            <a:lnSpc>
              <a:spcPct val="100000"/>
            </a:lnSpc>
            <a:spcBef>
              <a:spcPct val="0"/>
            </a:spcBef>
            <a:spcAft>
              <a:spcPts val="0"/>
            </a:spcAft>
          </a:pPr>
          <a:r>
            <a:rPr lang="es-CO" sz="1200" kern="1200" dirty="0" smtClean="0"/>
            <a:t>. Promover espacios de  diálogo y participación  entre los distintos actores gubernamentales y de la sociedad a fin de evaluar, corregir y presentar alternativas de  solución y cualificación del servicio público de bienestar  familiar.</a:t>
          </a:r>
        </a:p>
        <a:p>
          <a:pPr lvl="0" algn="l" defTabSz="711200" rtl="0">
            <a:lnSpc>
              <a:spcPct val="100000"/>
            </a:lnSpc>
            <a:spcBef>
              <a:spcPct val="0"/>
            </a:spcBef>
            <a:spcAft>
              <a:spcPts val="0"/>
            </a:spcAft>
          </a:pPr>
          <a:r>
            <a:rPr lang="es-CO" sz="1200" kern="1200" dirty="0" smtClean="0"/>
            <a:t>. Generar estrategias de información pertinente y oportuna a los diferentes actores para posibilitar la discusión crítica y propositiva sobre el servicio público de bienestar </a:t>
          </a:r>
          <a:r>
            <a:rPr lang="es-CO" sz="1200" kern="1200" cap="small" baseline="0" dirty="0" smtClean="0"/>
            <a:t>familiar</a:t>
          </a:r>
          <a:r>
            <a:rPr lang="es-CO" sz="1200" kern="1200" dirty="0" smtClean="0"/>
            <a:t> en los eventos de rendición de cuentas y mesas públicas.</a:t>
          </a:r>
        </a:p>
        <a:p>
          <a:pPr lvl="0" algn="l" defTabSz="711200" rtl="0">
            <a:lnSpc>
              <a:spcPct val="100000"/>
            </a:lnSpc>
            <a:spcBef>
              <a:spcPct val="0"/>
            </a:spcBef>
            <a:spcAft>
              <a:spcPts val="0"/>
            </a:spcAft>
          </a:pPr>
          <a:r>
            <a:rPr lang="es-CO" sz="1200" kern="1200" dirty="0" smtClean="0"/>
            <a:t>. Hacer seguimiento a los compromisos adquiridos en los eventos de rendición de cuentas y mesas públicas con el fin de garantizar que se de respuestas a los requerimientos y ante todo se incentive verdaderos procesos participativos con incidencia en la cualificación del servicio publico de bienestar familiar. </a:t>
          </a:r>
        </a:p>
        <a:p>
          <a:pPr lvl="0" algn="l" defTabSz="711200" rtl="0">
            <a:lnSpc>
              <a:spcPct val="100000"/>
            </a:lnSpc>
            <a:spcBef>
              <a:spcPct val="0"/>
            </a:spcBef>
            <a:spcAft>
              <a:spcPts val="0"/>
            </a:spcAft>
          </a:pPr>
          <a:r>
            <a:rPr lang="es-CO" sz="1200" kern="1200" dirty="0" smtClean="0"/>
            <a:t>. Promover la realización de ejercicios prácticos de control social a la rendición pública de cuentas  y mesas públicas  a nivel Institucional, Departamental y Municipal con la participación de comités de control social de los servicios, veedurías ciudadanas y comunidad en general que incluye a los niños, niñas, adolescentes y jóvenes, interesados en participar en este proceso. </a:t>
          </a:r>
        </a:p>
        <a:p>
          <a:pPr lvl="0" algn="l" defTabSz="711200" rtl="0">
            <a:lnSpc>
              <a:spcPct val="100000"/>
            </a:lnSpc>
            <a:spcBef>
              <a:spcPct val="0"/>
            </a:spcBef>
            <a:spcAft>
              <a:spcPts val="0"/>
            </a:spcAft>
          </a:pPr>
          <a:r>
            <a:rPr lang="es-CO" sz="1200" kern="1200" dirty="0" smtClean="0"/>
            <a:t>. Promover dentro de la cultura organizacional y de los servidores públicos del ICBF  una actitud permanente de rendición de cuentas transparencia y dialogo abierto y de doble vía. </a:t>
          </a:r>
        </a:p>
      </dsp:txBody>
      <dsp:txXfrm>
        <a:off x="217616" y="389777"/>
        <a:ext cx="5125287" cy="3777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37C89-2895-4206-A795-9262A4988756}">
      <dsp:nvSpPr>
        <dsp:cNvPr id="0" name=""/>
        <dsp:cNvSpPr/>
      </dsp:nvSpPr>
      <dsp:spPr>
        <a:xfrm>
          <a:off x="-32622" y="9945"/>
          <a:ext cx="2954016" cy="5058421"/>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90A9AB5-E18A-4E1D-B84B-36DF4FFA6E1C}">
      <dsp:nvSpPr>
        <dsp:cNvPr id="0" name=""/>
        <dsp:cNvSpPr/>
      </dsp:nvSpPr>
      <dsp:spPr>
        <a:xfrm>
          <a:off x="326938" y="9945"/>
          <a:ext cx="8136386" cy="505842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CO" sz="1400" kern="1200" dirty="0" smtClean="0"/>
            <a:t>Dando cumplimiento a lo establecido en la Ley 1474 del 12 de Julio de 2011  por el cual se dictan normas orientadas a  fortalecer los mecanismos de prevención, investigación y sanción de actos de corrupción y la efectividad del control de la gestión pública,  el ICBF  se une al esfuerzo del gobierno nacional comprometiéndose a:</a:t>
          </a:r>
          <a:endParaRPr lang="es-CO" sz="1400" kern="1200" dirty="0"/>
        </a:p>
      </dsp:txBody>
      <dsp:txXfrm>
        <a:off x="326938" y="9945"/>
        <a:ext cx="4068193" cy="5058421"/>
      </dsp:txXfrm>
    </dsp:sp>
    <dsp:sp modelId="{499F8FE0-5F83-470F-92D5-44872542CB20}">
      <dsp:nvSpPr>
        <dsp:cNvPr id="0" name=""/>
        <dsp:cNvSpPr/>
      </dsp:nvSpPr>
      <dsp:spPr>
        <a:xfrm>
          <a:off x="4395131" y="9945"/>
          <a:ext cx="2950745" cy="505842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just" defTabSz="577850" rtl="0">
            <a:lnSpc>
              <a:spcPct val="90000"/>
            </a:lnSpc>
            <a:spcBef>
              <a:spcPct val="0"/>
            </a:spcBef>
            <a:spcAft>
              <a:spcPct val="15000"/>
            </a:spcAft>
            <a:buChar char="••"/>
          </a:pPr>
          <a:r>
            <a:rPr lang="es-CO" sz="1300" kern="1200" dirty="0" smtClean="0"/>
            <a:t>Conocer y aplicar la presente ley. </a:t>
          </a:r>
          <a:endParaRPr lang="es-CO" sz="1300" kern="1200" dirty="0"/>
        </a:p>
        <a:p>
          <a:pPr marL="114300" lvl="1" indent="-114300" algn="just" defTabSz="577850" rtl="0">
            <a:lnSpc>
              <a:spcPct val="90000"/>
            </a:lnSpc>
            <a:spcBef>
              <a:spcPct val="0"/>
            </a:spcBef>
            <a:spcAft>
              <a:spcPct val="15000"/>
            </a:spcAft>
            <a:buChar char="••"/>
          </a:pPr>
          <a:r>
            <a:rPr lang="es-CO" sz="1300" kern="1200" dirty="0" smtClean="0"/>
            <a:t>Atender las principales causas que generan corrupción .</a:t>
          </a:r>
          <a:endParaRPr lang="es-CO" sz="1300" kern="1200" dirty="0"/>
        </a:p>
        <a:p>
          <a:pPr marL="114300" lvl="1" indent="-114300" algn="just" defTabSz="577850" rtl="0">
            <a:lnSpc>
              <a:spcPct val="90000"/>
            </a:lnSpc>
            <a:spcBef>
              <a:spcPct val="0"/>
            </a:spcBef>
            <a:spcAft>
              <a:spcPct val="15000"/>
            </a:spcAft>
            <a:buChar char="••"/>
          </a:pPr>
          <a:r>
            <a:rPr lang="es-CO" sz="1300" kern="1200" dirty="0" smtClean="0"/>
            <a:t>Sensibilizar a los servidores  públicos  y a la comunidad sobre la presente ley  </a:t>
          </a:r>
          <a:endParaRPr lang="es-CO" sz="1300" kern="1200" dirty="0"/>
        </a:p>
        <a:p>
          <a:pPr marL="114300" lvl="1" indent="-114300" algn="just" defTabSz="577850" rtl="0">
            <a:lnSpc>
              <a:spcPct val="90000"/>
            </a:lnSpc>
            <a:spcBef>
              <a:spcPct val="0"/>
            </a:spcBef>
            <a:spcAft>
              <a:spcPct val="15000"/>
            </a:spcAft>
            <a:buChar char="••"/>
          </a:pPr>
          <a:r>
            <a:rPr lang="es-CO" sz="1300" kern="1200" dirty="0" smtClean="0"/>
            <a:t>Mejorar los niveles de transparencia en la gestión del servicio publico de bienestar familiar.</a:t>
          </a:r>
          <a:endParaRPr lang="es-CO" sz="1300" kern="1200" dirty="0"/>
        </a:p>
        <a:p>
          <a:pPr marL="114300" lvl="1" indent="-114300" algn="just" defTabSz="577850" rtl="0">
            <a:lnSpc>
              <a:spcPct val="90000"/>
            </a:lnSpc>
            <a:spcBef>
              <a:spcPct val="0"/>
            </a:spcBef>
            <a:spcAft>
              <a:spcPct val="15000"/>
            </a:spcAft>
            <a:buChar char="••"/>
          </a:pPr>
          <a:r>
            <a:rPr lang="es-CO" sz="1300" kern="1200" dirty="0" smtClean="0"/>
            <a:t>Crear estrategias de fortalecimiento en los tres niveles del ICBF, formando a los distintos actores  institucionales y sociales , brindando la información necesaria  e involucramos a la ciudadanía en la  toma de decisiones. </a:t>
          </a:r>
          <a:endParaRPr lang="es-CO" sz="1300" kern="1200" dirty="0"/>
        </a:p>
        <a:p>
          <a:pPr marL="114300" lvl="1" indent="-114300" algn="just" defTabSz="577850" rtl="0">
            <a:lnSpc>
              <a:spcPct val="90000"/>
            </a:lnSpc>
            <a:spcBef>
              <a:spcPct val="0"/>
            </a:spcBef>
            <a:spcAft>
              <a:spcPct val="15000"/>
            </a:spcAft>
            <a:buChar char="••"/>
          </a:pPr>
          <a:r>
            <a:rPr lang="es-CO" sz="1300" kern="1200" dirty="0" smtClean="0"/>
            <a:t>Atender los aspectos relevantes que atañen a la entidad frente a este proceso.</a:t>
          </a:r>
          <a:endParaRPr lang="es-CO" sz="1300" kern="1200" dirty="0"/>
        </a:p>
        <a:p>
          <a:pPr marL="114300" lvl="1" indent="-114300" algn="just" defTabSz="577850" rtl="0">
            <a:lnSpc>
              <a:spcPct val="90000"/>
            </a:lnSpc>
            <a:spcBef>
              <a:spcPct val="0"/>
            </a:spcBef>
            <a:spcAft>
              <a:spcPct val="15000"/>
            </a:spcAft>
            <a:buChar char="••"/>
          </a:pPr>
          <a:r>
            <a:rPr lang="es-CO" sz="1300" kern="1200" dirty="0" smtClean="0"/>
            <a:t>Ejercer los principios de transparencia, buen gobierno, calidad en la gestión,  calidad en la información y promoción de la participación y el dialogo de doble vía con la comunidad  sujeto de nuestro quehacer misional. </a:t>
          </a:r>
          <a:endParaRPr lang="es-CO" sz="1300" kern="1200" dirty="0"/>
        </a:p>
      </dsp:txBody>
      <dsp:txXfrm>
        <a:off x="4395131" y="9945"/>
        <a:ext cx="2950745" cy="50584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24622-C367-41E7-A352-1276B76E656C}">
      <dsp:nvSpPr>
        <dsp:cNvPr id="0" name=""/>
        <dsp:cNvSpPr/>
      </dsp:nvSpPr>
      <dsp:spPr>
        <a:xfrm>
          <a:off x="0" y="28"/>
          <a:ext cx="8289742" cy="11259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CO" sz="2100" kern="1200" dirty="0" smtClean="0"/>
            <a:t>En torno a la transparencia, hay una obligación y un derecho: la obligación es la de rendir cuentas, que tienen todos aquellos organismos que operan con dinero público; y el derecho es el de acceso a la información pública.</a:t>
          </a:r>
          <a:endParaRPr lang="es-CO" sz="2100" kern="1200" dirty="0"/>
        </a:p>
      </dsp:txBody>
      <dsp:txXfrm>
        <a:off x="54966" y="54994"/>
        <a:ext cx="8179810" cy="1016052"/>
      </dsp:txXfrm>
    </dsp:sp>
    <dsp:sp modelId="{16977219-412A-408B-90E0-AE37060F0F18}">
      <dsp:nvSpPr>
        <dsp:cNvPr id="0" name=""/>
        <dsp:cNvSpPr/>
      </dsp:nvSpPr>
      <dsp:spPr>
        <a:xfrm rot="5400000">
          <a:off x="5192136" y="-910004"/>
          <a:ext cx="900787" cy="53106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s-MX" sz="1200" kern="1200" dirty="0" smtClean="0"/>
            <a:t>Los principios de Transparencia y del Derecho de Acceso a la Información Pública Nacional.</a:t>
          </a:r>
          <a:endParaRPr lang="es-CO" sz="1200" kern="1200" dirty="0"/>
        </a:p>
        <a:p>
          <a:pPr marL="114300" lvl="1" indent="-114300" algn="l" defTabSz="533400" rtl="0">
            <a:lnSpc>
              <a:spcPct val="90000"/>
            </a:lnSpc>
            <a:spcBef>
              <a:spcPct val="0"/>
            </a:spcBef>
            <a:spcAft>
              <a:spcPct val="15000"/>
            </a:spcAft>
            <a:buChar char="••"/>
          </a:pPr>
          <a:r>
            <a:rPr lang="es-MX" sz="1200" kern="1200" dirty="0" smtClean="0"/>
            <a:t>La importancia de regular el derecho de acceso a la información pública.</a:t>
          </a:r>
          <a:endParaRPr lang="es-CO" sz="1200" kern="1200" dirty="0"/>
        </a:p>
        <a:p>
          <a:pPr marL="114300" lvl="1" indent="-114300" algn="l" defTabSz="533400" rtl="0">
            <a:lnSpc>
              <a:spcPct val="90000"/>
            </a:lnSpc>
            <a:spcBef>
              <a:spcPct val="0"/>
            </a:spcBef>
            <a:spcAft>
              <a:spcPct val="15000"/>
            </a:spcAft>
            <a:buChar char="••"/>
          </a:pPr>
          <a:r>
            <a:rPr lang="es-MX" sz="1200" kern="1200" dirty="0" smtClean="0"/>
            <a:t>Los procedimientos para el ejercicio y garantía del derecho.</a:t>
          </a:r>
          <a:endParaRPr lang="es-CO" sz="1200" kern="1200" dirty="0"/>
        </a:p>
        <a:p>
          <a:pPr marL="114300" lvl="1" indent="-114300" algn="l" defTabSz="533400" rtl="0">
            <a:lnSpc>
              <a:spcPct val="90000"/>
            </a:lnSpc>
            <a:spcBef>
              <a:spcPct val="0"/>
            </a:spcBef>
            <a:spcAft>
              <a:spcPct val="15000"/>
            </a:spcAft>
            <a:buChar char="••"/>
          </a:pPr>
          <a:r>
            <a:rPr lang="es-MX" sz="1200" kern="1200" dirty="0" smtClean="0"/>
            <a:t>Y las excepciones a la publicidad de información.</a:t>
          </a:r>
          <a:endParaRPr lang="es-CO" sz="1200" kern="1200" dirty="0"/>
        </a:p>
      </dsp:txBody>
      <dsp:txXfrm rot="-5400000">
        <a:off x="2987222" y="1338883"/>
        <a:ext cx="5266643" cy="812841"/>
      </dsp:txXfrm>
    </dsp:sp>
    <dsp:sp modelId="{11C91A96-A097-4558-A4C9-E808141D39D7}">
      <dsp:nvSpPr>
        <dsp:cNvPr id="0" name=""/>
        <dsp:cNvSpPr/>
      </dsp:nvSpPr>
      <dsp:spPr>
        <a:xfrm>
          <a:off x="0" y="1182311"/>
          <a:ext cx="2987222" cy="11259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CO" sz="2100" kern="1200" dirty="0" smtClean="0"/>
            <a:t>Con la presente ley se </a:t>
          </a:r>
          <a:r>
            <a:rPr lang="es-MX" sz="2100" kern="1200" dirty="0" smtClean="0"/>
            <a:t>definen:</a:t>
          </a:r>
          <a:endParaRPr lang="es-CO" sz="2100" kern="1200" dirty="0"/>
        </a:p>
      </dsp:txBody>
      <dsp:txXfrm>
        <a:off x="54966" y="1237277"/>
        <a:ext cx="2877290" cy="10160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D20EF-95EA-4BF3-BDF9-4BC93A6E8BC9}">
      <dsp:nvSpPr>
        <dsp:cNvPr id="0" name=""/>
        <dsp:cNvSpPr/>
      </dsp:nvSpPr>
      <dsp:spPr>
        <a:xfrm>
          <a:off x="-203263" y="0"/>
          <a:ext cx="2800767" cy="280076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3B2C05-51EF-408E-97AB-15772E879348}">
      <dsp:nvSpPr>
        <dsp:cNvPr id="0" name=""/>
        <dsp:cNvSpPr/>
      </dsp:nvSpPr>
      <dsp:spPr>
        <a:xfrm>
          <a:off x="790593" y="0"/>
          <a:ext cx="7983463" cy="280076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kern="1200" dirty="0" smtClean="0"/>
            <a:t>Es importante aclarar que las disposiciones de esta ley serán aplicables a las siguientes personas en calidad de sujetos obligados: </a:t>
          </a:r>
          <a:endParaRPr lang="es-CO" sz="1600" kern="1200" dirty="0"/>
        </a:p>
      </dsp:txBody>
      <dsp:txXfrm>
        <a:off x="790593" y="0"/>
        <a:ext cx="3991731" cy="2800767"/>
      </dsp:txXfrm>
    </dsp:sp>
    <dsp:sp modelId="{BD3FAC46-8065-4C96-BB63-04CD9F89A6CA}">
      <dsp:nvSpPr>
        <dsp:cNvPr id="0" name=""/>
        <dsp:cNvSpPr/>
      </dsp:nvSpPr>
      <dsp:spPr>
        <a:xfrm>
          <a:off x="4782325" y="0"/>
          <a:ext cx="3585205" cy="28007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es-MX" sz="1400" b="1" kern="1200" dirty="0" smtClean="0"/>
            <a:t>Toda entidad pública,</a:t>
          </a:r>
          <a:r>
            <a:rPr lang="es-MX" sz="1400" kern="1200" dirty="0" smtClean="0"/>
            <a:t> incluyendo las pertenecientes a todas las Ramas del Poder Público</a:t>
          </a:r>
          <a:endParaRPr lang="es-CO" sz="1400" kern="1200" dirty="0"/>
        </a:p>
        <a:p>
          <a:pPr marL="114300" lvl="1" indent="-114300" algn="l" defTabSz="622300" rtl="0">
            <a:lnSpc>
              <a:spcPct val="90000"/>
            </a:lnSpc>
            <a:spcBef>
              <a:spcPct val="0"/>
            </a:spcBef>
            <a:spcAft>
              <a:spcPct val="15000"/>
            </a:spcAft>
            <a:buChar char="••"/>
          </a:pPr>
          <a:r>
            <a:rPr lang="es-MX" sz="1400" b="1" kern="1200" dirty="0" smtClean="0"/>
            <a:t>Cualquier persona natural, jurídica o dependencia de persona jurídica </a:t>
          </a:r>
          <a:r>
            <a:rPr lang="es-MX" sz="1400" kern="1200" dirty="0" smtClean="0"/>
            <a:t>que desempeñe función pública </a:t>
          </a:r>
          <a:endParaRPr lang="es-CO" sz="1400" kern="1200" dirty="0"/>
        </a:p>
        <a:p>
          <a:pPr marL="114300" lvl="1" indent="-114300" algn="l" defTabSz="622300" rtl="0">
            <a:lnSpc>
              <a:spcPct val="90000"/>
            </a:lnSpc>
            <a:spcBef>
              <a:spcPct val="0"/>
            </a:spcBef>
            <a:spcAft>
              <a:spcPct val="15000"/>
            </a:spcAft>
            <a:buChar char="••"/>
          </a:pPr>
          <a:r>
            <a:rPr lang="es-MX" sz="1400" b="1" kern="1200" dirty="0" smtClean="0"/>
            <a:t>Las personas naturales y jurídicas, públicas o privadas</a:t>
          </a:r>
          <a:r>
            <a:rPr lang="es-MX" sz="1400" kern="1200" dirty="0" smtClean="0"/>
            <a:t>, que presten función pública</a:t>
          </a:r>
          <a:endParaRPr lang="es-CO" sz="1400" kern="1200" dirty="0"/>
        </a:p>
        <a:p>
          <a:pPr marL="114300" lvl="1" indent="-114300" algn="l" defTabSz="622300" rtl="0">
            <a:lnSpc>
              <a:spcPct val="90000"/>
            </a:lnSpc>
            <a:spcBef>
              <a:spcPct val="0"/>
            </a:spcBef>
            <a:spcAft>
              <a:spcPct val="15000"/>
            </a:spcAft>
            <a:buChar char="••"/>
          </a:pPr>
          <a:r>
            <a:rPr lang="es-MX" sz="1400" b="1" kern="1200" dirty="0" smtClean="0"/>
            <a:t>Las entidades que administren instituciones parafiscales, fondos o recursos de naturaleza u origen público.</a:t>
          </a:r>
          <a:endParaRPr lang="es-CO" sz="1400" kern="1200" dirty="0"/>
        </a:p>
        <a:p>
          <a:pPr marL="114300" lvl="1" indent="-114300" algn="l" defTabSz="622300" rtl="0">
            <a:lnSpc>
              <a:spcPct val="90000"/>
            </a:lnSpc>
            <a:spcBef>
              <a:spcPct val="0"/>
            </a:spcBef>
            <a:spcAft>
              <a:spcPct val="15000"/>
            </a:spcAft>
            <a:buChar char="••"/>
          </a:pPr>
          <a:r>
            <a:rPr lang="es-MX" sz="1400" b="1" kern="1200" dirty="0" smtClean="0"/>
            <a:t>Los partidos o movimientos políticos y los grupos significativos de ciudadanos. </a:t>
          </a:r>
          <a:endParaRPr lang="es-CO" sz="1400" kern="1200" dirty="0"/>
        </a:p>
      </dsp:txBody>
      <dsp:txXfrm>
        <a:off x="4782325" y="0"/>
        <a:ext cx="3585205" cy="280076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11/03/2016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dirty="0"/>
          </a:p>
        </p:txBody>
      </p:sp>
    </p:spTree>
    <p:extLst>
      <p:ext uri="{BB962C8B-B14F-4D97-AF65-F5344CB8AC3E}">
        <p14:creationId xmlns:p14="http://schemas.microsoft.com/office/powerpoint/2010/main" val="34493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11/03/2016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dirty="0"/>
          </a:p>
        </p:txBody>
      </p:sp>
    </p:spTree>
    <p:extLst>
      <p:ext uri="{BB962C8B-B14F-4D97-AF65-F5344CB8AC3E}">
        <p14:creationId xmlns:p14="http://schemas.microsoft.com/office/powerpoint/2010/main" val="32218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11/03/2016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dirty="0"/>
          </a:p>
        </p:txBody>
      </p:sp>
    </p:spTree>
    <p:extLst>
      <p:ext uri="{BB962C8B-B14F-4D97-AF65-F5344CB8AC3E}">
        <p14:creationId xmlns:p14="http://schemas.microsoft.com/office/powerpoint/2010/main" val="27597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11/03/2016</a:t>
            </a:fld>
            <a:endParaRPr lang="es-CO"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dirty="0"/>
          </a:p>
        </p:txBody>
      </p:sp>
    </p:spTree>
    <p:extLst>
      <p:ext uri="{BB962C8B-B14F-4D97-AF65-F5344CB8AC3E}">
        <p14:creationId xmlns:p14="http://schemas.microsoft.com/office/powerpoint/2010/main" val="9155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11/03/2016</a:t>
            </a:fld>
            <a:endParaRPr lang="es-CO"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dirty="0"/>
          </a:p>
        </p:txBody>
      </p:sp>
    </p:spTree>
    <p:extLst>
      <p:ext uri="{BB962C8B-B14F-4D97-AF65-F5344CB8AC3E}">
        <p14:creationId xmlns:p14="http://schemas.microsoft.com/office/powerpoint/2010/main" val="238198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11/03/2016</a:t>
            </a:fld>
            <a:endParaRPr lang="es-CO"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dirty="0"/>
          </a:p>
        </p:txBody>
      </p:sp>
    </p:spTree>
    <p:extLst>
      <p:ext uri="{BB962C8B-B14F-4D97-AF65-F5344CB8AC3E}">
        <p14:creationId xmlns:p14="http://schemas.microsoft.com/office/powerpoint/2010/main" val="19138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11/03/2016</a:t>
            </a:fld>
            <a:endParaRPr lang="es-CO"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dirty="0"/>
          </a:p>
        </p:txBody>
      </p:sp>
    </p:spTree>
    <p:extLst>
      <p:ext uri="{BB962C8B-B14F-4D97-AF65-F5344CB8AC3E}">
        <p14:creationId xmlns:p14="http://schemas.microsoft.com/office/powerpoint/2010/main" val="302260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11/03/2016</a:t>
            </a:fld>
            <a:endParaRPr lang="es-CO"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dirty="0"/>
          </a:p>
        </p:txBody>
      </p:sp>
    </p:spTree>
    <p:extLst>
      <p:ext uri="{BB962C8B-B14F-4D97-AF65-F5344CB8AC3E}">
        <p14:creationId xmlns:p14="http://schemas.microsoft.com/office/powerpoint/2010/main" val="45360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11/03/2016</a:t>
            </a:fld>
            <a:endParaRPr lang="es-CO"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dirty="0"/>
          </a:p>
        </p:txBody>
      </p:sp>
    </p:spTree>
    <p:extLst>
      <p:ext uri="{BB962C8B-B14F-4D97-AF65-F5344CB8AC3E}">
        <p14:creationId xmlns:p14="http://schemas.microsoft.com/office/powerpoint/2010/main" val="276155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11/03/2016</a:t>
            </a:fld>
            <a:endParaRPr lang="es-CO"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dirty="0"/>
          </a:p>
        </p:txBody>
      </p:sp>
    </p:spTree>
    <p:extLst>
      <p:ext uri="{BB962C8B-B14F-4D97-AF65-F5344CB8AC3E}">
        <p14:creationId xmlns:p14="http://schemas.microsoft.com/office/powerpoint/2010/main" val="384338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11/03/2016</a:t>
            </a:fld>
            <a:endParaRPr lang="es-CO"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dirty="0"/>
          </a:p>
        </p:txBody>
      </p:sp>
    </p:spTree>
    <p:extLst>
      <p:ext uri="{BB962C8B-B14F-4D97-AF65-F5344CB8AC3E}">
        <p14:creationId xmlns:p14="http://schemas.microsoft.com/office/powerpoint/2010/main" val="17210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11/03/2016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dirty="0"/>
          </a:p>
        </p:txBody>
      </p:sp>
    </p:spTree>
    <p:extLst>
      <p:ext uri="{BB962C8B-B14F-4D97-AF65-F5344CB8AC3E}">
        <p14:creationId xmlns:p14="http://schemas.microsoft.com/office/powerpoint/2010/main" val="101240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11/03/2016</a:t>
            </a:fld>
            <a:endParaRPr lang="es-CO"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dirty="0"/>
          </a:p>
        </p:txBody>
      </p:sp>
    </p:spTree>
    <p:extLst>
      <p:ext uri="{BB962C8B-B14F-4D97-AF65-F5344CB8AC3E}">
        <p14:creationId xmlns:p14="http://schemas.microsoft.com/office/powerpoint/2010/main" val="342155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11/03/2016</a:t>
            </a:fld>
            <a:endParaRPr lang="es-CO"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dirty="0"/>
          </a:p>
        </p:txBody>
      </p:sp>
    </p:spTree>
    <p:extLst>
      <p:ext uri="{BB962C8B-B14F-4D97-AF65-F5344CB8AC3E}">
        <p14:creationId xmlns:p14="http://schemas.microsoft.com/office/powerpoint/2010/main" val="278740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11/03/2016</a:t>
            </a:fld>
            <a:endParaRPr lang="es-CO"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dirty="0"/>
          </a:p>
        </p:txBody>
      </p:sp>
    </p:spTree>
    <p:extLst>
      <p:ext uri="{BB962C8B-B14F-4D97-AF65-F5344CB8AC3E}">
        <p14:creationId xmlns:p14="http://schemas.microsoft.com/office/powerpoint/2010/main" val="34357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t>11/03/2016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dirty="0"/>
          </a:p>
        </p:txBody>
      </p:sp>
    </p:spTree>
    <p:extLst>
      <p:ext uri="{BB962C8B-B14F-4D97-AF65-F5344CB8AC3E}">
        <p14:creationId xmlns:p14="http://schemas.microsoft.com/office/powerpoint/2010/main" val="57589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t>11/03/2016</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dirty="0"/>
          </a:p>
        </p:txBody>
      </p:sp>
    </p:spTree>
    <p:extLst>
      <p:ext uri="{BB962C8B-B14F-4D97-AF65-F5344CB8AC3E}">
        <p14:creationId xmlns:p14="http://schemas.microsoft.com/office/powerpoint/2010/main" val="23183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t>11/03/2016</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4A8DC217-822A-4446-9141-82888CDDD354}" type="slidenum">
              <a:rPr lang="es-CO" smtClean="0"/>
              <a:t>‹Nº›</a:t>
            </a:fld>
            <a:endParaRPr lang="es-CO" dirty="0"/>
          </a:p>
        </p:txBody>
      </p:sp>
    </p:spTree>
    <p:extLst>
      <p:ext uri="{BB962C8B-B14F-4D97-AF65-F5344CB8AC3E}">
        <p14:creationId xmlns:p14="http://schemas.microsoft.com/office/powerpoint/2010/main" val="345480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t>11/03/2016</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4A8DC217-822A-4446-9141-82888CDDD354}" type="slidenum">
              <a:rPr lang="es-CO" smtClean="0"/>
              <a:t>‹Nº›</a:t>
            </a:fld>
            <a:endParaRPr lang="es-CO" dirty="0"/>
          </a:p>
        </p:txBody>
      </p:sp>
    </p:spTree>
    <p:extLst>
      <p:ext uri="{BB962C8B-B14F-4D97-AF65-F5344CB8AC3E}">
        <p14:creationId xmlns:p14="http://schemas.microsoft.com/office/powerpoint/2010/main" val="44676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t>11/03/2016</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4A8DC217-822A-4446-9141-82888CDDD354}" type="slidenum">
              <a:rPr lang="es-CO" smtClean="0"/>
              <a:t>‹Nº›</a:t>
            </a:fld>
            <a:endParaRPr lang="es-CO" dirty="0"/>
          </a:p>
        </p:txBody>
      </p:sp>
    </p:spTree>
    <p:extLst>
      <p:ext uri="{BB962C8B-B14F-4D97-AF65-F5344CB8AC3E}">
        <p14:creationId xmlns:p14="http://schemas.microsoft.com/office/powerpoint/2010/main" val="338766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11/03/2016</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dirty="0"/>
          </a:p>
        </p:txBody>
      </p:sp>
    </p:spTree>
    <p:extLst>
      <p:ext uri="{BB962C8B-B14F-4D97-AF65-F5344CB8AC3E}">
        <p14:creationId xmlns:p14="http://schemas.microsoft.com/office/powerpoint/2010/main" val="32285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11/03/2016</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dirty="0"/>
          </a:p>
        </p:txBody>
      </p:sp>
    </p:spTree>
    <p:extLst>
      <p:ext uri="{BB962C8B-B14F-4D97-AF65-F5344CB8AC3E}">
        <p14:creationId xmlns:p14="http://schemas.microsoft.com/office/powerpoint/2010/main" val="161920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t>11/03/2016</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t>‹Nº›</a:t>
            </a:fld>
            <a:endParaRPr lang="es-CO" dirty="0"/>
          </a:p>
        </p:txBody>
      </p:sp>
    </p:spTree>
    <p:extLst>
      <p:ext uri="{BB962C8B-B14F-4D97-AF65-F5344CB8AC3E}">
        <p14:creationId xmlns:p14="http://schemas.microsoft.com/office/powerpoint/2010/main" val="3835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hyperlink" Target="file:///C:\Documents%20and%20Settings\luis.mora\Configuraci&#243;n%20local\temp\Directorio%20temporal%201%20para%20PRESGUIAR%20C%202009TERRITORIAL.zip\2008MODELORENDIC&#210;NCUENTASreal.ppt#-1,2,Evaluaci&#243;n p&#250;blica &#8220;generalidades&#8221; "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163773" y="1641474"/>
            <a:ext cx="914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sz="2800" b="1" dirty="0" smtClean="0">
                <a:solidFill>
                  <a:schemeClr val="bg1"/>
                </a:solidFill>
              </a:rPr>
              <a:t>Orientaciones  generales sobre el proceso de rendición de cuentas y  las mesas publicas</a:t>
            </a:r>
          </a:p>
          <a:p>
            <a:pPr algn="ctr"/>
            <a:r>
              <a:rPr lang="es-CO" sz="2800" b="1" dirty="0" smtClean="0">
                <a:solidFill>
                  <a:schemeClr val="bg1"/>
                </a:solidFill>
              </a:rPr>
              <a:t>  En el ICBF.</a:t>
            </a:r>
          </a:p>
          <a:p>
            <a:pPr algn="ctr"/>
            <a:r>
              <a:rPr lang="es-CO" sz="2800" b="1" dirty="0" smtClean="0">
                <a:solidFill>
                  <a:schemeClr val="bg1"/>
                </a:solidFill>
              </a:rPr>
              <a:t>Generalidades y metodología  2016</a:t>
            </a:r>
            <a:endParaRPr lang="es-CO" sz="2800" b="1" dirty="0">
              <a:solidFill>
                <a:schemeClr val="bg1"/>
              </a:solidFill>
            </a:endParaRPr>
          </a:p>
        </p:txBody>
      </p:sp>
    </p:spTree>
    <p:extLst>
      <p:ext uri="{BB962C8B-B14F-4D97-AF65-F5344CB8AC3E}">
        <p14:creationId xmlns:p14="http://schemas.microsoft.com/office/powerpoint/2010/main" val="186849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717550" y="5003800"/>
            <a:ext cx="5665788"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r>
              <a:rPr lang="es-ES" sz="3600" dirty="0" smtClean="0">
                <a:solidFill>
                  <a:srgbClr val="595959"/>
                </a:solidFill>
              </a:rPr>
              <a:t>Propósitos y Objetivos</a:t>
            </a:r>
            <a:endParaRPr lang="es-ES" sz="3600" dirty="0">
              <a:solidFill>
                <a:srgbClr val="595959"/>
              </a:solidFill>
            </a:endParaRPr>
          </a:p>
        </p:txBody>
      </p:sp>
      <p:cxnSp>
        <p:nvCxnSpPr>
          <p:cNvPr id="5" name="Conector recto 4"/>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32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140200" y="1125538"/>
            <a:ext cx="4679950" cy="5113337"/>
          </a:xfrm>
          <a:prstGeom prst="rect">
            <a:avLst/>
          </a:prstGeom>
          <a:noFill/>
          <a:ln/>
        </p:spPr>
        <p:style>
          <a:lnRef idx="1">
            <a:schemeClr val="accent4"/>
          </a:lnRef>
          <a:fillRef idx="2">
            <a:schemeClr val="accent4"/>
          </a:fillRef>
          <a:effectRef idx="1">
            <a:schemeClr val="accent4"/>
          </a:effectRef>
          <a:fontRef idx="minor">
            <a:schemeClr val="dk1"/>
          </a:fontRef>
        </p:style>
        <p:txBody>
          <a:bodyPr/>
          <a:lstStyle>
            <a:lvl1pPr marL="361950" indent="-3619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lnSpc>
                <a:spcPct val="90000"/>
              </a:lnSpc>
              <a:spcBef>
                <a:spcPct val="20000"/>
              </a:spcBef>
              <a:buClr>
                <a:schemeClr val="tx1"/>
              </a:buClr>
              <a:buFont typeface="Wingdings" pitchFamily="2" charset="2"/>
              <a:buChar char="["/>
            </a:pPr>
            <a:r>
              <a:rPr lang="es-CO" altLang="es-CO" sz="1600" dirty="0"/>
              <a:t>Permitir dialogo y reflexiones permanentes  sobre  lo que hacemos, cómo lo hacemos, para qué lo hacemos y determinar  si lo que hacemos está garantizando los derechos integrales de los niños, niñas y adolescentes en Colombia.</a:t>
            </a:r>
          </a:p>
          <a:p>
            <a:pPr algn="just" eaLnBrk="1" hangingPunct="1">
              <a:lnSpc>
                <a:spcPct val="90000"/>
              </a:lnSpc>
              <a:spcBef>
                <a:spcPct val="20000"/>
              </a:spcBef>
              <a:buClr>
                <a:schemeClr val="tx1"/>
              </a:buClr>
              <a:buFont typeface="Wingdings" pitchFamily="2" charset="2"/>
              <a:buChar char="["/>
            </a:pPr>
            <a:endParaRPr lang="es-CO" altLang="es-CO" sz="1600" dirty="0"/>
          </a:p>
          <a:p>
            <a:pPr algn="just" eaLnBrk="1" hangingPunct="1">
              <a:lnSpc>
                <a:spcPct val="90000"/>
              </a:lnSpc>
              <a:spcBef>
                <a:spcPct val="20000"/>
              </a:spcBef>
              <a:buClr>
                <a:schemeClr val="tx1"/>
              </a:buClr>
              <a:buFont typeface="Wingdings" pitchFamily="2" charset="2"/>
              <a:buChar char="["/>
            </a:pPr>
            <a:r>
              <a:rPr lang="es-CO" altLang="es-CO" sz="1600" dirty="0"/>
              <a:t>Informar y Visibilizar el mejoramiento de las condiciones de vida de los niños, niñas, adolescentes y jóvenes  en Colombia, y  los alcances de la gestión territorial en un periodo de tiempo determinado.  </a:t>
            </a:r>
          </a:p>
          <a:p>
            <a:pPr algn="just" eaLnBrk="1" hangingPunct="1">
              <a:lnSpc>
                <a:spcPct val="90000"/>
              </a:lnSpc>
              <a:spcBef>
                <a:spcPct val="20000"/>
              </a:spcBef>
              <a:buClr>
                <a:schemeClr val="tx1"/>
              </a:buClr>
              <a:buFont typeface="Wingdings" pitchFamily="2" charset="2"/>
              <a:buChar char="["/>
            </a:pPr>
            <a:endParaRPr lang="es-CO" altLang="es-CO" sz="1600" dirty="0"/>
          </a:p>
          <a:p>
            <a:pPr algn="just" eaLnBrk="1" hangingPunct="1">
              <a:lnSpc>
                <a:spcPct val="90000"/>
              </a:lnSpc>
              <a:spcBef>
                <a:spcPct val="20000"/>
              </a:spcBef>
              <a:buClr>
                <a:schemeClr val="tx1"/>
              </a:buClr>
              <a:buFont typeface="Wingdings" pitchFamily="2" charset="2"/>
              <a:buChar char="["/>
            </a:pPr>
            <a:r>
              <a:rPr lang="es-CO" altLang="es-CO" sz="1600" dirty="0"/>
              <a:t>Contribuir a mejorar la operacionalidad, la relevancia y la permanencia  de los servicios vigentes.</a:t>
            </a:r>
          </a:p>
          <a:p>
            <a:pPr algn="just" eaLnBrk="1" hangingPunct="1">
              <a:lnSpc>
                <a:spcPct val="90000"/>
              </a:lnSpc>
              <a:spcBef>
                <a:spcPct val="20000"/>
              </a:spcBef>
              <a:buClr>
                <a:schemeClr val="tx1"/>
              </a:buClr>
              <a:buFont typeface="Wingdings" pitchFamily="2" charset="2"/>
              <a:buChar char="["/>
            </a:pPr>
            <a:endParaRPr lang="es-CO" altLang="es-CO" sz="1600" dirty="0"/>
          </a:p>
          <a:p>
            <a:pPr algn="just" eaLnBrk="1" hangingPunct="1">
              <a:lnSpc>
                <a:spcPct val="90000"/>
              </a:lnSpc>
              <a:spcBef>
                <a:spcPct val="20000"/>
              </a:spcBef>
              <a:buClr>
                <a:schemeClr val="tx1"/>
              </a:buClr>
              <a:buFont typeface="Wingdings" pitchFamily="2" charset="2"/>
              <a:buChar char="["/>
            </a:pPr>
            <a:r>
              <a:rPr lang="es-CO" altLang="es-CO" sz="1600" dirty="0"/>
              <a:t>Proponer y fundamentar las modificaciones, recomendaciones,   ajustes,   decisiones frente a políticas, planes y programas   que  se consideren convenientes, para garantizar derechos. </a:t>
            </a:r>
            <a:endParaRPr lang="es-ES" altLang="es-CO" sz="1600" dirty="0"/>
          </a:p>
        </p:txBody>
      </p:sp>
      <p:sp>
        <p:nvSpPr>
          <p:cNvPr id="6" name="Text Box 6"/>
          <p:cNvSpPr txBox="1">
            <a:spLocks noChangeArrowheads="1"/>
          </p:cNvSpPr>
          <p:nvPr/>
        </p:nvSpPr>
        <p:spPr bwMode="auto">
          <a:xfrm>
            <a:off x="236301" y="2276475"/>
            <a:ext cx="3203575" cy="19446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O" sz="2000" dirty="0" smtClean="0"/>
              <a:t>Propósitos y alcances del  proceso de rendición de cuentas y mesas publicas  </a:t>
            </a:r>
            <a:endParaRPr lang="es-ES" sz="2000" dirty="0"/>
          </a:p>
        </p:txBody>
      </p:sp>
    </p:spTree>
    <p:extLst>
      <p:ext uri="{BB962C8B-B14F-4D97-AF65-F5344CB8AC3E}">
        <p14:creationId xmlns:p14="http://schemas.microsoft.com/office/powerpoint/2010/main" val="83813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dissolv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717550" y="5003800"/>
            <a:ext cx="5665788"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r>
              <a:rPr lang="es-ES" sz="3600" dirty="0" smtClean="0">
                <a:solidFill>
                  <a:srgbClr val="595959"/>
                </a:solidFill>
              </a:rPr>
              <a:t>Objetivos</a:t>
            </a:r>
            <a:endParaRPr lang="es-ES" sz="3600" dirty="0">
              <a:solidFill>
                <a:srgbClr val="595959"/>
              </a:solidFill>
            </a:endParaRPr>
          </a:p>
        </p:txBody>
      </p:sp>
      <p:cxnSp>
        <p:nvCxnSpPr>
          <p:cNvPr id="5" name="Conector recto 4"/>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974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3 Título"/>
          <p:cNvSpPr>
            <a:spLocks noGrp="1"/>
          </p:cNvSpPr>
          <p:nvPr>
            <p:ph type="title"/>
          </p:nvPr>
        </p:nvSpPr>
        <p:spPr bwMode="auto">
          <a:xfrm>
            <a:off x="323850" y="280988"/>
            <a:ext cx="7713663"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CO" altLang="es-CO" sz="2000" b="1" dirty="0" smtClean="0">
                <a:solidFill>
                  <a:schemeClr val="bg1"/>
                </a:solidFill>
                <a:latin typeface="+mn-lt"/>
              </a:rPr>
              <a:t>Objetivos del proceso rendición de cuentas</a:t>
            </a:r>
          </a:p>
        </p:txBody>
      </p:sp>
      <p:graphicFrame>
        <p:nvGraphicFramePr>
          <p:cNvPr id="7" name="6 Diagrama"/>
          <p:cNvGraphicFramePr/>
          <p:nvPr>
            <p:extLst>
              <p:ext uri="{D42A27DB-BD31-4B8C-83A1-F6EECF244321}">
                <p14:modId xmlns:p14="http://schemas.microsoft.com/office/powerpoint/2010/main" val="1300456895"/>
              </p:ext>
            </p:extLst>
          </p:nvPr>
        </p:nvGraphicFramePr>
        <p:xfrm>
          <a:off x="250825" y="1795605"/>
          <a:ext cx="3195376" cy="3671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extLst>
              <p:ext uri="{D42A27DB-BD31-4B8C-83A1-F6EECF244321}">
                <p14:modId xmlns:p14="http://schemas.microsoft.com/office/powerpoint/2010/main" val="3175107772"/>
              </p:ext>
            </p:extLst>
          </p:nvPr>
        </p:nvGraphicFramePr>
        <p:xfrm>
          <a:off x="3446201" y="1147880"/>
          <a:ext cx="5534025" cy="52665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5811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8"/>
          <p:cNvSpPr txBox="1">
            <a:spLocks noChangeArrowheads="1"/>
          </p:cNvSpPr>
          <p:nvPr/>
        </p:nvSpPr>
        <p:spPr bwMode="auto">
          <a:xfrm>
            <a:off x="403651" y="4906009"/>
            <a:ext cx="5665788" cy="143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r>
              <a:rPr lang="es-ES" sz="3600" dirty="0" smtClean="0">
                <a:solidFill>
                  <a:srgbClr val="595959"/>
                </a:solidFill>
              </a:rPr>
              <a:t>Qué se espera en la puesta en marcha del proceso de rendición de cuentas: </a:t>
            </a:r>
            <a:endParaRPr lang="es-ES" sz="3600" dirty="0">
              <a:solidFill>
                <a:srgbClr val="595959"/>
              </a:solidFill>
            </a:endParaRPr>
          </a:p>
        </p:txBody>
      </p:sp>
    </p:spTree>
    <p:extLst>
      <p:ext uri="{BB962C8B-B14F-4D97-AF65-F5344CB8AC3E}">
        <p14:creationId xmlns:p14="http://schemas.microsoft.com/office/powerpoint/2010/main" val="1883451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AutoShape 6"/>
          <p:cNvSpPr>
            <a:spLocks noChangeArrowheads="1"/>
          </p:cNvSpPr>
          <p:nvPr/>
        </p:nvSpPr>
        <p:spPr bwMode="auto">
          <a:xfrm>
            <a:off x="4500563" y="1196974"/>
            <a:ext cx="3529012" cy="1914715"/>
          </a:xfrm>
          <a:prstGeom prst="foldedCorner">
            <a:avLst>
              <a:gd name="adj" fmla="val 12500"/>
            </a:avLst>
          </a:prstGeom>
          <a:solidFill>
            <a:schemeClr val="bg1"/>
          </a:solidFill>
          <a:ln w="9525">
            <a:solidFill>
              <a:schemeClr val="bg2"/>
            </a:solidFill>
            <a:round/>
            <a:headEnd/>
            <a:tailEnd/>
          </a:ln>
          <a:effectLst>
            <a:glow rad="63500">
              <a:schemeClr val="accent5">
                <a:satMod val="175000"/>
                <a:alpha val="40000"/>
              </a:schemeClr>
            </a:glow>
            <a:outerShdw dist="107763" dir="18900000" algn="ctr" rotWithShape="0">
              <a:schemeClr val="bg2">
                <a:alpha val="50000"/>
              </a:schemeClr>
            </a:outerShdw>
          </a:effectLst>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s-CO" altLang="es-CO" dirty="0"/>
          </a:p>
        </p:txBody>
      </p:sp>
      <p:sp>
        <p:nvSpPr>
          <p:cNvPr id="6" name="Oval 3"/>
          <p:cNvSpPr>
            <a:spLocks noChangeArrowheads="1"/>
          </p:cNvSpPr>
          <p:nvPr/>
        </p:nvSpPr>
        <p:spPr bwMode="auto">
          <a:xfrm>
            <a:off x="468313" y="2492375"/>
            <a:ext cx="3384550" cy="2376488"/>
          </a:xfrm>
          <a:prstGeom prst="ellipse">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s-CO" altLang="es-CO" dirty="0"/>
          </a:p>
        </p:txBody>
      </p:sp>
      <p:sp>
        <p:nvSpPr>
          <p:cNvPr id="7" name="Text Box 4"/>
          <p:cNvSpPr txBox="1">
            <a:spLocks noChangeArrowheads="1"/>
          </p:cNvSpPr>
          <p:nvPr/>
        </p:nvSpPr>
        <p:spPr bwMode="auto">
          <a:xfrm>
            <a:off x="546100" y="3213100"/>
            <a:ext cx="25827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MX" altLang="es-CO" dirty="0" smtClean="0">
                <a:latin typeface="Arial" charset="0"/>
              </a:rPr>
              <a:t>Énfasis del proceso de </a:t>
            </a:r>
          </a:p>
          <a:p>
            <a:r>
              <a:rPr lang="es-MX" altLang="es-CO" dirty="0" smtClean="0">
                <a:latin typeface="Arial" charset="0"/>
              </a:rPr>
              <a:t> rendición de cuentas</a:t>
            </a:r>
          </a:p>
          <a:p>
            <a:r>
              <a:rPr lang="es-MX" altLang="es-CO" dirty="0" smtClean="0">
                <a:latin typeface="Arial" charset="0"/>
              </a:rPr>
              <a:t> y  mesas publicas  </a:t>
            </a:r>
            <a:endParaRPr lang="es-ES" altLang="es-CO" dirty="0">
              <a:latin typeface="Arial" charset="0"/>
            </a:endParaRPr>
          </a:p>
        </p:txBody>
      </p:sp>
      <p:sp>
        <p:nvSpPr>
          <p:cNvPr id="8" name="AutoShape 5"/>
          <p:cNvSpPr>
            <a:spLocks noChangeArrowheads="1"/>
          </p:cNvSpPr>
          <p:nvPr/>
        </p:nvSpPr>
        <p:spPr bwMode="auto">
          <a:xfrm>
            <a:off x="6099175" y="1196975"/>
            <a:ext cx="185738" cy="390525"/>
          </a:xfrm>
          <a:prstGeom prst="foldedCorner">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endParaRPr lang="es-CO" altLang="es-CO" dirty="0">
              <a:latin typeface="Arial" charset="0"/>
            </a:endParaRPr>
          </a:p>
        </p:txBody>
      </p:sp>
      <p:sp>
        <p:nvSpPr>
          <p:cNvPr id="9" name="AutoShape 6"/>
          <p:cNvSpPr>
            <a:spLocks noChangeArrowheads="1"/>
          </p:cNvSpPr>
          <p:nvPr/>
        </p:nvSpPr>
        <p:spPr bwMode="auto">
          <a:xfrm>
            <a:off x="4500563" y="4076700"/>
            <a:ext cx="3529012" cy="1346200"/>
          </a:xfrm>
          <a:prstGeom prst="foldedCorner">
            <a:avLst>
              <a:gd name="adj" fmla="val 12500"/>
            </a:avLst>
          </a:prstGeom>
          <a:solidFill>
            <a:schemeClr val="bg1"/>
          </a:solidFill>
          <a:ln w="9525">
            <a:solidFill>
              <a:schemeClr val="bg2"/>
            </a:solidFill>
            <a:round/>
            <a:headEnd/>
            <a:tailEnd/>
          </a:ln>
          <a:effectLst>
            <a:outerShdw dist="107763" dir="18900000" algn="ctr" rotWithShape="0">
              <a:schemeClr val="bg2">
                <a:alpha val="50000"/>
              </a:schemeClr>
            </a:outerShdw>
          </a:effectLst>
          <a:scene3d>
            <a:camera prst="isometricRightUp"/>
            <a:lightRig rig="threePt" dir="t"/>
          </a:scene3d>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s-CO" altLang="es-CO" dirty="0"/>
          </a:p>
        </p:txBody>
      </p:sp>
      <p:sp>
        <p:nvSpPr>
          <p:cNvPr id="10" name="Text Box 7"/>
          <p:cNvSpPr txBox="1">
            <a:spLocks noChangeArrowheads="1"/>
          </p:cNvSpPr>
          <p:nvPr/>
        </p:nvSpPr>
        <p:spPr bwMode="auto">
          <a:xfrm>
            <a:off x="4932363" y="4149725"/>
            <a:ext cx="1931939" cy="120032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eaLnBrk="0" hangingPunct="0">
              <a:defRPr/>
            </a:pPr>
            <a:r>
              <a:rPr lang="es-MX" sz="2400" dirty="0" smtClean="0">
                <a:effectLst>
                  <a:outerShdw blurRad="38100" dist="38100" dir="2700000" algn="tl">
                    <a:srgbClr val="FFFFFF"/>
                  </a:outerShdw>
                </a:effectLst>
                <a:latin typeface="Arial" charset="0"/>
              </a:rPr>
              <a:t>Interlocución</a:t>
            </a:r>
          </a:p>
          <a:p>
            <a:pPr marL="285750" indent="-285750" eaLnBrk="0" hangingPunct="0">
              <a:buFont typeface="Wingdings" panose="05000000000000000000" pitchFamily="2" charset="2"/>
              <a:buChar char="Ø"/>
              <a:defRPr/>
            </a:pPr>
            <a:r>
              <a:rPr lang="es-MX" sz="1600" dirty="0" smtClean="0">
                <a:latin typeface="Arial" charset="0"/>
              </a:rPr>
              <a:t>Gobierno</a:t>
            </a:r>
          </a:p>
          <a:p>
            <a:pPr marL="285750" indent="-285750" eaLnBrk="0" hangingPunct="0">
              <a:buFont typeface="Wingdings" panose="05000000000000000000" pitchFamily="2" charset="2"/>
              <a:buChar char="Ø"/>
              <a:defRPr/>
            </a:pPr>
            <a:r>
              <a:rPr lang="es-MX" sz="1600" dirty="0" smtClean="0">
                <a:latin typeface="Arial" charset="0"/>
              </a:rPr>
              <a:t>Instituciones</a:t>
            </a:r>
          </a:p>
          <a:p>
            <a:pPr marL="285750" indent="-285750" eaLnBrk="0" hangingPunct="0">
              <a:buFont typeface="Wingdings" panose="05000000000000000000" pitchFamily="2" charset="2"/>
              <a:buChar char="Ø"/>
              <a:defRPr/>
            </a:pPr>
            <a:r>
              <a:rPr lang="es-MX" sz="1600" dirty="0" smtClean="0">
                <a:latin typeface="Arial" charset="0"/>
              </a:rPr>
              <a:t>Ciudadanía</a:t>
            </a:r>
            <a:endParaRPr lang="es-ES" sz="1600" dirty="0">
              <a:latin typeface="Arial" charset="0"/>
            </a:endParaRPr>
          </a:p>
        </p:txBody>
      </p:sp>
      <p:sp>
        <p:nvSpPr>
          <p:cNvPr id="11" name="Text Box 8"/>
          <p:cNvSpPr txBox="1">
            <a:spLocks noChangeArrowheads="1"/>
          </p:cNvSpPr>
          <p:nvPr/>
        </p:nvSpPr>
        <p:spPr bwMode="auto">
          <a:xfrm>
            <a:off x="4932363" y="1295807"/>
            <a:ext cx="30972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85750" indent="-285750">
              <a:buFont typeface="Wingdings" panose="05000000000000000000" pitchFamily="2" charset="2"/>
              <a:buChar char="v"/>
            </a:pPr>
            <a:r>
              <a:rPr lang="es-MX" altLang="es-CO" sz="1600" dirty="0" smtClean="0">
                <a:latin typeface="Arial" charset="0"/>
              </a:rPr>
              <a:t>Transparencia</a:t>
            </a:r>
          </a:p>
          <a:p>
            <a:pPr marL="285750" indent="-285750">
              <a:buFont typeface="Wingdings" panose="05000000000000000000" pitchFamily="2" charset="2"/>
              <a:buChar char="v"/>
            </a:pPr>
            <a:r>
              <a:rPr lang="es-MX" altLang="es-CO" sz="1600" dirty="0" smtClean="0">
                <a:latin typeface="Arial" charset="0"/>
              </a:rPr>
              <a:t>Participación</a:t>
            </a:r>
          </a:p>
          <a:p>
            <a:pPr marL="285750" indent="-285750">
              <a:buFont typeface="Wingdings" panose="05000000000000000000" pitchFamily="2" charset="2"/>
              <a:buChar char="v"/>
            </a:pPr>
            <a:r>
              <a:rPr lang="es-MX" altLang="es-CO" sz="1600" dirty="0" smtClean="0">
                <a:latin typeface="Arial" charset="0"/>
              </a:rPr>
              <a:t>Dialogo de doble vía</a:t>
            </a:r>
          </a:p>
          <a:p>
            <a:pPr marL="285750" indent="-285750">
              <a:buFont typeface="Wingdings" panose="05000000000000000000" pitchFamily="2" charset="2"/>
              <a:buChar char="v"/>
            </a:pPr>
            <a:r>
              <a:rPr lang="es-MX" altLang="es-CO" sz="1600" dirty="0" smtClean="0">
                <a:latin typeface="Arial" charset="0"/>
              </a:rPr>
              <a:t>Visibilidad</a:t>
            </a:r>
          </a:p>
          <a:p>
            <a:pPr marL="285750" indent="-285750">
              <a:buFont typeface="Wingdings" panose="05000000000000000000" pitchFamily="2" charset="2"/>
              <a:buChar char="v"/>
            </a:pPr>
            <a:r>
              <a:rPr lang="es-MX" altLang="es-CO" sz="1600" dirty="0" smtClean="0">
                <a:latin typeface="Arial" charset="0"/>
              </a:rPr>
              <a:t>Información clara y oportuna</a:t>
            </a:r>
          </a:p>
          <a:p>
            <a:pPr marL="285750" indent="-285750">
              <a:buFont typeface="Wingdings" panose="05000000000000000000" pitchFamily="2" charset="2"/>
              <a:buChar char="v"/>
            </a:pPr>
            <a:r>
              <a:rPr lang="es-MX" altLang="es-CO" sz="1600" dirty="0" smtClean="0">
                <a:latin typeface="Arial" charset="0"/>
              </a:rPr>
              <a:t>Gestión </a:t>
            </a:r>
          </a:p>
          <a:p>
            <a:pPr marL="285750" indent="-285750">
              <a:buFont typeface="Wingdings" panose="05000000000000000000" pitchFamily="2" charset="2"/>
              <a:buChar char="v"/>
            </a:pPr>
            <a:r>
              <a:rPr lang="es-MX" altLang="es-CO" sz="1600" dirty="0" smtClean="0">
                <a:latin typeface="Arial" charset="0"/>
              </a:rPr>
              <a:t>Resultados</a:t>
            </a:r>
            <a:endParaRPr lang="es-ES" altLang="es-CO" sz="1600" dirty="0">
              <a:latin typeface="Arial" charset="0"/>
            </a:endParaRPr>
          </a:p>
        </p:txBody>
      </p:sp>
      <p:cxnSp>
        <p:nvCxnSpPr>
          <p:cNvPr id="12" name="12 Forma"/>
          <p:cNvCxnSpPr>
            <a:cxnSpLocks noChangeShapeType="1"/>
          </p:cNvCxnSpPr>
          <p:nvPr/>
        </p:nvCxnSpPr>
        <p:spPr bwMode="auto">
          <a:xfrm rot="10800000" flipV="1">
            <a:off x="4427538" y="1557338"/>
            <a:ext cx="0" cy="0"/>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type="arrow" w="med" len="med"/>
                <a:tailEnd type="arrow" w="med" len="med"/>
              </a14:hiddenLine>
            </a:ext>
          </a:extLst>
        </p:spPr>
      </p:cxnSp>
      <p:cxnSp>
        <p:nvCxnSpPr>
          <p:cNvPr id="13" name="15 Forma"/>
          <p:cNvCxnSpPr>
            <a:cxnSpLocks noChangeShapeType="1"/>
            <a:stCxn id="6" idx="0"/>
            <a:endCxn id="5" idx="1"/>
          </p:cNvCxnSpPr>
          <p:nvPr/>
        </p:nvCxnSpPr>
        <p:spPr bwMode="auto">
          <a:xfrm rot="5400000" flipH="1" flipV="1">
            <a:off x="3161554" y="1153367"/>
            <a:ext cx="338043" cy="2339975"/>
          </a:xfrm>
          <a:prstGeom prst="bentConnector2">
            <a:avLst/>
          </a:prstGeom>
          <a:noFill/>
          <a:ln w="9525"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4" name="17 Forma"/>
          <p:cNvCxnSpPr>
            <a:cxnSpLocks noChangeShapeType="1"/>
            <a:stCxn id="6" idx="4"/>
            <a:endCxn id="9" idx="2"/>
          </p:cNvCxnSpPr>
          <p:nvPr/>
        </p:nvCxnSpPr>
        <p:spPr bwMode="auto">
          <a:xfrm rot="16200000" flipH="1">
            <a:off x="3936207" y="3093244"/>
            <a:ext cx="554037" cy="4105275"/>
          </a:xfrm>
          <a:prstGeom prst="bentConnector3">
            <a:avLst>
              <a:gd name="adj1" fmla="val 141301"/>
            </a:avLst>
          </a:prstGeom>
          <a:noFill/>
          <a:ln w="9525"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2240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717550" y="5003800"/>
            <a:ext cx="5665788"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r>
              <a:rPr lang="es-ES" sz="3600" dirty="0" smtClean="0">
                <a:solidFill>
                  <a:srgbClr val="595959"/>
                </a:solidFill>
              </a:rPr>
              <a:t>Enfoque de derechos </a:t>
            </a:r>
            <a:endParaRPr lang="es-ES" sz="3600" dirty="0">
              <a:solidFill>
                <a:srgbClr val="595959"/>
              </a:solidFill>
            </a:endParaRPr>
          </a:p>
        </p:txBody>
      </p:sp>
      <p:cxnSp>
        <p:nvCxnSpPr>
          <p:cNvPr id="5" name="Conector recto 4"/>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7461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6"/>
          <p:cNvSpPr>
            <a:spLocks noChangeArrowheads="1"/>
          </p:cNvSpPr>
          <p:nvPr/>
        </p:nvSpPr>
        <p:spPr bwMode="auto">
          <a:xfrm>
            <a:off x="4067175" y="1125538"/>
            <a:ext cx="4681538" cy="2016125"/>
          </a:xfrm>
          <a:prstGeom prst="ellipse">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defRPr/>
            </a:pPr>
            <a:endParaRPr lang="es-CO" dirty="0"/>
          </a:p>
        </p:txBody>
      </p:sp>
      <p:sp>
        <p:nvSpPr>
          <p:cNvPr id="5" name="Oval 7"/>
          <p:cNvSpPr>
            <a:spLocks noChangeArrowheads="1"/>
          </p:cNvSpPr>
          <p:nvPr/>
        </p:nvSpPr>
        <p:spPr bwMode="auto">
          <a:xfrm>
            <a:off x="4067175" y="3644900"/>
            <a:ext cx="5076825" cy="223202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s-CO" dirty="0"/>
          </a:p>
        </p:txBody>
      </p:sp>
      <p:sp>
        <p:nvSpPr>
          <p:cNvPr id="6" name="Text Box 2"/>
          <p:cNvSpPr txBox="1">
            <a:spLocks noChangeArrowheads="1"/>
          </p:cNvSpPr>
          <p:nvPr/>
        </p:nvSpPr>
        <p:spPr bwMode="auto">
          <a:xfrm>
            <a:off x="592138" y="21304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s-CO" altLang="es-CO" dirty="0"/>
          </a:p>
        </p:txBody>
      </p:sp>
      <p:sp>
        <p:nvSpPr>
          <p:cNvPr id="7" name="Text Box 3"/>
          <p:cNvSpPr txBox="1">
            <a:spLocks noChangeArrowheads="1"/>
          </p:cNvSpPr>
          <p:nvPr/>
        </p:nvSpPr>
        <p:spPr bwMode="auto">
          <a:xfrm>
            <a:off x="4643438" y="1412875"/>
            <a:ext cx="36734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spcBef>
                <a:spcPct val="50000"/>
              </a:spcBef>
            </a:pPr>
            <a:r>
              <a:rPr lang="es-CO" altLang="es-CO" sz="1700" dirty="0"/>
              <a:t>El nuevo  Código de la Infancia  y la Adolescencia ley 1098 exhorta al Estado en su conjunto, a garantizar  los derechos de todos los niños, niñas y adolescentes nacionales y extranjeros.</a:t>
            </a:r>
          </a:p>
        </p:txBody>
      </p:sp>
      <p:sp>
        <p:nvSpPr>
          <p:cNvPr id="8" name="Text Box 4"/>
          <p:cNvSpPr txBox="1">
            <a:spLocks noChangeArrowheads="1"/>
          </p:cNvSpPr>
          <p:nvPr/>
        </p:nvSpPr>
        <p:spPr bwMode="auto">
          <a:xfrm>
            <a:off x="1" y="2852738"/>
            <a:ext cx="3203848" cy="1152525"/>
          </a:xfrm>
          <a:prstGeom prst="rect">
            <a:avLst/>
          </a:prstGeom>
          <a:solidFill>
            <a:schemeClr val="bg1"/>
          </a:solidFill>
          <a:ln w="9525" algn="ctr">
            <a:solidFill>
              <a:schemeClr val="accent1"/>
            </a:solidFill>
            <a:miter lim="800000"/>
            <a:headEnd/>
            <a:tailEnd/>
          </a:ln>
          <a:effectLst>
            <a:glow rad="101600">
              <a:schemeClr val="accent4">
                <a:satMod val="175000"/>
                <a:alpha val="40000"/>
              </a:schemeClr>
            </a:glow>
            <a:outerShdw dist="107763" dir="18900000" algn="ctr" rotWithShape="0">
              <a:schemeClr val="bg2">
                <a:alpha val="50000"/>
              </a:schemeClr>
            </a:outerShdw>
          </a:effectLst>
        </p:spPr>
        <p:txBody>
          <a:bodyPr anchor="ctr"/>
          <a:lstStyle/>
          <a:p>
            <a:pPr>
              <a:defRPr/>
            </a:pPr>
            <a:r>
              <a:rPr lang="es-CO" sz="2800" dirty="0">
                <a:latin typeface="Arial" charset="0"/>
              </a:rPr>
              <a:t>ENFOQUE DE DERECHOS </a:t>
            </a:r>
            <a:endParaRPr lang="es-ES" sz="2800" dirty="0">
              <a:latin typeface="Arial" charset="0"/>
            </a:endParaRPr>
          </a:p>
        </p:txBody>
      </p:sp>
      <p:sp>
        <p:nvSpPr>
          <p:cNvPr id="9" name="Text Box 5"/>
          <p:cNvSpPr txBox="1">
            <a:spLocks noChangeArrowheads="1"/>
          </p:cNvSpPr>
          <p:nvPr/>
        </p:nvSpPr>
        <p:spPr bwMode="auto">
          <a:xfrm>
            <a:off x="4787900" y="3933825"/>
            <a:ext cx="374491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spcBef>
                <a:spcPct val="50000"/>
              </a:spcBef>
            </a:pPr>
            <a:r>
              <a:rPr lang="es-CO" altLang="es-CO" sz="1700" dirty="0"/>
              <a:t>Por lo tanto todos los  actores responsables deberán conocer, planear, ejecutar y evaluar las políticas  publicas con enfoque de derechos y garantizar el cumplimiento hacia el mejoramiento de sus  condiciones de vida </a:t>
            </a:r>
            <a:endParaRPr lang="es-ES" altLang="es-CO" sz="1700" dirty="0"/>
          </a:p>
        </p:txBody>
      </p:sp>
      <p:cxnSp>
        <p:nvCxnSpPr>
          <p:cNvPr id="10" name="13 Forma"/>
          <p:cNvCxnSpPr>
            <a:cxnSpLocks noChangeShapeType="1"/>
            <a:endCxn id="3" idx="2"/>
          </p:cNvCxnSpPr>
          <p:nvPr/>
        </p:nvCxnSpPr>
        <p:spPr bwMode="auto">
          <a:xfrm rot="5400000" flipH="1" flipV="1">
            <a:off x="3024188" y="2386012"/>
            <a:ext cx="1295400" cy="790575"/>
          </a:xfrm>
          <a:prstGeom prst="bentConnector2">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1" name="17 Conector angular"/>
          <p:cNvCxnSpPr>
            <a:cxnSpLocks noChangeShapeType="1"/>
            <a:endCxn id="5" idx="2"/>
          </p:cNvCxnSpPr>
          <p:nvPr/>
        </p:nvCxnSpPr>
        <p:spPr bwMode="auto">
          <a:xfrm rot="16200000" flipH="1">
            <a:off x="3005931" y="3699669"/>
            <a:ext cx="1331913" cy="790575"/>
          </a:xfrm>
          <a:prstGeom prst="bentConnector2">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8171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angular"/>
          <p:cNvCxnSpPr>
            <a:endCxn id="24" idx="0"/>
          </p:cNvCxnSpPr>
          <p:nvPr/>
        </p:nvCxnSpPr>
        <p:spPr>
          <a:xfrm rot="16200000" flipH="1">
            <a:off x="65918" y="2977776"/>
            <a:ext cx="3138487" cy="13652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 name="2 Conector angular"/>
          <p:cNvCxnSpPr/>
          <p:nvPr/>
        </p:nvCxnSpPr>
        <p:spPr>
          <a:xfrm rot="16200000" flipH="1">
            <a:off x="2692840" y="3232574"/>
            <a:ext cx="4146550" cy="35877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4" name="3 Rectángulo redondeado"/>
          <p:cNvSpPr/>
          <p:nvPr/>
        </p:nvSpPr>
        <p:spPr bwMode="auto">
          <a:xfrm>
            <a:off x="666390" y="1662433"/>
            <a:ext cx="2071702" cy="1214446"/>
          </a:xfrm>
          <a:prstGeom prst="roundRect">
            <a:avLst/>
          </a:prstGeom>
          <a:gradFill flip="none" rotWithShape="1">
            <a:gsLst>
              <a:gs pos="0">
                <a:srgbClr val="AADE64">
                  <a:tint val="66000"/>
                  <a:satMod val="160000"/>
                </a:srgbClr>
              </a:gs>
              <a:gs pos="50000">
                <a:srgbClr val="AADE64">
                  <a:tint val="44500"/>
                  <a:satMod val="160000"/>
                </a:srgbClr>
              </a:gs>
              <a:gs pos="100000">
                <a:srgbClr val="AADE64">
                  <a:tint val="23500"/>
                  <a:satMod val="160000"/>
                </a:srgbClr>
              </a:gs>
            </a:gsLst>
            <a:lin ang="16200000" scaled="1"/>
            <a:tileRect/>
          </a:gra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fontAlgn="auto">
              <a:lnSpc>
                <a:spcPct val="80000"/>
              </a:lnSpc>
              <a:spcBef>
                <a:spcPts val="0"/>
              </a:spcBef>
              <a:spcAft>
                <a:spcPts val="0"/>
              </a:spcAft>
              <a:buClr>
                <a:srgbClr val="FF3300"/>
              </a:buClr>
              <a:defRPr/>
            </a:pPr>
            <a:endParaRPr lang="es-CO" sz="1600" dirty="0"/>
          </a:p>
        </p:txBody>
      </p:sp>
      <p:sp>
        <p:nvSpPr>
          <p:cNvPr id="5" name="Rectangle 14"/>
          <p:cNvSpPr>
            <a:spLocks noChangeArrowheads="1"/>
          </p:cNvSpPr>
          <p:nvPr/>
        </p:nvSpPr>
        <p:spPr bwMode="auto">
          <a:xfrm>
            <a:off x="7841104" y="3890221"/>
            <a:ext cx="1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s-CO" altLang="es-CO" sz="2000" dirty="0"/>
          </a:p>
        </p:txBody>
      </p:sp>
      <p:sp>
        <p:nvSpPr>
          <p:cNvPr id="6" name="Rectangle 15"/>
          <p:cNvSpPr>
            <a:spLocks noChangeArrowheads="1"/>
          </p:cNvSpPr>
          <p:nvPr/>
        </p:nvSpPr>
        <p:spPr bwMode="auto">
          <a:xfrm>
            <a:off x="7988742" y="3890221"/>
            <a:ext cx="1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s-CO" altLang="es-CO" sz="2000" dirty="0"/>
          </a:p>
        </p:txBody>
      </p:sp>
      <p:sp>
        <p:nvSpPr>
          <p:cNvPr id="7" name="Rectangle 22"/>
          <p:cNvSpPr>
            <a:spLocks noChangeArrowheads="1"/>
          </p:cNvSpPr>
          <p:nvPr/>
        </p:nvSpPr>
        <p:spPr bwMode="auto">
          <a:xfrm>
            <a:off x="738398" y="1230385"/>
            <a:ext cx="1656184" cy="246221"/>
          </a:xfrm>
          <a:prstGeom prst="rect">
            <a:avLst/>
          </a:prstGeom>
          <a:ln>
            <a:headEnd/>
            <a:tailEnd/>
          </a:ln>
          <a:effectLst>
            <a:innerShdw blurRad="63500" dist="50800" dir="189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lIns="0" tIns="0" rIns="0" bIns="0">
            <a:spAutoFit/>
          </a:bodyPr>
          <a:lstStyle/>
          <a:p>
            <a:pPr>
              <a:defRPr/>
            </a:pPr>
            <a:r>
              <a:rPr lang="es-CO" sz="1600" dirty="0">
                <a:solidFill>
                  <a:srgbClr val="000000"/>
                </a:solidFill>
              </a:rPr>
              <a:t>   Ciclo de Vida</a:t>
            </a:r>
          </a:p>
        </p:txBody>
      </p:sp>
      <p:sp>
        <p:nvSpPr>
          <p:cNvPr id="8" name="Rectangle 55"/>
          <p:cNvSpPr>
            <a:spLocks noChangeArrowheads="1"/>
          </p:cNvSpPr>
          <p:nvPr/>
        </p:nvSpPr>
        <p:spPr bwMode="auto">
          <a:xfrm>
            <a:off x="4507352" y="2248324"/>
            <a:ext cx="1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s-CO" altLang="es-CO" sz="2000" dirty="0"/>
          </a:p>
        </p:txBody>
      </p:sp>
      <p:sp>
        <p:nvSpPr>
          <p:cNvPr id="9" name="Rectangle 56"/>
          <p:cNvSpPr>
            <a:spLocks noChangeArrowheads="1"/>
          </p:cNvSpPr>
          <p:nvPr/>
        </p:nvSpPr>
        <p:spPr bwMode="auto">
          <a:xfrm>
            <a:off x="4654990" y="2248324"/>
            <a:ext cx="1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s-CO" altLang="es-CO" sz="2000" dirty="0"/>
          </a:p>
        </p:txBody>
      </p:sp>
      <p:sp>
        <p:nvSpPr>
          <p:cNvPr id="10" name="Rectangle 57"/>
          <p:cNvSpPr>
            <a:spLocks noChangeArrowheads="1"/>
          </p:cNvSpPr>
          <p:nvPr/>
        </p:nvSpPr>
        <p:spPr bwMode="auto">
          <a:xfrm>
            <a:off x="6617141" y="1296670"/>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CO" altLang="es-CO" dirty="0">
                <a:solidFill>
                  <a:srgbClr val="000000"/>
                </a:solidFill>
              </a:rPr>
              <a:t> </a:t>
            </a:r>
            <a:endParaRPr lang="es-CO" altLang="es-CO" sz="2000" dirty="0"/>
          </a:p>
        </p:txBody>
      </p:sp>
      <p:sp>
        <p:nvSpPr>
          <p:cNvPr id="11" name="Rectangle 58"/>
          <p:cNvSpPr>
            <a:spLocks noChangeArrowheads="1"/>
          </p:cNvSpPr>
          <p:nvPr/>
        </p:nvSpPr>
        <p:spPr bwMode="auto">
          <a:xfrm>
            <a:off x="6440928" y="1187768"/>
            <a:ext cx="2555875" cy="246221"/>
          </a:xfrm>
          <a:prstGeom prst="rect">
            <a:avLst/>
          </a:prstGeom>
          <a:ln>
            <a:headEnd/>
            <a:tailEnd/>
          </a:ln>
          <a:effectLst>
            <a:innerShdw blurRad="63500" dist="50800" dir="189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lIns="0" tIns="0" rIns="0" bIns="0">
            <a:spAutoFit/>
          </a:bodyPr>
          <a:lstStyle/>
          <a:p>
            <a:pPr>
              <a:defRPr/>
            </a:pPr>
            <a:r>
              <a:rPr lang="es-CO" sz="1600" dirty="0">
                <a:solidFill>
                  <a:srgbClr val="000000"/>
                </a:solidFill>
              </a:rPr>
              <a:t>Categorías  de Derechos</a:t>
            </a:r>
          </a:p>
        </p:txBody>
      </p:sp>
      <p:sp>
        <p:nvSpPr>
          <p:cNvPr id="13" name="Rectangle 62"/>
          <p:cNvSpPr>
            <a:spLocks noChangeArrowheads="1"/>
          </p:cNvSpPr>
          <p:nvPr/>
        </p:nvSpPr>
        <p:spPr bwMode="auto">
          <a:xfrm>
            <a:off x="3397764" y="1108291"/>
            <a:ext cx="2376983" cy="246221"/>
          </a:xfrm>
          <a:prstGeom prst="rect">
            <a:avLst/>
          </a:prstGeom>
          <a:ln>
            <a:headEnd/>
            <a:tailEnd/>
          </a:ln>
          <a:effectLst>
            <a:innerShdw blurRad="63500" dist="50800" dir="189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lIns="0" tIns="0" rIns="0" bIns="0">
            <a:spAutoFit/>
          </a:bodyPr>
          <a:lstStyle/>
          <a:p>
            <a:pPr>
              <a:defRPr/>
            </a:pPr>
            <a:r>
              <a:rPr lang="es-CO" sz="1600" dirty="0">
                <a:solidFill>
                  <a:srgbClr val="000000"/>
                </a:solidFill>
              </a:rPr>
              <a:t>Objetivos  de   Política </a:t>
            </a:r>
            <a:endParaRPr lang="es-CO" sz="1600" dirty="0"/>
          </a:p>
        </p:txBody>
      </p:sp>
      <p:sp>
        <p:nvSpPr>
          <p:cNvPr id="14" name="Text Box 64"/>
          <p:cNvSpPr txBox="1">
            <a:spLocks noChangeArrowheads="1"/>
          </p:cNvSpPr>
          <p:nvPr/>
        </p:nvSpPr>
        <p:spPr bwMode="auto">
          <a:xfrm>
            <a:off x="3253227" y="1524424"/>
            <a:ext cx="3384550" cy="107791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marL="87313" indent="-87313" algn="just">
              <a:buFont typeface="Arial" charset="0"/>
              <a:buChar char="•"/>
              <a:defRPr/>
            </a:pPr>
            <a:r>
              <a:rPr lang="es-CO" sz="1600" dirty="0">
                <a:solidFill>
                  <a:schemeClr val="tx1"/>
                </a:solidFill>
              </a:rPr>
              <a:t>Todos vivos</a:t>
            </a:r>
          </a:p>
          <a:p>
            <a:pPr marL="87313" indent="-87313" algn="just">
              <a:buFont typeface="Arial" charset="0"/>
              <a:buChar char="•"/>
              <a:defRPr/>
            </a:pPr>
            <a:r>
              <a:rPr lang="es-CO" sz="1600" dirty="0">
                <a:solidFill>
                  <a:schemeClr val="tx1"/>
                </a:solidFill>
              </a:rPr>
              <a:t>Todos Saludables</a:t>
            </a:r>
          </a:p>
          <a:p>
            <a:pPr marL="87313" indent="-87313" algn="just">
              <a:buFont typeface="Arial" charset="0"/>
              <a:buChar char="•"/>
              <a:defRPr/>
            </a:pPr>
            <a:r>
              <a:rPr lang="es-CO" sz="1600" dirty="0">
                <a:solidFill>
                  <a:schemeClr val="tx1"/>
                </a:solidFill>
              </a:rPr>
              <a:t>Ninguno sin Familia</a:t>
            </a:r>
          </a:p>
          <a:p>
            <a:pPr marL="87313" indent="-87313" algn="just">
              <a:buFont typeface="Arial" charset="0"/>
              <a:buChar char="•"/>
              <a:defRPr/>
            </a:pPr>
            <a:r>
              <a:rPr lang="es-CO" sz="1600" dirty="0">
                <a:solidFill>
                  <a:schemeClr val="tx1"/>
                </a:solidFill>
              </a:rPr>
              <a:t>Ninguno desnutrido</a:t>
            </a:r>
          </a:p>
        </p:txBody>
      </p:sp>
      <p:sp>
        <p:nvSpPr>
          <p:cNvPr id="15" name="Rectangle 65"/>
          <p:cNvSpPr>
            <a:spLocks noChangeArrowheads="1"/>
          </p:cNvSpPr>
          <p:nvPr/>
        </p:nvSpPr>
        <p:spPr bwMode="auto">
          <a:xfrm>
            <a:off x="3253227" y="2964287"/>
            <a:ext cx="3457575" cy="13239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marL="87313" indent="-87313" algn="just">
              <a:buFont typeface="Arial" charset="0"/>
              <a:buChar char="•"/>
              <a:defRPr/>
            </a:pPr>
            <a:r>
              <a:rPr lang="es-CO" sz="1600" dirty="0">
                <a:solidFill>
                  <a:schemeClr val="tx1"/>
                </a:solidFill>
              </a:rPr>
              <a:t>Ninguno sin educación</a:t>
            </a:r>
          </a:p>
          <a:p>
            <a:pPr marL="87313" indent="-87313" algn="just">
              <a:buFont typeface="Arial" charset="0"/>
              <a:buChar char="•"/>
              <a:defRPr/>
            </a:pPr>
            <a:r>
              <a:rPr lang="es-CO" sz="1600" dirty="0">
                <a:solidFill>
                  <a:schemeClr val="tx1"/>
                </a:solidFill>
              </a:rPr>
              <a:t>Todos Jugando</a:t>
            </a:r>
          </a:p>
          <a:p>
            <a:pPr marL="87313" indent="-87313" algn="just">
              <a:buFont typeface="Arial" charset="0"/>
              <a:buChar char="•"/>
              <a:defRPr/>
            </a:pPr>
            <a:r>
              <a:rPr lang="es-ES" sz="1600" dirty="0">
                <a:solidFill>
                  <a:schemeClr val="tx1"/>
                </a:solidFill>
              </a:rPr>
              <a:t>Todos capaces de manejar los afectos, las emociones y la sexualidad.</a:t>
            </a:r>
            <a:endParaRPr lang="es-CO" sz="1600" dirty="0">
              <a:solidFill>
                <a:schemeClr val="tx1"/>
              </a:solidFill>
            </a:endParaRPr>
          </a:p>
        </p:txBody>
      </p:sp>
      <p:sp>
        <p:nvSpPr>
          <p:cNvPr id="16" name="Text Box 71"/>
          <p:cNvSpPr txBox="1">
            <a:spLocks noChangeArrowheads="1"/>
          </p:cNvSpPr>
          <p:nvPr/>
        </p:nvSpPr>
        <p:spPr bwMode="auto">
          <a:xfrm>
            <a:off x="3253227" y="4477174"/>
            <a:ext cx="3457575" cy="83026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marL="87313" indent="-87313" algn="just">
              <a:buFont typeface="Arial" charset="0"/>
              <a:buChar char="•"/>
              <a:defRPr/>
            </a:pPr>
            <a:r>
              <a:rPr lang="es-CO" sz="1600" dirty="0">
                <a:solidFill>
                  <a:schemeClr val="tx1"/>
                </a:solidFill>
              </a:rPr>
              <a:t>Todos participan en espacios sociales.</a:t>
            </a:r>
          </a:p>
          <a:p>
            <a:pPr marL="87313" indent="-87313" algn="just">
              <a:buFont typeface="Arial" charset="0"/>
              <a:buChar char="•"/>
              <a:defRPr/>
            </a:pPr>
            <a:r>
              <a:rPr lang="es-CO" sz="1600" dirty="0">
                <a:solidFill>
                  <a:schemeClr val="tx1"/>
                </a:solidFill>
              </a:rPr>
              <a:t>Ninguno sin registro.</a:t>
            </a:r>
          </a:p>
        </p:txBody>
      </p:sp>
      <p:sp>
        <p:nvSpPr>
          <p:cNvPr id="17" name="Text Box 72"/>
          <p:cNvSpPr txBox="1">
            <a:spLocks noChangeArrowheads="1"/>
          </p:cNvSpPr>
          <p:nvPr/>
        </p:nvSpPr>
        <p:spPr bwMode="auto">
          <a:xfrm>
            <a:off x="3181790" y="5485237"/>
            <a:ext cx="3529012" cy="83026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marL="87313" indent="-87313" algn="just">
              <a:buFont typeface="Arial" charset="0"/>
              <a:buChar char="•"/>
              <a:defRPr/>
            </a:pPr>
            <a:r>
              <a:rPr lang="es-CO" sz="1600" dirty="0">
                <a:solidFill>
                  <a:schemeClr val="tx1"/>
                </a:solidFill>
              </a:rPr>
              <a:t>Ninguno maltratado y abusado</a:t>
            </a:r>
          </a:p>
          <a:p>
            <a:pPr marL="87313" indent="-87313" algn="just">
              <a:buFont typeface="Arial" charset="0"/>
              <a:buChar char="•"/>
              <a:defRPr/>
            </a:pPr>
            <a:r>
              <a:rPr lang="es-CO" sz="1600" dirty="0">
                <a:solidFill>
                  <a:schemeClr val="tx1"/>
                </a:solidFill>
              </a:rPr>
              <a:t>Ninguno en actividad perjudicial</a:t>
            </a:r>
          </a:p>
          <a:p>
            <a:pPr marL="87313" indent="-87313" algn="just">
              <a:buFont typeface="Arial" charset="0"/>
              <a:buChar char="•"/>
              <a:defRPr/>
            </a:pPr>
            <a:r>
              <a:rPr lang="es-CO" sz="1600" dirty="0">
                <a:solidFill>
                  <a:schemeClr val="tx1"/>
                </a:solidFill>
              </a:rPr>
              <a:t>Sistema de Responsabilidad Penal </a:t>
            </a:r>
          </a:p>
        </p:txBody>
      </p:sp>
      <p:sp>
        <p:nvSpPr>
          <p:cNvPr id="18" name="59 CuadroTexto"/>
          <p:cNvSpPr txBox="1">
            <a:spLocks noChangeArrowheads="1"/>
          </p:cNvSpPr>
          <p:nvPr/>
        </p:nvSpPr>
        <p:spPr bwMode="auto">
          <a:xfrm>
            <a:off x="882687" y="1733970"/>
            <a:ext cx="16430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CO" altLang="es-CO" sz="1500" dirty="0"/>
              <a:t>De la gestación a los 6 años</a:t>
            </a:r>
          </a:p>
        </p:txBody>
      </p:sp>
      <p:sp>
        <p:nvSpPr>
          <p:cNvPr id="19" name="60 CuadroTexto"/>
          <p:cNvSpPr txBox="1">
            <a:spLocks noChangeArrowheads="1"/>
          </p:cNvSpPr>
          <p:nvPr/>
        </p:nvSpPr>
        <p:spPr bwMode="auto">
          <a:xfrm>
            <a:off x="882687" y="2238795"/>
            <a:ext cx="16430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CO" altLang="es-CO" sz="1500" dirty="0"/>
              <a:t>Comenzar bien en la vida</a:t>
            </a:r>
          </a:p>
        </p:txBody>
      </p:sp>
      <p:sp>
        <p:nvSpPr>
          <p:cNvPr id="20" name="19 Rectángulo redondeado"/>
          <p:cNvSpPr/>
          <p:nvPr/>
        </p:nvSpPr>
        <p:spPr bwMode="auto">
          <a:xfrm>
            <a:off x="666390" y="3102593"/>
            <a:ext cx="2071702" cy="1285884"/>
          </a:xfrm>
          <a:prstGeom prst="roundRect">
            <a:avLst/>
          </a:prstGeom>
          <a:gradFill flip="none" rotWithShape="1">
            <a:gsLst>
              <a:gs pos="0">
                <a:srgbClr val="AADE64">
                  <a:tint val="66000"/>
                  <a:satMod val="160000"/>
                </a:srgbClr>
              </a:gs>
              <a:gs pos="50000">
                <a:srgbClr val="AADE64">
                  <a:tint val="44500"/>
                  <a:satMod val="160000"/>
                </a:srgbClr>
              </a:gs>
              <a:gs pos="100000">
                <a:srgbClr val="AADE64">
                  <a:tint val="23500"/>
                  <a:satMod val="160000"/>
                </a:srgbClr>
              </a:gs>
            </a:gsLst>
            <a:lin ang="16200000" scaled="1"/>
            <a:tileRect/>
          </a:gra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fontAlgn="auto">
              <a:lnSpc>
                <a:spcPct val="80000"/>
              </a:lnSpc>
              <a:spcBef>
                <a:spcPts val="0"/>
              </a:spcBef>
              <a:spcAft>
                <a:spcPts val="0"/>
              </a:spcAft>
              <a:buClr>
                <a:srgbClr val="FF3300"/>
              </a:buClr>
              <a:defRPr/>
            </a:pPr>
            <a:endParaRPr lang="es-CO" sz="1600" dirty="0"/>
          </a:p>
        </p:txBody>
      </p:sp>
      <p:sp>
        <p:nvSpPr>
          <p:cNvPr id="21" name="63 CuadroTexto"/>
          <p:cNvSpPr txBox="1">
            <a:spLocks noChangeArrowheads="1"/>
          </p:cNvSpPr>
          <p:nvPr/>
        </p:nvSpPr>
        <p:spPr bwMode="auto">
          <a:xfrm>
            <a:off x="882687" y="3102395"/>
            <a:ext cx="16430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CO" altLang="es-CO" sz="1500" dirty="0"/>
              <a:t>7 a 12 años</a:t>
            </a:r>
          </a:p>
        </p:txBody>
      </p:sp>
      <p:sp>
        <p:nvSpPr>
          <p:cNvPr id="22" name="64 CuadroTexto"/>
          <p:cNvSpPr txBox="1">
            <a:spLocks noChangeArrowheads="1"/>
          </p:cNvSpPr>
          <p:nvPr/>
        </p:nvSpPr>
        <p:spPr bwMode="auto">
          <a:xfrm>
            <a:off x="666787" y="3318295"/>
            <a:ext cx="1928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CO" altLang="es-CO" sz="1500" dirty="0"/>
              <a:t>Bases para la ciudadanía con Educación de calidad para todos</a:t>
            </a:r>
          </a:p>
        </p:txBody>
      </p:sp>
      <p:sp>
        <p:nvSpPr>
          <p:cNvPr id="23" name="22 Rectángulo redondeado"/>
          <p:cNvSpPr/>
          <p:nvPr/>
        </p:nvSpPr>
        <p:spPr bwMode="auto">
          <a:xfrm>
            <a:off x="666390" y="4614761"/>
            <a:ext cx="2071702" cy="1285884"/>
          </a:xfrm>
          <a:prstGeom prst="roundRect">
            <a:avLst/>
          </a:prstGeom>
          <a:gradFill flip="none" rotWithShape="1">
            <a:gsLst>
              <a:gs pos="0">
                <a:srgbClr val="AADE64">
                  <a:tint val="66000"/>
                  <a:satMod val="160000"/>
                </a:srgbClr>
              </a:gs>
              <a:gs pos="50000">
                <a:srgbClr val="AADE64">
                  <a:tint val="44500"/>
                  <a:satMod val="160000"/>
                </a:srgbClr>
              </a:gs>
              <a:gs pos="100000">
                <a:srgbClr val="AADE64">
                  <a:tint val="23500"/>
                  <a:satMod val="160000"/>
                </a:srgbClr>
              </a:gs>
            </a:gsLst>
            <a:lin ang="16200000" scaled="1"/>
            <a:tileRect/>
          </a:gra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fontAlgn="auto">
              <a:lnSpc>
                <a:spcPct val="80000"/>
              </a:lnSpc>
              <a:spcBef>
                <a:spcPts val="0"/>
              </a:spcBef>
              <a:spcAft>
                <a:spcPts val="0"/>
              </a:spcAft>
              <a:buClr>
                <a:srgbClr val="FF3300"/>
              </a:buClr>
              <a:defRPr/>
            </a:pPr>
            <a:endParaRPr lang="es-CO" sz="1600" dirty="0"/>
          </a:p>
        </p:txBody>
      </p:sp>
      <p:sp>
        <p:nvSpPr>
          <p:cNvPr id="24" name="67 CuadroTexto"/>
          <p:cNvSpPr txBox="1">
            <a:spLocks noChangeArrowheads="1"/>
          </p:cNvSpPr>
          <p:nvPr/>
        </p:nvSpPr>
        <p:spPr bwMode="auto">
          <a:xfrm>
            <a:off x="882687" y="4615282"/>
            <a:ext cx="16430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CO" altLang="es-CO" sz="1500" dirty="0"/>
              <a:t>12 a 18 años</a:t>
            </a:r>
          </a:p>
        </p:txBody>
      </p:sp>
      <p:sp>
        <p:nvSpPr>
          <p:cNvPr id="25" name="68 CuadroTexto"/>
          <p:cNvSpPr txBox="1">
            <a:spLocks noChangeArrowheads="1"/>
          </p:cNvSpPr>
          <p:nvPr/>
        </p:nvSpPr>
        <p:spPr bwMode="auto">
          <a:xfrm>
            <a:off x="666787" y="4974057"/>
            <a:ext cx="1928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CO" altLang="es-CO" sz="1500" dirty="0"/>
              <a:t>Adolescencia puerta al futuro con Garantía de derechos</a:t>
            </a:r>
          </a:p>
        </p:txBody>
      </p:sp>
      <p:sp>
        <p:nvSpPr>
          <p:cNvPr id="26" name="Text Box 4"/>
          <p:cNvSpPr txBox="1">
            <a:spLocks noChangeArrowheads="1"/>
          </p:cNvSpPr>
          <p:nvPr/>
        </p:nvSpPr>
        <p:spPr bwMode="auto">
          <a:xfrm>
            <a:off x="7259657" y="1973687"/>
            <a:ext cx="1357322" cy="285752"/>
          </a:xfrm>
          <a:prstGeom prst="rect">
            <a:avLst/>
          </a:prstGeom>
          <a:solidFill>
            <a:srgbClr val="FF0000"/>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fontAlgn="auto">
              <a:lnSpc>
                <a:spcPct val="80000"/>
              </a:lnSpc>
              <a:spcBef>
                <a:spcPts val="0"/>
              </a:spcBef>
              <a:spcAft>
                <a:spcPts val="0"/>
              </a:spcAft>
              <a:buClr>
                <a:srgbClr val="FF3300"/>
              </a:buClr>
              <a:defRPr/>
            </a:pPr>
            <a:r>
              <a:rPr lang="es-CO" dirty="0">
                <a:solidFill>
                  <a:schemeClr val="bg1"/>
                </a:solidFill>
              </a:rPr>
              <a:t>Existencia</a:t>
            </a:r>
            <a:endParaRPr lang="es-ES" dirty="0">
              <a:solidFill>
                <a:schemeClr val="bg1"/>
              </a:solidFill>
            </a:endParaRPr>
          </a:p>
        </p:txBody>
      </p:sp>
      <p:sp>
        <p:nvSpPr>
          <p:cNvPr id="27" name="Text Box 4"/>
          <p:cNvSpPr txBox="1">
            <a:spLocks noChangeArrowheads="1"/>
          </p:cNvSpPr>
          <p:nvPr/>
        </p:nvSpPr>
        <p:spPr bwMode="auto">
          <a:xfrm>
            <a:off x="7259657" y="5646095"/>
            <a:ext cx="1357322" cy="285752"/>
          </a:xfrm>
          <a:prstGeom prst="rect">
            <a:avLst/>
          </a:prstGeom>
          <a:solidFill>
            <a:srgbClr val="FF0000"/>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fontAlgn="auto">
              <a:lnSpc>
                <a:spcPct val="80000"/>
              </a:lnSpc>
              <a:spcBef>
                <a:spcPts val="0"/>
              </a:spcBef>
              <a:spcAft>
                <a:spcPts val="0"/>
              </a:spcAft>
              <a:buClr>
                <a:srgbClr val="FF3300"/>
              </a:buClr>
              <a:defRPr/>
            </a:pPr>
            <a:r>
              <a:rPr lang="es-CO" dirty="0">
                <a:solidFill>
                  <a:schemeClr val="bg1"/>
                </a:solidFill>
              </a:rPr>
              <a:t>Protección</a:t>
            </a:r>
            <a:endParaRPr lang="es-ES" dirty="0">
              <a:solidFill>
                <a:schemeClr val="bg1"/>
              </a:solidFill>
            </a:endParaRPr>
          </a:p>
        </p:txBody>
      </p:sp>
      <p:sp>
        <p:nvSpPr>
          <p:cNvPr id="28" name="Text Box 4"/>
          <p:cNvSpPr txBox="1">
            <a:spLocks noChangeArrowheads="1"/>
          </p:cNvSpPr>
          <p:nvPr/>
        </p:nvSpPr>
        <p:spPr bwMode="auto">
          <a:xfrm>
            <a:off x="7259657" y="4781999"/>
            <a:ext cx="1357322" cy="285752"/>
          </a:xfrm>
          <a:prstGeom prst="rect">
            <a:avLst/>
          </a:prstGeom>
          <a:solidFill>
            <a:srgbClr val="FF0000"/>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fontAlgn="auto">
              <a:lnSpc>
                <a:spcPct val="80000"/>
              </a:lnSpc>
              <a:spcBef>
                <a:spcPts val="0"/>
              </a:spcBef>
              <a:spcAft>
                <a:spcPts val="0"/>
              </a:spcAft>
              <a:buClr>
                <a:srgbClr val="FF3300"/>
              </a:buClr>
              <a:defRPr/>
            </a:pPr>
            <a:r>
              <a:rPr lang="es-CO" dirty="0">
                <a:solidFill>
                  <a:schemeClr val="bg1"/>
                </a:solidFill>
              </a:rPr>
              <a:t>Ciudadanía</a:t>
            </a:r>
            <a:endParaRPr lang="es-ES" dirty="0">
              <a:solidFill>
                <a:schemeClr val="bg1"/>
              </a:solidFill>
            </a:endParaRPr>
          </a:p>
        </p:txBody>
      </p:sp>
      <p:sp>
        <p:nvSpPr>
          <p:cNvPr id="29" name="Text Box 4"/>
          <p:cNvSpPr txBox="1">
            <a:spLocks noChangeArrowheads="1"/>
          </p:cNvSpPr>
          <p:nvPr/>
        </p:nvSpPr>
        <p:spPr bwMode="auto">
          <a:xfrm>
            <a:off x="7259657" y="3485855"/>
            <a:ext cx="1357322" cy="285752"/>
          </a:xfrm>
          <a:prstGeom prst="rect">
            <a:avLst/>
          </a:prstGeom>
          <a:solidFill>
            <a:srgbClr val="FF0000"/>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fontAlgn="auto">
              <a:lnSpc>
                <a:spcPct val="80000"/>
              </a:lnSpc>
              <a:spcBef>
                <a:spcPts val="0"/>
              </a:spcBef>
              <a:spcAft>
                <a:spcPts val="0"/>
              </a:spcAft>
              <a:buClr>
                <a:srgbClr val="FF3300"/>
              </a:buClr>
              <a:defRPr/>
            </a:pPr>
            <a:r>
              <a:rPr lang="es-CO" dirty="0">
                <a:solidFill>
                  <a:schemeClr val="bg1"/>
                </a:solidFill>
              </a:rPr>
              <a:t>Desarrollo</a:t>
            </a:r>
            <a:endParaRPr lang="es-ES" dirty="0">
              <a:solidFill>
                <a:schemeClr val="bg1"/>
              </a:solidFill>
            </a:endParaRPr>
          </a:p>
        </p:txBody>
      </p:sp>
      <p:cxnSp>
        <p:nvCxnSpPr>
          <p:cNvPr id="30" name="29 Conector recto"/>
          <p:cNvCxnSpPr/>
          <p:nvPr/>
        </p:nvCxnSpPr>
        <p:spPr>
          <a:xfrm rot="5400000">
            <a:off x="-1694619" y="3995363"/>
            <a:ext cx="4357688" cy="9525"/>
          </a:xfrm>
          <a:prstGeom prst="line">
            <a:avLst/>
          </a:prstGeom>
          <a:ln w="15875">
            <a:solidFill>
              <a:srgbClr val="27710D"/>
            </a:solidFill>
          </a:ln>
        </p:spPr>
        <p:style>
          <a:lnRef idx="1">
            <a:schemeClr val="accent1"/>
          </a:lnRef>
          <a:fillRef idx="0">
            <a:schemeClr val="accent1"/>
          </a:fillRef>
          <a:effectRef idx="0">
            <a:schemeClr val="accent1"/>
          </a:effectRef>
          <a:fontRef idx="minor">
            <a:schemeClr val="tx1"/>
          </a:fontRef>
        </p:style>
      </p:cxnSp>
      <p:cxnSp>
        <p:nvCxnSpPr>
          <p:cNvPr id="31" name="30 Conector angular"/>
          <p:cNvCxnSpPr/>
          <p:nvPr/>
        </p:nvCxnSpPr>
        <p:spPr>
          <a:xfrm rot="16200000" flipH="1">
            <a:off x="7482329" y="1547072"/>
            <a:ext cx="473075" cy="23495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2" name="76 Forma"/>
          <p:cNvCxnSpPr/>
          <p:nvPr/>
        </p:nvCxnSpPr>
        <p:spPr>
          <a:xfrm>
            <a:off x="6755253" y="2263458"/>
            <a:ext cx="1182688" cy="107950"/>
          </a:xfrm>
          <a:prstGeom prst="bentConnector4">
            <a:avLst>
              <a:gd name="adj1" fmla="val 21309"/>
              <a:gd name="adj2" fmla="val 313973"/>
            </a:avLst>
          </a:prstGeom>
          <a:ln>
            <a:tailEnd type="arrow"/>
          </a:ln>
        </p:spPr>
        <p:style>
          <a:lnRef idx="2">
            <a:schemeClr val="dk1"/>
          </a:lnRef>
          <a:fillRef idx="0">
            <a:schemeClr val="dk1"/>
          </a:fillRef>
          <a:effectRef idx="1">
            <a:schemeClr val="dk1"/>
          </a:effectRef>
          <a:fontRef idx="minor">
            <a:schemeClr val="tx1"/>
          </a:fontRef>
        </p:style>
      </p:cxnSp>
      <p:cxnSp>
        <p:nvCxnSpPr>
          <p:cNvPr id="33" name="82 Forma"/>
          <p:cNvCxnSpPr/>
          <p:nvPr/>
        </p:nvCxnSpPr>
        <p:spPr>
          <a:xfrm>
            <a:off x="6828278" y="3827145"/>
            <a:ext cx="1109663" cy="55563"/>
          </a:xfrm>
          <a:prstGeom prst="bentConnector4">
            <a:avLst>
              <a:gd name="adj1" fmla="val 19449"/>
              <a:gd name="adj2" fmla="val 507632"/>
            </a:avLst>
          </a:prstGeom>
          <a:ln>
            <a:tailEnd type="arrow"/>
          </a:ln>
        </p:spPr>
        <p:style>
          <a:lnRef idx="2">
            <a:schemeClr val="dk1"/>
          </a:lnRef>
          <a:fillRef idx="0">
            <a:schemeClr val="dk1"/>
          </a:fillRef>
          <a:effectRef idx="1">
            <a:schemeClr val="dk1"/>
          </a:effectRef>
          <a:fontRef idx="minor">
            <a:schemeClr val="tx1"/>
          </a:fontRef>
        </p:style>
      </p:cxnSp>
      <p:cxnSp>
        <p:nvCxnSpPr>
          <p:cNvPr id="34" name="84 Forma"/>
          <p:cNvCxnSpPr/>
          <p:nvPr/>
        </p:nvCxnSpPr>
        <p:spPr>
          <a:xfrm flipV="1">
            <a:off x="6828278" y="4893945"/>
            <a:ext cx="1109663" cy="198438"/>
          </a:xfrm>
          <a:prstGeom prst="bentConnector4">
            <a:avLst>
              <a:gd name="adj1" fmla="val 19435"/>
              <a:gd name="adj2" fmla="val 322897"/>
            </a:avLst>
          </a:prstGeom>
          <a:ln>
            <a:tailEnd type="arrow"/>
          </a:ln>
        </p:spPr>
        <p:style>
          <a:lnRef idx="2">
            <a:schemeClr val="dk1"/>
          </a:lnRef>
          <a:fillRef idx="0">
            <a:schemeClr val="dk1"/>
          </a:fillRef>
          <a:effectRef idx="1">
            <a:schemeClr val="dk1"/>
          </a:effectRef>
          <a:fontRef idx="minor">
            <a:schemeClr val="tx1"/>
          </a:fontRef>
        </p:style>
      </p:cxnSp>
      <p:cxnSp>
        <p:nvCxnSpPr>
          <p:cNvPr id="35" name="86 Forma"/>
          <p:cNvCxnSpPr/>
          <p:nvPr/>
        </p:nvCxnSpPr>
        <p:spPr>
          <a:xfrm flipV="1">
            <a:off x="6828279" y="5645996"/>
            <a:ext cx="1109663" cy="342900"/>
          </a:xfrm>
          <a:prstGeom prst="bentConnector4">
            <a:avLst>
              <a:gd name="adj1" fmla="val 19449"/>
              <a:gd name="adj2" fmla="val 187516"/>
            </a:avLst>
          </a:prstGeom>
          <a:ln>
            <a:tailEnd type="arrow"/>
          </a:ln>
        </p:spPr>
        <p:style>
          <a:lnRef idx="2">
            <a:schemeClr val="dk1"/>
          </a:lnRef>
          <a:fillRef idx="0">
            <a:schemeClr val="dk1"/>
          </a:fillRef>
          <a:effectRef idx="1">
            <a:schemeClr val="dk1"/>
          </a:effectRef>
          <a:fontRef idx="minor">
            <a:schemeClr val="tx1"/>
          </a:fontRef>
        </p:style>
      </p:cxnSp>
      <p:cxnSp>
        <p:nvCxnSpPr>
          <p:cNvPr id="36" name="35 Conector recto de flecha"/>
          <p:cNvCxnSpPr/>
          <p:nvPr/>
        </p:nvCxnSpPr>
        <p:spPr>
          <a:xfrm rot="10800000">
            <a:off x="2754349" y="2022895"/>
            <a:ext cx="144463"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36 Conector recto de flecha"/>
          <p:cNvCxnSpPr/>
          <p:nvPr/>
        </p:nvCxnSpPr>
        <p:spPr>
          <a:xfrm rot="10800000">
            <a:off x="2754349" y="5910682"/>
            <a:ext cx="144463"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37 Conector recto de flecha"/>
          <p:cNvCxnSpPr/>
          <p:nvPr/>
        </p:nvCxnSpPr>
        <p:spPr>
          <a:xfrm>
            <a:off x="2898812" y="3750095"/>
            <a:ext cx="144462"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38 Conector recto"/>
          <p:cNvCxnSpPr/>
          <p:nvPr/>
        </p:nvCxnSpPr>
        <p:spPr>
          <a:xfrm rot="5400000">
            <a:off x="954918" y="3966789"/>
            <a:ext cx="3887787" cy="0"/>
          </a:xfrm>
          <a:prstGeom prst="line">
            <a:avLst/>
          </a:prstGeom>
        </p:spPr>
        <p:style>
          <a:lnRef idx="2">
            <a:schemeClr val="dk1"/>
          </a:lnRef>
          <a:fillRef idx="0">
            <a:schemeClr val="dk1"/>
          </a:fillRef>
          <a:effectRef idx="1">
            <a:schemeClr val="dk1"/>
          </a:effectRef>
          <a:fontRef idx="minor">
            <a:schemeClr val="tx1"/>
          </a:fontRef>
        </p:style>
      </p:cxnSp>
      <p:sp>
        <p:nvSpPr>
          <p:cNvPr id="40" name="Rectangle 60"/>
          <p:cNvSpPr>
            <a:spLocks noChangeArrowheads="1"/>
          </p:cNvSpPr>
          <p:nvPr/>
        </p:nvSpPr>
        <p:spPr bwMode="auto">
          <a:xfrm>
            <a:off x="861609" y="260952"/>
            <a:ext cx="24817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CO" altLang="es-CO" sz="2000" b="1" dirty="0">
                <a:solidFill>
                  <a:schemeClr val="bg1"/>
                </a:solidFill>
              </a:rPr>
              <a:t>Garantizando Derechos</a:t>
            </a:r>
          </a:p>
        </p:txBody>
      </p:sp>
    </p:spTree>
    <p:extLst>
      <p:ext uri="{BB962C8B-B14F-4D97-AF65-F5344CB8AC3E}">
        <p14:creationId xmlns:p14="http://schemas.microsoft.com/office/powerpoint/2010/main" val="2645269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881323" y="3215944"/>
            <a:ext cx="5665788"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r>
              <a:rPr lang="es-ES" sz="3600" dirty="0" smtClean="0">
                <a:solidFill>
                  <a:srgbClr val="595959"/>
                </a:solidFill>
              </a:rPr>
              <a:t>Metodología</a:t>
            </a:r>
            <a:endParaRPr lang="es-ES" sz="3600" dirty="0">
              <a:solidFill>
                <a:srgbClr val="595959"/>
              </a:solidFill>
            </a:endParaRPr>
          </a:p>
        </p:txBody>
      </p:sp>
      <p:cxnSp>
        <p:nvCxnSpPr>
          <p:cNvPr id="5" name="Conector recto 4"/>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70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111860" y="266622"/>
            <a:ext cx="6837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s-ES" b="1" dirty="0" smtClean="0">
                <a:solidFill>
                  <a:schemeClr val="bg1"/>
                </a:solidFill>
              </a:rPr>
              <a:t>TEMAS</a:t>
            </a:r>
            <a:endParaRPr lang="es-ES" b="1" dirty="0">
              <a:solidFill>
                <a:schemeClr val="bg1"/>
              </a:solidFill>
            </a:endParaRPr>
          </a:p>
        </p:txBody>
      </p:sp>
      <p:sp>
        <p:nvSpPr>
          <p:cNvPr id="3" name="2 CuadroTexto"/>
          <p:cNvSpPr txBox="1">
            <a:spLocks noChangeArrowheads="1"/>
          </p:cNvSpPr>
          <p:nvPr/>
        </p:nvSpPr>
        <p:spPr bwMode="auto">
          <a:xfrm>
            <a:off x="684213" y="1679575"/>
            <a:ext cx="7772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257300" indent="-3429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lvl="2" eaLnBrk="1" hangingPunct="1">
              <a:buFont typeface="Calibri" pitchFamily="34" charset="0"/>
              <a:buAutoNum type="arabicPeriod"/>
            </a:pPr>
            <a:r>
              <a:rPr lang="es-CO" altLang="es-CO" dirty="0"/>
              <a:t>Marco normativo.</a:t>
            </a:r>
          </a:p>
          <a:p>
            <a:pPr lvl="2" eaLnBrk="1" hangingPunct="1">
              <a:buFont typeface="Calibri" pitchFamily="34" charset="0"/>
              <a:buAutoNum type="arabicPeriod"/>
            </a:pPr>
            <a:r>
              <a:rPr lang="es-CO" altLang="es-CO" dirty="0"/>
              <a:t>Componentes de la Rendición de cuentas ( Aplica para las </a:t>
            </a:r>
            <a:r>
              <a:rPr lang="es-CO" altLang="es-CO" dirty="0" smtClean="0"/>
              <a:t>MP y la RPC).</a:t>
            </a:r>
            <a:endParaRPr lang="es-CO" altLang="es-CO" dirty="0"/>
          </a:p>
          <a:p>
            <a:pPr lvl="2" eaLnBrk="1" hangingPunct="1">
              <a:buFont typeface="Calibri" pitchFamily="34" charset="0"/>
              <a:buAutoNum type="arabicPeriod"/>
            </a:pPr>
            <a:r>
              <a:rPr lang="es-CO" altLang="es-CO" dirty="0"/>
              <a:t>Marco conceptual.</a:t>
            </a:r>
          </a:p>
          <a:p>
            <a:pPr lvl="2" eaLnBrk="1" hangingPunct="1">
              <a:buFont typeface="Calibri" pitchFamily="34" charset="0"/>
              <a:buAutoNum type="arabicPeriod"/>
            </a:pPr>
            <a:r>
              <a:rPr lang="es-CO" altLang="es-CO" dirty="0"/>
              <a:t>Propósitos y alcances de la RPC y MP.</a:t>
            </a:r>
          </a:p>
          <a:p>
            <a:pPr lvl="2" eaLnBrk="1" hangingPunct="1">
              <a:buFont typeface="Calibri" pitchFamily="34" charset="0"/>
              <a:buAutoNum type="arabicPeriod"/>
            </a:pPr>
            <a:r>
              <a:rPr lang="es-CO" altLang="es-CO" dirty="0"/>
              <a:t>Objetivos del proceso de rendición de cuentas y mesas publicas.</a:t>
            </a:r>
          </a:p>
          <a:p>
            <a:pPr lvl="2" eaLnBrk="1" hangingPunct="1">
              <a:buFont typeface="Calibri" pitchFamily="34" charset="0"/>
              <a:buAutoNum type="arabicPeriod"/>
            </a:pPr>
            <a:r>
              <a:rPr lang="es-CO" altLang="es-CO" dirty="0"/>
              <a:t>Metodología.</a:t>
            </a:r>
          </a:p>
          <a:p>
            <a:pPr lvl="2" eaLnBrk="1" hangingPunct="1">
              <a:buFont typeface="Calibri" pitchFamily="34" charset="0"/>
              <a:buAutoNum type="arabicPeriod"/>
            </a:pPr>
            <a:r>
              <a:rPr lang="es-CO" altLang="es-CO" dirty="0"/>
              <a:t>Participación y control social.</a:t>
            </a:r>
          </a:p>
          <a:p>
            <a:pPr lvl="2" eaLnBrk="1" hangingPunct="1">
              <a:buFont typeface="+mj-lt"/>
              <a:buAutoNum type="arabicPeriod"/>
            </a:pPr>
            <a:r>
              <a:rPr lang="es-CO" altLang="es-CO" dirty="0"/>
              <a:t>Compromisos del ICBF  frente  al proceso de rendición de cuentas y mesas publicas. </a:t>
            </a:r>
            <a:endParaRPr lang="es-CO" altLang="es-CO" dirty="0" smtClean="0"/>
          </a:p>
          <a:p>
            <a:pPr lvl="2" eaLnBrk="1" hangingPunct="1">
              <a:buFont typeface="+mj-lt"/>
              <a:buAutoNum type="arabicPeriod"/>
            </a:pPr>
            <a:r>
              <a:rPr lang="es-CO" altLang="es-CO" dirty="0" smtClean="0"/>
              <a:t>Ley Anticorrupción</a:t>
            </a:r>
          </a:p>
          <a:p>
            <a:pPr lvl="2" eaLnBrk="1" hangingPunct="1">
              <a:buFont typeface="+mj-lt"/>
              <a:buAutoNum type="arabicPeriod"/>
            </a:pPr>
            <a:r>
              <a:rPr lang="es-CO" altLang="es-CO" dirty="0" smtClean="0"/>
              <a:t>Ley de transparencia. </a:t>
            </a:r>
            <a:endParaRPr lang="es-CO" altLang="es-CO" dirty="0"/>
          </a:p>
          <a:p>
            <a:pPr lvl="2" eaLnBrk="1" hangingPunct="1">
              <a:buFont typeface="+mj-lt"/>
              <a:buAutoNum type="arabicPeriod"/>
            </a:pPr>
            <a:r>
              <a:rPr lang="es-CO" altLang="es-CO" dirty="0"/>
              <a:t>Recursos (Criterios</a:t>
            </a:r>
            <a:r>
              <a:rPr lang="es-CO" altLang="es-CO" dirty="0" smtClean="0"/>
              <a:t>)</a:t>
            </a:r>
            <a:endParaRPr lang="es-CO" altLang="es-CO" dirty="0"/>
          </a:p>
          <a:p>
            <a:pPr eaLnBrk="1" hangingPunct="1"/>
            <a:endParaRPr lang="es-CO" altLang="es-CO" dirty="0"/>
          </a:p>
        </p:txBody>
      </p:sp>
    </p:spTree>
    <p:extLst>
      <p:ext uri="{BB962C8B-B14F-4D97-AF65-F5344CB8AC3E}">
        <p14:creationId xmlns:p14="http://schemas.microsoft.com/office/powerpoint/2010/main" val="3946575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571206" y="1387475"/>
            <a:ext cx="3816350" cy="396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es-ES" sz="2000" u="sng" dirty="0"/>
              <a:t>Uno</a:t>
            </a:r>
            <a:r>
              <a:rPr lang="es-ES" sz="2000" dirty="0"/>
              <a:t> Preparación  y alistamiento </a:t>
            </a:r>
          </a:p>
        </p:txBody>
      </p:sp>
      <p:sp>
        <p:nvSpPr>
          <p:cNvPr id="3" name="Text Box 4"/>
          <p:cNvSpPr txBox="1">
            <a:spLocks noChangeArrowheads="1"/>
          </p:cNvSpPr>
          <p:nvPr/>
        </p:nvSpPr>
        <p:spPr bwMode="auto">
          <a:xfrm>
            <a:off x="4571206" y="3043237"/>
            <a:ext cx="4032250" cy="3968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just">
              <a:defRPr/>
            </a:pPr>
            <a:r>
              <a:rPr lang="es-CO" sz="2000" u="sng" dirty="0"/>
              <a:t>Dos</a:t>
            </a:r>
            <a:r>
              <a:rPr lang="es-CO" sz="2000" dirty="0"/>
              <a:t> Realización</a:t>
            </a:r>
            <a:endParaRPr lang="es-ES" sz="2000" dirty="0"/>
          </a:p>
        </p:txBody>
      </p:sp>
      <p:sp>
        <p:nvSpPr>
          <p:cNvPr id="4" name="Text Box 5"/>
          <p:cNvSpPr txBox="1">
            <a:spLocks noChangeArrowheads="1"/>
          </p:cNvSpPr>
          <p:nvPr/>
        </p:nvSpPr>
        <p:spPr bwMode="auto">
          <a:xfrm>
            <a:off x="4571206" y="5419725"/>
            <a:ext cx="3744913" cy="39687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just">
              <a:defRPr/>
            </a:pPr>
            <a:r>
              <a:rPr lang="es-MX" sz="2000" u="sng" dirty="0"/>
              <a:t>Tres </a:t>
            </a:r>
            <a:r>
              <a:rPr lang="es-MX" sz="2000" dirty="0"/>
              <a:t>Cierre y Evaluación </a:t>
            </a:r>
            <a:endParaRPr lang="es-ES" sz="2000" dirty="0"/>
          </a:p>
        </p:txBody>
      </p:sp>
      <p:sp>
        <p:nvSpPr>
          <p:cNvPr id="5" name="Text Box 6"/>
          <p:cNvSpPr txBox="1">
            <a:spLocks noChangeArrowheads="1"/>
          </p:cNvSpPr>
          <p:nvPr/>
        </p:nvSpPr>
        <p:spPr bwMode="auto">
          <a:xfrm>
            <a:off x="204717" y="3330574"/>
            <a:ext cx="3502890" cy="1200329"/>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just">
              <a:spcBef>
                <a:spcPct val="50000"/>
              </a:spcBef>
              <a:defRPr/>
            </a:pPr>
            <a:r>
              <a:rPr lang="es-CO" sz="2400" dirty="0" smtClean="0"/>
              <a:t>Pasos  para la realización rendición de cuentas  y mesas publicas </a:t>
            </a:r>
            <a:endParaRPr lang="es-ES" sz="2400" dirty="0"/>
          </a:p>
        </p:txBody>
      </p:sp>
      <p:cxnSp>
        <p:nvCxnSpPr>
          <p:cNvPr id="6" name="AutoShape 7"/>
          <p:cNvCxnSpPr>
            <a:cxnSpLocks noChangeShapeType="1"/>
            <a:stCxn id="5" idx="0"/>
            <a:endCxn id="2" idx="1"/>
          </p:cNvCxnSpPr>
          <p:nvPr/>
        </p:nvCxnSpPr>
        <p:spPr bwMode="auto">
          <a:xfrm rot="5400000" flipH="1" flipV="1">
            <a:off x="2391354" y="1150722"/>
            <a:ext cx="1744661" cy="2615044"/>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 name="AutoShape 8"/>
          <p:cNvCxnSpPr>
            <a:cxnSpLocks noChangeShapeType="1"/>
            <a:stCxn id="5" idx="3"/>
            <a:endCxn id="3" idx="1"/>
          </p:cNvCxnSpPr>
          <p:nvPr/>
        </p:nvCxnSpPr>
        <p:spPr bwMode="auto">
          <a:xfrm flipV="1">
            <a:off x="3707607" y="3241675"/>
            <a:ext cx="863599" cy="689064"/>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cxnSp>
      <p:cxnSp>
        <p:nvCxnSpPr>
          <p:cNvPr id="8" name="AutoShape 9"/>
          <p:cNvCxnSpPr>
            <a:cxnSpLocks noChangeShapeType="1"/>
          </p:cNvCxnSpPr>
          <p:nvPr/>
        </p:nvCxnSpPr>
        <p:spPr bwMode="auto">
          <a:xfrm flipV="1">
            <a:off x="3707606" y="3259137"/>
            <a:ext cx="863600" cy="684213"/>
          </a:xfrm>
          <a:prstGeom prst="bentConnector3">
            <a:avLst>
              <a:gd name="adj1" fmla="val 49815"/>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 name="AutoShape 10"/>
          <p:cNvCxnSpPr>
            <a:cxnSpLocks noChangeShapeType="1"/>
            <a:stCxn id="5" idx="2"/>
          </p:cNvCxnSpPr>
          <p:nvPr/>
        </p:nvCxnSpPr>
        <p:spPr bwMode="auto">
          <a:xfrm rot="16200000" flipH="1">
            <a:off x="2689892" y="3797173"/>
            <a:ext cx="1111072" cy="2578532"/>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 name="AutoShape 11"/>
          <p:cNvCxnSpPr>
            <a:cxnSpLocks noChangeShapeType="1"/>
            <a:stCxn id="5" idx="2"/>
            <a:endCxn id="4" idx="1"/>
          </p:cNvCxnSpPr>
          <p:nvPr/>
        </p:nvCxnSpPr>
        <p:spPr bwMode="auto">
          <a:xfrm rot="16200000" flipH="1">
            <a:off x="2720054" y="3767011"/>
            <a:ext cx="1087260" cy="2615044"/>
          </a:xfrm>
          <a:prstGeom prst="bentConnector2">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cxnSp>
    </p:spTree>
    <p:extLst>
      <p:ext uri="{BB962C8B-B14F-4D97-AF65-F5344CB8AC3E}">
        <p14:creationId xmlns:p14="http://schemas.microsoft.com/office/powerpoint/2010/main" val="407498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dissolv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AutoShape 8"/>
          <p:cNvCxnSpPr>
            <a:cxnSpLocks noChangeShapeType="1"/>
          </p:cNvCxnSpPr>
          <p:nvPr/>
        </p:nvCxnSpPr>
        <p:spPr bwMode="auto">
          <a:xfrm flipV="1">
            <a:off x="-127260" y="3319510"/>
            <a:ext cx="503237" cy="889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3" name="AutoShape 11"/>
          <p:cNvCxnSpPr>
            <a:cxnSpLocks noChangeShapeType="1"/>
          </p:cNvCxnSpPr>
          <p:nvPr/>
        </p:nvCxnSpPr>
        <p:spPr bwMode="auto">
          <a:xfrm>
            <a:off x="-487623" y="4805410"/>
            <a:ext cx="1223963" cy="217487"/>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cxnSp>
      <p:sp>
        <p:nvSpPr>
          <p:cNvPr id="4" name="Rectangle 6"/>
          <p:cNvSpPr txBox="1">
            <a:spLocks noChangeArrowheads="1"/>
          </p:cNvSpPr>
          <p:nvPr/>
        </p:nvSpPr>
        <p:spPr>
          <a:xfrm>
            <a:off x="3039802" y="1127172"/>
            <a:ext cx="5940425" cy="1968500"/>
          </a:xfrm>
          <a:prstGeom prst="rect">
            <a:avLst/>
          </a:prstGeom>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533400" indent="-533400">
              <a:buClr>
                <a:srgbClr val="FF0000"/>
              </a:buClr>
              <a:buFont typeface="Wingdings" pitchFamily="2" charset="2"/>
              <a:buChar char="q"/>
              <a:defRPr/>
            </a:pPr>
            <a:r>
              <a:rPr lang="es-MX" sz="1100" dirty="0" smtClean="0">
                <a:latin typeface="Arial" pitchFamily="34" charset="0"/>
              </a:rPr>
              <a:t>Concertación con las partes implicadas definiendo  las estrategias  y reglas de juego para promover el dialogo participativo  y de doble vía con  la ciudadana, en la discusión, evaluación análisis e incidencia en la gestión publica. </a:t>
            </a:r>
          </a:p>
          <a:p>
            <a:pPr marL="533400" indent="-533400">
              <a:buClr>
                <a:srgbClr val="FF0000"/>
              </a:buClr>
              <a:buFont typeface="Wingdings" pitchFamily="2" charset="2"/>
              <a:buChar char="q"/>
              <a:defRPr/>
            </a:pPr>
            <a:r>
              <a:rPr lang="es-MX" sz="1100" dirty="0" smtClean="0">
                <a:latin typeface="Arial" pitchFamily="34" charset="0"/>
              </a:rPr>
              <a:t>Elaboración Plan de trabajo  </a:t>
            </a:r>
          </a:p>
          <a:p>
            <a:pPr marL="533400" indent="-533400">
              <a:buClr>
                <a:srgbClr val="FF0000"/>
              </a:buClr>
              <a:buFont typeface="Wingdings" pitchFamily="2" charset="2"/>
              <a:buChar char="q"/>
              <a:defRPr/>
            </a:pPr>
            <a:r>
              <a:rPr lang="es-MX" sz="1100" dirty="0" smtClean="0">
                <a:latin typeface="Arial" pitchFamily="34" charset="0"/>
              </a:rPr>
              <a:t>Diseño de agenda</a:t>
            </a:r>
          </a:p>
          <a:p>
            <a:pPr marL="533400" indent="-533400">
              <a:buClr>
                <a:srgbClr val="FF0000"/>
              </a:buClr>
              <a:buFont typeface="Wingdings" pitchFamily="2" charset="2"/>
              <a:buChar char="q"/>
              <a:defRPr/>
            </a:pPr>
            <a:r>
              <a:rPr lang="es-MX" sz="1100" dirty="0" smtClean="0">
                <a:latin typeface="Arial" pitchFamily="34" charset="0"/>
              </a:rPr>
              <a:t>Estrategias de divulgación y convocatoria </a:t>
            </a:r>
          </a:p>
          <a:p>
            <a:pPr marL="533400" indent="-533400">
              <a:buClr>
                <a:srgbClr val="FF0000"/>
              </a:buClr>
              <a:buFont typeface="Wingdings" pitchFamily="2" charset="2"/>
              <a:buChar char="q"/>
              <a:defRPr/>
            </a:pPr>
            <a:r>
              <a:rPr lang="es-MX" sz="1100" dirty="0" smtClean="0">
                <a:latin typeface="Arial" pitchFamily="34" charset="0"/>
              </a:rPr>
              <a:t>Revisión Informe de Gestión Nacional o Territorial </a:t>
            </a:r>
          </a:p>
          <a:p>
            <a:pPr marL="533400" indent="-533400">
              <a:buClr>
                <a:srgbClr val="FF0000"/>
              </a:buClr>
              <a:buFont typeface="Wingdings" pitchFamily="2" charset="2"/>
              <a:buChar char="q"/>
              <a:defRPr/>
            </a:pPr>
            <a:r>
              <a:rPr lang="es-MX" sz="1100" dirty="0" smtClean="0">
                <a:latin typeface="Arial" pitchFamily="34" charset="0"/>
              </a:rPr>
              <a:t>Revisión de presentación </a:t>
            </a:r>
            <a:endParaRPr lang="es-ES" sz="1100" dirty="0" smtClean="0">
              <a:latin typeface="Arial" pitchFamily="34" charset="0"/>
            </a:endParaRPr>
          </a:p>
        </p:txBody>
      </p:sp>
      <p:sp>
        <p:nvSpPr>
          <p:cNvPr id="5" name="Text Box 6"/>
          <p:cNvSpPr txBox="1">
            <a:spLocks noChangeArrowheads="1"/>
          </p:cNvSpPr>
          <p:nvPr/>
        </p:nvSpPr>
        <p:spPr bwMode="auto">
          <a:xfrm>
            <a:off x="3039802" y="3319510"/>
            <a:ext cx="5940425" cy="12001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533400" indent="-533400">
              <a:spcBef>
                <a:spcPct val="20000"/>
              </a:spcBef>
              <a:buClr>
                <a:srgbClr val="FF0000"/>
              </a:buClr>
              <a:buFont typeface="Wingdings" pitchFamily="2" charset="2"/>
              <a:buChar char="Ø"/>
              <a:defRPr/>
            </a:pPr>
            <a:r>
              <a:rPr lang="es-ES" sz="1200" dirty="0" smtClean="0"/>
              <a:t>Funciones </a:t>
            </a:r>
            <a:r>
              <a:rPr lang="es-ES" sz="1200" dirty="0"/>
              <a:t>del </a:t>
            </a:r>
            <a:r>
              <a:rPr lang="es-ES" sz="1200" dirty="0" smtClean="0"/>
              <a:t>Moderador </a:t>
            </a:r>
            <a:endParaRPr lang="es-ES" sz="1200" dirty="0"/>
          </a:p>
          <a:p>
            <a:pPr marL="533400" indent="-533400">
              <a:spcBef>
                <a:spcPct val="20000"/>
              </a:spcBef>
              <a:buClr>
                <a:srgbClr val="FF0000"/>
              </a:buClr>
              <a:buFont typeface="Wingdings" pitchFamily="2" charset="2"/>
              <a:buChar char="Ø"/>
              <a:defRPr/>
            </a:pPr>
            <a:r>
              <a:rPr lang="es-ES" sz="1200" dirty="0"/>
              <a:t>Intervención de la entidad</a:t>
            </a:r>
          </a:p>
          <a:p>
            <a:pPr marL="533400" indent="-533400">
              <a:spcBef>
                <a:spcPct val="20000"/>
              </a:spcBef>
              <a:buClr>
                <a:srgbClr val="FF0000"/>
              </a:buClr>
              <a:buFont typeface="Wingdings" pitchFamily="2" charset="2"/>
              <a:buChar char="Ø"/>
              <a:defRPr/>
            </a:pPr>
            <a:r>
              <a:rPr lang="es-ES" sz="1200" dirty="0"/>
              <a:t>Presentación de  los Informes de Gestión.</a:t>
            </a:r>
          </a:p>
          <a:p>
            <a:pPr marL="533400" indent="-533400">
              <a:spcBef>
                <a:spcPct val="20000"/>
              </a:spcBef>
              <a:buClr>
                <a:srgbClr val="FF0000"/>
              </a:buClr>
              <a:buFont typeface="Wingdings" pitchFamily="2" charset="2"/>
              <a:buChar char="Ø"/>
              <a:defRPr/>
            </a:pPr>
            <a:r>
              <a:rPr lang="es-ES" sz="1200" dirty="0" smtClean="0"/>
              <a:t>Espacios de interlocución con las </a:t>
            </a:r>
            <a:r>
              <a:rPr lang="es-ES" sz="1200" dirty="0"/>
              <a:t>organizaciones </a:t>
            </a:r>
            <a:r>
              <a:rPr lang="es-ES" sz="1200" dirty="0" smtClean="0"/>
              <a:t>sociales</a:t>
            </a:r>
            <a:endParaRPr lang="es-ES" sz="1200" dirty="0"/>
          </a:p>
          <a:p>
            <a:pPr marL="533400" indent="-533400">
              <a:spcBef>
                <a:spcPct val="20000"/>
              </a:spcBef>
              <a:buClr>
                <a:srgbClr val="FF0000"/>
              </a:buClr>
              <a:buFont typeface="Wingdings" pitchFamily="2" charset="2"/>
              <a:buChar char="Ø"/>
              <a:defRPr/>
            </a:pPr>
            <a:r>
              <a:rPr lang="es-ES" sz="1200" dirty="0" smtClean="0"/>
              <a:t>Acuerdos </a:t>
            </a:r>
            <a:r>
              <a:rPr lang="es-ES" sz="1200" dirty="0"/>
              <a:t>y </a:t>
            </a:r>
            <a:r>
              <a:rPr lang="es-ES" sz="1200" dirty="0" smtClean="0"/>
              <a:t>compromisos</a:t>
            </a:r>
            <a:endParaRPr lang="es-ES" sz="1200" dirty="0"/>
          </a:p>
        </p:txBody>
      </p:sp>
      <p:sp>
        <p:nvSpPr>
          <p:cNvPr id="6" name="Text Box 6"/>
          <p:cNvSpPr txBox="1">
            <a:spLocks noChangeArrowheads="1"/>
          </p:cNvSpPr>
          <p:nvPr/>
        </p:nvSpPr>
        <p:spPr bwMode="auto">
          <a:xfrm>
            <a:off x="3039802" y="4762547"/>
            <a:ext cx="5940425" cy="1755775"/>
          </a:xfrm>
          <a:prstGeom prst="rect">
            <a:avLst/>
          </a:prstGeom>
          <a:ln>
            <a:solidFill>
              <a:schemeClr val="accent1"/>
            </a:solidFill>
            <a:headEnd/>
            <a:tailEnd/>
          </a:ln>
        </p:spPr>
        <p:style>
          <a:lnRef idx="2">
            <a:schemeClr val="accent5"/>
          </a:lnRef>
          <a:fillRef idx="1">
            <a:schemeClr val="lt1"/>
          </a:fillRef>
          <a:effectRef idx="0">
            <a:schemeClr val="accent5"/>
          </a:effectRef>
          <a:fontRef idx="minor">
            <a:schemeClr val="dk1"/>
          </a:fontRef>
        </p:style>
        <p:txBody>
          <a:bodyPr>
            <a:spAutoFit/>
          </a:bodyPr>
          <a:lstStyle/>
          <a:p>
            <a:pPr marL="533400" indent="-533400">
              <a:spcBef>
                <a:spcPct val="20000"/>
              </a:spcBef>
              <a:buClr>
                <a:srgbClr val="FF0000"/>
              </a:buClr>
              <a:buFont typeface="Wingdings" pitchFamily="2" charset="2"/>
              <a:buChar char="v"/>
              <a:defRPr/>
            </a:pPr>
            <a:r>
              <a:rPr lang="es-ES" sz="1200" dirty="0">
                <a:latin typeface="Arial" pitchFamily="34" charset="0"/>
                <a:cs typeface="Arial" pitchFamily="34" charset="0"/>
              </a:rPr>
              <a:t>Presentación de las conclusiones </a:t>
            </a:r>
          </a:p>
          <a:p>
            <a:pPr marL="708025" lvl="1" indent="-250825">
              <a:spcBef>
                <a:spcPct val="20000"/>
              </a:spcBef>
              <a:buClr>
                <a:srgbClr val="FF0000"/>
              </a:buClr>
              <a:buFont typeface="Wingdings" pitchFamily="2" charset="2"/>
              <a:buChar char="§"/>
              <a:defRPr/>
            </a:pPr>
            <a:r>
              <a:rPr lang="es-MX" sz="1200" dirty="0">
                <a:latin typeface="Arial" pitchFamily="34" charset="0"/>
                <a:cs typeface="Arial" pitchFamily="34" charset="0"/>
              </a:rPr>
              <a:t>Cumplimiento del plan de trabajo propuesto.</a:t>
            </a:r>
          </a:p>
          <a:p>
            <a:pPr marL="708025" lvl="1" indent="-250825">
              <a:spcBef>
                <a:spcPct val="20000"/>
              </a:spcBef>
              <a:buClr>
                <a:srgbClr val="FF0000"/>
              </a:buClr>
              <a:buFont typeface="Wingdings" pitchFamily="2" charset="2"/>
              <a:buChar char="§"/>
              <a:defRPr/>
            </a:pPr>
            <a:r>
              <a:rPr lang="es-MX" sz="1200" dirty="0">
                <a:latin typeface="Arial" pitchFamily="34" charset="0"/>
                <a:cs typeface="Arial" pitchFamily="34" charset="0"/>
              </a:rPr>
              <a:t>Evaluación del Grado de cumplimiento de los  propósitos establecidos</a:t>
            </a:r>
          </a:p>
          <a:p>
            <a:pPr marL="533400" indent="-533400">
              <a:spcBef>
                <a:spcPct val="20000"/>
              </a:spcBef>
              <a:buClr>
                <a:srgbClr val="FF0000"/>
              </a:buClr>
              <a:buFont typeface="Wingdings" pitchFamily="2" charset="2"/>
              <a:buChar char="v"/>
              <a:defRPr/>
            </a:pPr>
            <a:r>
              <a:rPr lang="es-MX" sz="1200" dirty="0">
                <a:latin typeface="Arial" pitchFamily="34" charset="0"/>
                <a:cs typeface="Arial" pitchFamily="34" charset="0"/>
              </a:rPr>
              <a:t>Mecanismos de seguimiento a los compromisos, </a:t>
            </a:r>
            <a:r>
              <a:rPr lang="es-CO" sz="1200" dirty="0">
                <a:latin typeface="Arial" pitchFamily="34" charset="0"/>
                <a:cs typeface="Arial" pitchFamily="34" charset="0"/>
              </a:rPr>
              <a:t>propuestas y sugerencias  de los participantes.</a:t>
            </a:r>
            <a:r>
              <a:rPr lang="es-MX" sz="1200" dirty="0">
                <a:latin typeface="Arial" pitchFamily="34" charset="0"/>
                <a:cs typeface="Arial" pitchFamily="34" charset="0"/>
              </a:rPr>
              <a:t> </a:t>
            </a:r>
          </a:p>
          <a:p>
            <a:pPr marL="533400" indent="-533400">
              <a:spcBef>
                <a:spcPct val="20000"/>
              </a:spcBef>
              <a:buClr>
                <a:srgbClr val="FF0000"/>
              </a:buClr>
              <a:buFont typeface="Wingdings" pitchFamily="2" charset="2"/>
              <a:buChar char="v"/>
              <a:defRPr/>
            </a:pPr>
            <a:r>
              <a:rPr lang="es-ES" sz="1200" dirty="0">
                <a:latin typeface="Arial" pitchFamily="34" charset="0"/>
                <a:cs typeface="Arial" pitchFamily="34" charset="0"/>
              </a:rPr>
              <a:t>Presentar actas, listas de asistentes  y evaluación de los eventos, (puede ser a través de encuestas).</a:t>
            </a:r>
          </a:p>
          <a:p>
            <a:pPr marL="533400" indent="-533400">
              <a:spcBef>
                <a:spcPct val="20000"/>
              </a:spcBef>
              <a:buClr>
                <a:srgbClr val="FF0000"/>
              </a:buClr>
              <a:buFont typeface="Wingdings" pitchFamily="2" charset="2"/>
              <a:buChar char="v"/>
              <a:defRPr/>
            </a:pPr>
            <a:r>
              <a:rPr lang="es-ES" sz="1200" dirty="0">
                <a:latin typeface="Arial" pitchFamily="34" charset="0"/>
                <a:cs typeface="Arial" pitchFamily="34" charset="0"/>
              </a:rPr>
              <a:t>Informe final.</a:t>
            </a:r>
          </a:p>
        </p:txBody>
      </p:sp>
      <p:sp>
        <p:nvSpPr>
          <p:cNvPr id="7" name="6 Pentágono"/>
          <p:cNvSpPr/>
          <p:nvPr/>
        </p:nvSpPr>
        <p:spPr>
          <a:xfrm>
            <a:off x="304540" y="1306560"/>
            <a:ext cx="2374900" cy="1008062"/>
          </a:xfrm>
          <a:prstGeom prst="homePlate">
            <a:avLst/>
          </a:prstGeom>
          <a:solidFill>
            <a:schemeClr val="accent6">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s-ES" dirty="0">
                <a:solidFill>
                  <a:srgbClr val="FF0000"/>
                </a:solidFill>
                <a:latin typeface="Arial"/>
              </a:rPr>
              <a:t>Uno: </a:t>
            </a:r>
            <a:r>
              <a:rPr lang="es-ES" dirty="0">
                <a:solidFill>
                  <a:schemeClr val="tx1"/>
                </a:solidFill>
                <a:latin typeface="Arial"/>
              </a:rPr>
              <a:t>Preparación  y alistamiento </a:t>
            </a:r>
            <a:endParaRPr lang="es-CO" dirty="0"/>
          </a:p>
        </p:txBody>
      </p:sp>
      <p:sp>
        <p:nvSpPr>
          <p:cNvPr id="8" name="7 Pentágono"/>
          <p:cNvSpPr/>
          <p:nvPr/>
        </p:nvSpPr>
        <p:spPr>
          <a:xfrm>
            <a:off x="231515" y="3322685"/>
            <a:ext cx="2376487" cy="1008062"/>
          </a:xfrm>
          <a:prstGeom prst="homePlate">
            <a:avLst/>
          </a:prstGeom>
          <a:solidFill>
            <a:schemeClr val="accent6">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s-CO" dirty="0">
                <a:solidFill>
                  <a:schemeClr val="tx1"/>
                </a:solidFill>
                <a:latin typeface="Arial"/>
              </a:rPr>
              <a:t>  </a:t>
            </a:r>
            <a:r>
              <a:rPr lang="es-CO" u="sng" dirty="0">
                <a:solidFill>
                  <a:srgbClr val="FF0000"/>
                </a:solidFill>
                <a:latin typeface="Arial"/>
              </a:rPr>
              <a:t>Dos </a:t>
            </a:r>
            <a:r>
              <a:rPr lang="es-CO" dirty="0">
                <a:solidFill>
                  <a:schemeClr val="tx1"/>
                </a:solidFill>
                <a:latin typeface="Arial"/>
              </a:rPr>
              <a:t>Realización</a:t>
            </a:r>
            <a:endParaRPr lang="es-ES" dirty="0">
              <a:solidFill>
                <a:schemeClr val="tx1"/>
              </a:solidFill>
              <a:latin typeface="Arial"/>
            </a:endParaRPr>
          </a:p>
        </p:txBody>
      </p:sp>
      <p:sp>
        <p:nvSpPr>
          <p:cNvPr id="9" name="8 Pentágono"/>
          <p:cNvSpPr/>
          <p:nvPr/>
        </p:nvSpPr>
        <p:spPr>
          <a:xfrm>
            <a:off x="304540" y="5051472"/>
            <a:ext cx="2374900" cy="1008063"/>
          </a:xfrm>
          <a:prstGeom prst="homePlate">
            <a:avLst/>
          </a:prstGeom>
          <a:solidFill>
            <a:schemeClr val="accent6">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s-MX" u="sng" dirty="0">
                <a:solidFill>
                  <a:srgbClr val="FF0000"/>
                </a:solidFill>
                <a:latin typeface="Arial"/>
              </a:rPr>
              <a:t>Tres</a:t>
            </a:r>
            <a:r>
              <a:rPr lang="es-MX" dirty="0">
                <a:solidFill>
                  <a:schemeClr val="tx1"/>
                </a:solidFill>
                <a:latin typeface="Arial"/>
              </a:rPr>
              <a:t> Cierre y Evaluación </a:t>
            </a:r>
            <a:endParaRPr lang="es-ES" dirty="0">
              <a:solidFill>
                <a:schemeClr val="tx1"/>
              </a:solidFill>
              <a:latin typeface="Arial"/>
            </a:endParaRPr>
          </a:p>
        </p:txBody>
      </p:sp>
      <p:sp>
        <p:nvSpPr>
          <p:cNvPr id="10" name="Rectangle 2"/>
          <p:cNvSpPr txBox="1">
            <a:spLocks noChangeArrowheads="1"/>
          </p:cNvSpPr>
          <p:nvPr/>
        </p:nvSpPr>
        <p:spPr bwMode="auto">
          <a:xfrm>
            <a:off x="250825" y="115888"/>
            <a:ext cx="8353425" cy="769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ltLang="es-CO" sz="2400" b="1" dirty="0" smtClean="0">
                <a:solidFill>
                  <a:schemeClr val="bg1"/>
                </a:solidFill>
              </a:rPr>
              <a:t>Pasos para realizar rendición de cuentas </a:t>
            </a:r>
            <a:br>
              <a:rPr lang="es-MX" altLang="es-CO" sz="2400" b="1" dirty="0" smtClean="0">
                <a:solidFill>
                  <a:schemeClr val="bg1"/>
                </a:solidFill>
              </a:rPr>
            </a:br>
            <a:r>
              <a:rPr lang="es-MX" altLang="es-CO" sz="2400" b="1" dirty="0" smtClean="0">
                <a:solidFill>
                  <a:schemeClr val="bg1"/>
                </a:solidFill>
              </a:rPr>
              <a:t> y o mesas publicas </a:t>
            </a:r>
            <a:endParaRPr lang="es-ES" altLang="es-CO" sz="2400" b="1" dirty="0" smtClean="0">
              <a:solidFill>
                <a:schemeClr val="bg1"/>
              </a:solidFill>
            </a:endParaRPr>
          </a:p>
        </p:txBody>
      </p:sp>
    </p:spTree>
    <p:extLst>
      <p:ext uri="{BB962C8B-B14F-4D97-AF65-F5344CB8AC3E}">
        <p14:creationId xmlns:p14="http://schemas.microsoft.com/office/powerpoint/2010/main" val="3538208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68489" y="137519"/>
            <a:ext cx="574570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CO" altLang="es-CO" sz="2000" dirty="0" smtClean="0">
                <a:solidFill>
                  <a:schemeClr val="bg1"/>
                </a:solidFill>
                <a:latin typeface="Arial" charset="0"/>
              </a:rPr>
              <a:t>Otros aspectos  metodológicos</a:t>
            </a:r>
            <a:endParaRPr lang="es-CO" altLang="es-CO" sz="2000" dirty="0">
              <a:solidFill>
                <a:schemeClr val="bg1"/>
              </a:solidFill>
              <a:latin typeface="Arial" charset="0"/>
            </a:endParaRPr>
          </a:p>
        </p:txBody>
      </p:sp>
      <p:sp>
        <p:nvSpPr>
          <p:cNvPr id="3" name="Text Box 3"/>
          <p:cNvSpPr txBox="1">
            <a:spLocks noChangeArrowheads="1"/>
          </p:cNvSpPr>
          <p:nvPr/>
        </p:nvSpPr>
        <p:spPr bwMode="auto">
          <a:xfrm>
            <a:off x="4204451" y="1305968"/>
            <a:ext cx="3959225" cy="338138"/>
          </a:xfrm>
          <a:prstGeom prst="rect">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buClr>
                <a:srgbClr val="FF3300"/>
              </a:buClr>
              <a:buFont typeface="Wingdings" pitchFamily="2" charset="2"/>
              <a:buNone/>
            </a:pPr>
            <a:r>
              <a:rPr lang="es-CO" altLang="es-CO" sz="1600" dirty="0"/>
              <a:t>Divulgación y capacitación:</a:t>
            </a:r>
          </a:p>
        </p:txBody>
      </p:sp>
      <p:sp>
        <p:nvSpPr>
          <p:cNvPr id="4" name="Text Box 4"/>
          <p:cNvSpPr txBox="1">
            <a:spLocks noChangeArrowheads="1"/>
          </p:cNvSpPr>
          <p:nvPr/>
        </p:nvSpPr>
        <p:spPr bwMode="auto">
          <a:xfrm>
            <a:off x="1476375" y="260350"/>
            <a:ext cx="6264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endParaRPr lang="es-CO" altLang="es-CO" sz="2000" dirty="0"/>
          </a:p>
        </p:txBody>
      </p:sp>
      <p:sp>
        <p:nvSpPr>
          <p:cNvPr id="6" name="AutoShape 6">
            <a:hlinkClick r:id="rId2" action="ppaction://hlinkpres?slideindex=2&amp;slidetitle=Evaluación pública “generalidades” " highlightClick="1"/>
          </p:cNvPr>
          <p:cNvSpPr>
            <a:spLocks noChangeArrowheads="1"/>
          </p:cNvSpPr>
          <p:nvPr/>
        </p:nvSpPr>
        <p:spPr bwMode="auto">
          <a:xfrm>
            <a:off x="0" y="333375"/>
            <a:ext cx="1116013" cy="503238"/>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s-CO" altLang="es-CO" dirty="0"/>
          </a:p>
        </p:txBody>
      </p:sp>
      <p:grpSp>
        <p:nvGrpSpPr>
          <p:cNvPr id="7" name="Group 14"/>
          <p:cNvGrpSpPr>
            <a:grpSpLocks/>
          </p:cNvGrpSpPr>
          <p:nvPr/>
        </p:nvGrpSpPr>
        <p:grpSpPr bwMode="auto">
          <a:xfrm>
            <a:off x="461127" y="2507706"/>
            <a:ext cx="2735262" cy="2735263"/>
            <a:chOff x="204" y="1117"/>
            <a:chExt cx="1723" cy="1723"/>
          </a:xfrm>
        </p:grpSpPr>
        <p:sp>
          <p:nvSpPr>
            <p:cNvPr id="8" name="Oval 8"/>
            <p:cNvSpPr>
              <a:spLocks noChangeArrowheads="1"/>
            </p:cNvSpPr>
            <p:nvPr/>
          </p:nvSpPr>
          <p:spPr bwMode="auto">
            <a:xfrm>
              <a:off x="204" y="1117"/>
              <a:ext cx="1723" cy="1723"/>
            </a:xfrm>
            <a:prstGeom prst="ellipse">
              <a:avLst/>
            </a:prstGeom>
            <a:ln/>
          </p:spPr>
          <p:style>
            <a:lnRef idx="2">
              <a:schemeClr val="accent2"/>
            </a:lnRef>
            <a:fillRef idx="1">
              <a:schemeClr val="lt1"/>
            </a:fillRef>
            <a:effectRef idx="0">
              <a:schemeClr val="accent2"/>
            </a:effectRef>
            <a:fontRef idx="minor">
              <a:schemeClr val="dk1"/>
            </a:fontRef>
          </p:style>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s-CO" altLang="es-CO" dirty="0"/>
            </a:p>
          </p:txBody>
        </p:sp>
        <p:sp>
          <p:nvSpPr>
            <p:cNvPr id="9" name="Text Box 9"/>
            <p:cNvSpPr txBox="1">
              <a:spLocks noChangeArrowheads="1"/>
            </p:cNvSpPr>
            <p:nvPr/>
          </p:nvSpPr>
          <p:spPr bwMode="auto">
            <a:xfrm>
              <a:off x="430" y="1434"/>
              <a:ext cx="1180" cy="1018"/>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endParaRPr lang="es-CO" altLang="es-CO" dirty="0" smtClean="0"/>
            </a:p>
            <a:p>
              <a:pPr eaLnBrk="1" hangingPunct="1">
                <a:spcBef>
                  <a:spcPct val="50000"/>
                </a:spcBef>
              </a:pPr>
              <a:r>
                <a:rPr lang="es-CO" altLang="es-CO" dirty="0" smtClean="0"/>
                <a:t>Para </a:t>
              </a:r>
              <a:r>
                <a:rPr lang="es-CO" altLang="es-CO" dirty="0"/>
                <a:t>la realización de rendición de cuentas y mesas públicas   </a:t>
              </a:r>
              <a:endParaRPr lang="es-ES" altLang="es-CO" dirty="0"/>
            </a:p>
          </p:txBody>
        </p:sp>
      </p:grpSp>
      <p:sp>
        <p:nvSpPr>
          <p:cNvPr id="10" name="Text Box 12"/>
          <p:cNvSpPr txBox="1">
            <a:spLocks noChangeArrowheads="1"/>
          </p:cNvSpPr>
          <p:nvPr/>
        </p:nvSpPr>
        <p:spPr bwMode="auto">
          <a:xfrm>
            <a:off x="4204450" y="1991372"/>
            <a:ext cx="3959225" cy="1077912"/>
          </a:xfrm>
          <a:prstGeom prst="rect">
            <a:avLst/>
          </a:prstGeom>
          <a:solidFill>
            <a:schemeClr val="bg1"/>
          </a:solidFill>
          <a:ln w="9525" algn="ctr">
            <a:solidFill>
              <a:schemeClr val="tx1"/>
            </a:solidFill>
            <a:miter lim="800000"/>
            <a:headEnd/>
            <a:tailEnd/>
          </a:ln>
          <a:effectLst>
            <a:outerShdw dist="107763" dir="13500000" algn="ctr" rotWithShape="0">
              <a:schemeClr val="bg2">
                <a:alpha val="50000"/>
              </a:schemeClr>
            </a:outerShdw>
          </a:effec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buClr>
                <a:srgbClr val="FF3300"/>
              </a:buClr>
              <a:buFont typeface="Wingdings" pitchFamily="2" charset="2"/>
              <a:buNone/>
            </a:pPr>
            <a:r>
              <a:rPr lang="es-CO" altLang="es-CO" sz="1600" dirty="0"/>
              <a:t>Definir  un reglamento que contemple unas reglas de juego o acuerdos sobre el desarrollo de la actividad de rendición de cuentas y mesas publicas  </a:t>
            </a:r>
          </a:p>
        </p:txBody>
      </p:sp>
      <p:sp>
        <p:nvSpPr>
          <p:cNvPr id="11" name="Text Box 13"/>
          <p:cNvSpPr txBox="1">
            <a:spLocks noChangeArrowheads="1"/>
          </p:cNvSpPr>
          <p:nvPr/>
        </p:nvSpPr>
        <p:spPr bwMode="auto">
          <a:xfrm>
            <a:off x="4277476" y="3444583"/>
            <a:ext cx="3959225" cy="1323975"/>
          </a:xfrm>
          <a:prstGeom prst="rect">
            <a:avLst/>
          </a:prstGeom>
          <a:solidFill>
            <a:schemeClr val="bg1"/>
          </a:solidFill>
          <a:ln w="9525" algn="ctr">
            <a:solidFill>
              <a:schemeClr val="tx1"/>
            </a:solidFill>
            <a:miter lim="800000"/>
            <a:headEnd/>
            <a:tailEnd/>
          </a:ln>
          <a:effectLst>
            <a:outerShdw dist="107763" dir="13500000" algn="ctr" rotWithShape="0">
              <a:schemeClr val="bg2">
                <a:alpha val="50000"/>
              </a:schemeClr>
            </a:outerShdw>
          </a:effec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buClr>
                <a:srgbClr val="FF3300"/>
              </a:buClr>
              <a:buFont typeface="Wingdings" pitchFamily="2" charset="2"/>
              <a:buNone/>
            </a:pPr>
            <a:r>
              <a:rPr lang="es-CO" altLang="es-CO" sz="1600" dirty="0"/>
              <a:t>Diseño de  agenda que tenga en cuenta todos los aspectos claves para la realización exitosa de la rendición de cuentas y mesas publicas   (tiempo de intervenciones, número de intervenciones, moderador entre otros)  </a:t>
            </a:r>
          </a:p>
        </p:txBody>
      </p:sp>
      <p:cxnSp>
        <p:nvCxnSpPr>
          <p:cNvPr id="12" name="AutoShape 16"/>
          <p:cNvCxnSpPr>
            <a:cxnSpLocks noChangeShapeType="1"/>
            <a:stCxn id="8" idx="0"/>
            <a:endCxn id="3" idx="1"/>
          </p:cNvCxnSpPr>
          <p:nvPr/>
        </p:nvCxnSpPr>
        <p:spPr bwMode="auto">
          <a:xfrm rot="5400000" flipH="1" flipV="1">
            <a:off x="2500270" y="803526"/>
            <a:ext cx="1032669" cy="237569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AutoShape 17"/>
          <p:cNvCxnSpPr>
            <a:cxnSpLocks noChangeShapeType="1"/>
            <a:stCxn id="8" idx="6"/>
            <a:endCxn id="10" idx="1"/>
          </p:cNvCxnSpPr>
          <p:nvPr/>
        </p:nvCxnSpPr>
        <p:spPr bwMode="auto">
          <a:xfrm flipV="1">
            <a:off x="3196389" y="2530328"/>
            <a:ext cx="1008061" cy="134501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AutoShape 18"/>
          <p:cNvCxnSpPr>
            <a:cxnSpLocks noChangeShapeType="1"/>
            <a:stCxn id="8" idx="5"/>
          </p:cNvCxnSpPr>
          <p:nvPr/>
        </p:nvCxnSpPr>
        <p:spPr bwMode="auto">
          <a:xfrm rot="5400000" flipH="1" flipV="1">
            <a:off x="3189036" y="3713352"/>
            <a:ext cx="735829" cy="1522265"/>
          </a:xfrm>
          <a:prstGeom prst="bentConnector4">
            <a:avLst>
              <a:gd name="adj1" fmla="val -31067"/>
              <a:gd name="adj2" fmla="val 63157"/>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 Box 13"/>
          <p:cNvSpPr txBox="1">
            <a:spLocks noChangeArrowheads="1"/>
          </p:cNvSpPr>
          <p:nvPr/>
        </p:nvSpPr>
        <p:spPr bwMode="auto">
          <a:xfrm>
            <a:off x="4284662" y="5242969"/>
            <a:ext cx="3959225" cy="1077218"/>
          </a:xfrm>
          <a:prstGeom prst="rect">
            <a:avLst/>
          </a:prstGeom>
          <a:solidFill>
            <a:schemeClr val="bg1"/>
          </a:solidFill>
          <a:ln w="9525" algn="ctr">
            <a:solidFill>
              <a:schemeClr val="tx1"/>
            </a:solidFill>
            <a:miter lim="800000"/>
            <a:headEnd/>
            <a:tailEnd/>
          </a:ln>
          <a:effectLst>
            <a:outerShdw dist="107763" dir="13500000" algn="ctr" rotWithShape="0">
              <a:schemeClr val="bg2">
                <a:alpha val="50000"/>
              </a:schemeClr>
            </a:outerShdw>
          </a:effec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buClr>
                <a:srgbClr val="FF3300"/>
              </a:buClr>
              <a:buFont typeface="Wingdings" pitchFamily="2" charset="2"/>
              <a:buNone/>
            </a:pPr>
            <a:r>
              <a:rPr lang="es-CO" altLang="es-CO" sz="1600" dirty="0" smtClean="0"/>
              <a:t>Incluir  dentro de las  agendas de las MP y RPC un tema sobre la importancia  de la participación y el diálogo, la transparencia  y  las estrategias anticorrupción.</a:t>
            </a:r>
            <a:endParaRPr lang="es-CO" altLang="es-CO" sz="1600" dirty="0"/>
          </a:p>
        </p:txBody>
      </p:sp>
      <p:cxnSp>
        <p:nvCxnSpPr>
          <p:cNvPr id="16" name="15 Conector angular"/>
          <p:cNvCxnSpPr>
            <a:stCxn id="8" idx="4"/>
            <a:endCxn id="15" idx="1"/>
          </p:cNvCxnSpPr>
          <p:nvPr/>
        </p:nvCxnSpPr>
        <p:spPr>
          <a:xfrm rot="16200000" flipH="1">
            <a:off x="2787406" y="4284321"/>
            <a:ext cx="538609" cy="245590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208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308058" y="2133601"/>
            <a:ext cx="2533567" cy="2724148"/>
          </a:xfrm>
          <a:prstGeom prst="wedgeRectCallout">
            <a:avLst>
              <a:gd name="adj1" fmla="val 55282"/>
              <a:gd name="adj2" fmla="val -22620"/>
            </a:avLst>
          </a:prstGeom>
          <a:ln/>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endParaRPr lang="es-CO" altLang="es-CO" sz="1600" dirty="0"/>
          </a:p>
        </p:txBody>
      </p:sp>
      <p:sp>
        <p:nvSpPr>
          <p:cNvPr id="3" name="Rectangle 2"/>
          <p:cNvSpPr>
            <a:spLocks noChangeArrowheads="1"/>
          </p:cNvSpPr>
          <p:nvPr/>
        </p:nvSpPr>
        <p:spPr bwMode="auto">
          <a:xfrm>
            <a:off x="3501189" y="1142999"/>
            <a:ext cx="5400675" cy="4981575"/>
          </a:xfrm>
          <a:prstGeom prst="rect">
            <a:avLst/>
          </a:prstGeom>
          <a:ln/>
        </p:spPr>
        <p:style>
          <a:lnRef idx="2">
            <a:schemeClr val="accent2"/>
          </a:lnRef>
          <a:fillRef idx="1">
            <a:schemeClr val="lt1"/>
          </a:fillRef>
          <a:effectRef idx="0">
            <a:schemeClr val="accent2"/>
          </a:effectRef>
          <a:fontRef idx="minor">
            <a:schemeClr val="dk1"/>
          </a:fontRef>
        </p:style>
        <p:txBody>
          <a:bodyPr anchor="ctr">
            <a:spAutoFit/>
          </a:bodyPr>
          <a:lstStyle>
            <a:lvl1pPr marL="533400" indent="-533400" eaLnBrk="0" hangingPunct="0">
              <a:defRPr>
                <a:solidFill>
                  <a:schemeClr val="tx1"/>
                </a:solidFill>
                <a:latin typeface="Calibri" pitchFamily="34" charset="0"/>
                <a:ea typeface="MS PGothic" pitchFamily="34" charset="-128"/>
              </a:defRPr>
            </a:lvl1pPr>
            <a:lvl2pPr marL="1360488" indent="-64770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buClr>
                <a:srgbClr val="FF3300"/>
              </a:buClr>
              <a:buFont typeface="Wingdings" pitchFamily="2" charset="2"/>
              <a:buChar char="q"/>
            </a:pPr>
            <a:r>
              <a:rPr lang="es-ES" altLang="es-CO" sz="1600" dirty="0">
                <a:latin typeface="Arial" charset="0"/>
              </a:rPr>
              <a:t>Número de habitantes.</a:t>
            </a:r>
          </a:p>
          <a:p>
            <a:pPr algn="just" eaLnBrk="1" hangingPunct="1">
              <a:buClr>
                <a:srgbClr val="FF3300"/>
              </a:buClr>
              <a:buFont typeface="Wingdings" pitchFamily="2" charset="2"/>
              <a:buChar char="q"/>
            </a:pPr>
            <a:r>
              <a:rPr lang="es-ES" altLang="es-CO" sz="1600" dirty="0">
                <a:latin typeface="Arial" charset="0"/>
              </a:rPr>
              <a:t>Número de niñas y niños, menores de 18 años.</a:t>
            </a:r>
          </a:p>
          <a:p>
            <a:pPr algn="just" eaLnBrk="1" hangingPunct="1">
              <a:buClr>
                <a:srgbClr val="FF3300"/>
              </a:buClr>
              <a:buFont typeface="Wingdings" pitchFamily="2" charset="2"/>
              <a:buChar char="q"/>
            </a:pPr>
            <a:r>
              <a:rPr lang="es-CO" altLang="es-CO" sz="1600" dirty="0">
                <a:latin typeface="Arial" charset="0"/>
              </a:rPr>
              <a:t>La situación real de la Infancia, la adolescencia y la familia (Diagnósticos)</a:t>
            </a:r>
            <a:endParaRPr lang="es-ES" altLang="es-CO" sz="1600" dirty="0">
              <a:latin typeface="Arial" charset="0"/>
            </a:endParaRPr>
          </a:p>
          <a:p>
            <a:pPr algn="just" eaLnBrk="1" hangingPunct="1">
              <a:buClr>
                <a:srgbClr val="FF3300"/>
              </a:buClr>
              <a:buFont typeface="Wingdings" pitchFamily="2" charset="2"/>
              <a:buChar char="q"/>
            </a:pPr>
            <a:r>
              <a:rPr lang="es-ES" altLang="es-CO" sz="1600" dirty="0">
                <a:latin typeface="Arial" charset="0"/>
              </a:rPr>
              <a:t>Los indicadores Trazadores: </a:t>
            </a:r>
          </a:p>
          <a:p>
            <a:pPr lvl="1" algn="just" eaLnBrk="1" hangingPunct="1">
              <a:buClr>
                <a:srgbClr val="FF3300"/>
              </a:buClr>
              <a:buFont typeface="Wingdings" pitchFamily="2" charset="2"/>
              <a:buChar char="v"/>
            </a:pPr>
            <a:r>
              <a:rPr lang="es-ES" altLang="es-CO" sz="1600" dirty="0">
                <a:latin typeface="Arial" charset="0"/>
              </a:rPr>
              <a:t>EXISTENCIA (Vida  Salud , Familia, Desnutrición ).</a:t>
            </a:r>
          </a:p>
          <a:p>
            <a:pPr lvl="1" algn="just" eaLnBrk="1" hangingPunct="1">
              <a:buClr>
                <a:srgbClr val="FF3300"/>
              </a:buClr>
              <a:buFont typeface="Wingdings" pitchFamily="2" charset="2"/>
              <a:buChar char="v"/>
            </a:pPr>
            <a:r>
              <a:rPr lang="es-ES" altLang="es-CO" sz="1600" dirty="0">
                <a:latin typeface="Arial" charset="0"/>
              </a:rPr>
              <a:t>DESARROLLO (Educación, Juego y recreación, afectos, emociones y  sexualidad).</a:t>
            </a:r>
          </a:p>
          <a:p>
            <a:pPr lvl="1" algn="just" eaLnBrk="1" hangingPunct="1">
              <a:buClr>
                <a:srgbClr val="FF3300"/>
              </a:buClr>
              <a:buFont typeface="Wingdings" pitchFamily="2" charset="2"/>
              <a:buChar char="v"/>
            </a:pPr>
            <a:r>
              <a:rPr lang="es-ES" altLang="es-CO" sz="1600" dirty="0">
                <a:latin typeface="Arial" charset="0"/>
              </a:rPr>
              <a:t>CIUDADANIA: (Participación, registro civil ).</a:t>
            </a:r>
          </a:p>
          <a:p>
            <a:pPr lvl="1" algn="just" eaLnBrk="1" hangingPunct="1">
              <a:buClr>
                <a:srgbClr val="FF3300"/>
              </a:buClr>
              <a:buFont typeface="Wingdings" pitchFamily="2" charset="2"/>
              <a:buChar char="v"/>
            </a:pPr>
            <a:r>
              <a:rPr lang="es-ES" altLang="es-CO" sz="1600" dirty="0">
                <a:latin typeface="Arial" charset="0"/>
              </a:rPr>
              <a:t>PROTECCIÒN   (Maltrato y abuso actividades  perjudiciales).</a:t>
            </a:r>
          </a:p>
          <a:p>
            <a:pPr algn="just" eaLnBrk="1" hangingPunct="1">
              <a:buClr>
                <a:srgbClr val="FF3300"/>
              </a:buClr>
              <a:buFont typeface="Wingdings" pitchFamily="2" charset="2"/>
              <a:buChar char="q"/>
            </a:pPr>
            <a:r>
              <a:rPr lang="es-ES" altLang="es-CO" sz="1600" dirty="0">
                <a:latin typeface="Arial" charset="0"/>
              </a:rPr>
              <a:t>Presupuesto asignado en el Plan de Desarrollo para la atención de la infancia y programas.</a:t>
            </a:r>
          </a:p>
          <a:p>
            <a:pPr algn="just" eaLnBrk="1" hangingPunct="1">
              <a:buClr>
                <a:srgbClr val="FF3300"/>
              </a:buClr>
              <a:buFont typeface="Wingdings" pitchFamily="2" charset="2"/>
              <a:buChar char="q"/>
            </a:pPr>
            <a:r>
              <a:rPr lang="es-ES" altLang="es-CO" sz="1600" dirty="0">
                <a:latin typeface="Arial" charset="0"/>
              </a:rPr>
              <a:t>Consejo de Política de Social, sectores que lo </a:t>
            </a:r>
            <a:r>
              <a:rPr lang="es-ES" altLang="es-CO" sz="1600" dirty="0" smtClean="0">
                <a:latin typeface="Arial" charset="0"/>
              </a:rPr>
              <a:t>integran. </a:t>
            </a:r>
            <a:endParaRPr lang="es-ES" altLang="es-CO" sz="1600" dirty="0">
              <a:latin typeface="Arial" charset="0"/>
            </a:endParaRPr>
          </a:p>
          <a:p>
            <a:pPr lvl="1" algn="just" eaLnBrk="1" hangingPunct="1">
              <a:buFont typeface="Wingdings" pitchFamily="2" charset="2"/>
              <a:buChar char="Ø"/>
            </a:pPr>
            <a:endParaRPr lang="es-ES" altLang="es-CO" sz="1600" dirty="0">
              <a:latin typeface="Arial" charset="0"/>
            </a:endParaRPr>
          </a:p>
          <a:p>
            <a:pPr lvl="1" algn="just" eaLnBrk="1" hangingPunct="1">
              <a:buFont typeface="Wingdings" pitchFamily="2" charset="2"/>
              <a:buChar char="Ø"/>
            </a:pPr>
            <a:endParaRPr lang="es-ES" altLang="es-CO" sz="1600" dirty="0">
              <a:solidFill>
                <a:srgbClr val="000099"/>
              </a:solidFill>
              <a:latin typeface="Arial" charset="0"/>
            </a:endParaRPr>
          </a:p>
        </p:txBody>
      </p:sp>
      <p:sp>
        <p:nvSpPr>
          <p:cNvPr id="4" name="Rectangle 3"/>
          <p:cNvSpPr>
            <a:spLocks noChangeArrowheads="1"/>
          </p:cNvSpPr>
          <p:nvPr/>
        </p:nvSpPr>
        <p:spPr bwMode="auto">
          <a:xfrm>
            <a:off x="250825" y="3221288"/>
            <a:ext cx="2590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r>
              <a:rPr lang="es-MX" altLang="es-CO" dirty="0" smtClean="0">
                <a:latin typeface="Arial" charset="0"/>
              </a:rPr>
              <a:t>Lo que los alcaldes y gobernadores  y actores institucionales  </a:t>
            </a:r>
          </a:p>
          <a:p>
            <a:pPr algn="just" eaLnBrk="1" hangingPunct="1"/>
            <a:r>
              <a:rPr lang="es-MX" altLang="es-CO" dirty="0" smtClean="0">
                <a:latin typeface="Arial" charset="0"/>
              </a:rPr>
              <a:t>Deben conocer para informar , evaluar y mejorar </a:t>
            </a:r>
            <a:endParaRPr lang="es-ES" altLang="es-CO" dirty="0">
              <a:latin typeface="Arial" charset="0"/>
            </a:endParaRPr>
          </a:p>
        </p:txBody>
      </p:sp>
    </p:spTree>
    <p:extLst>
      <p:ext uri="{BB962C8B-B14F-4D97-AF65-F5344CB8AC3E}">
        <p14:creationId xmlns:p14="http://schemas.microsoft.com/office/powerpoint/2010/main" val="195175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59113" y="1341438"/>
            <a:ext cx="3887787" cy="790575"/>
          </a:xfrm>
          <a:prstGeom prst="rect">
            <a:avLst/>
          </a:prstGeom>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80000"/>
              </a:lnSpc>
              <a:buFont typeface="Wingdings" pitchFamily="2" charset="2"/>
              <a:buNone/>
              <a:defRPr/>
            </a:pPr>
            <a:r>
              <a:rPr lang="es-ES" sz="1400" b="1" dirty="0" smtClean="0"/>
              <a:t>Colombia promueve  la   participación como  un elemento fundamental en la consolidación de Estado democrático  (Artículo 103,  Constitución Política de 1991),</a:t>
            </a:r>
          </a:p>
          <a:p>
            <a:pPr marL="0" indent="0">
              <a:lnSpc>
                <a:spcPct val="80000"/>
              </a:lnSpc>
              <a:buFont typeface="Wingdings" pitchFamily="2" charset="2"/>
              <a:buNone/>
              <a:defRPr/>
            </a:pPr>
            <a:endParaRPr lang="es-ES" sz="800" b="1" dirty="0" smtClean="0"/>
          </a:p>
        </p:txBody>
      </p:sp>
      <p:grpSp>
        <p:nvGrpSpPr>
          <p:cNvPr id="3" name="Group 169"/>
          <p:cNvGrpSpPr>
            <a:grpSpLocks/>
          </p:cNvGrpSpPr>
          <p:nvPr/>
        </p:nvGrpSpPr>
        <p:grpSpPr bwMode="auto">
          <a:xfrm>
            <a:off x="-323850" y="1412876"/>
            <a:ext cx="3416300" cy="4030663"/>
            <a:chOff x="204" y="981"/>
            <a:chExt cx="2152" cy="2539"/>
          </a:xfrm>
        </p:grpSpPr>
        <p:sp>
          <p:nvSpPr>
            <p:cNvPr id="4" name="AutoShape 5"/>
            <p:cNvSpPr>
              <a:spLocks noChangeAspect="1" noChangeArrowheads="1"/>
            </p:cNvSpPr>
            <p:nvPr/>
          </p:nvSpPr>
          <p:spPr bwMode="auto">
            <a:xfrm>
              <a:off x="204" y="1026"/>
              <a:ext cx="2152" cy="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s-CO" altLang="es-CO" dirty="0"/>
            </a:p>
          </p:txBody>
        </p:sp>
        <p:sp>
          <p:nvSpPr>
            <p:cNvPr id="5" name="Freeform 6"/>
            <p:cNvSpPr>
              <a:spLocks/>
            </p:cNvSpPr>
            <p:nvPr/>
          </p:nvSpPr>
          <p:spPr bwMode="auto">
            <a:xfrm>
              <a:off x="1131" y="1349"/>
              <a:ext cx="81" cy="112"/>
            </a:xfrm>
            <a:custGeom>
              <a:avLst/>
              <a:gdLst>
                <a:gd name="T0" fmla="*/ 1 w 135"/>
                <a:gd name="T1" fmla="*/ 1 h 188"/>
                <a:gd name="T2" fmla="*/ 1 w 135"/>
                <a:gd name="T3" fmla="*/ 1 h 188"/>
                <a:gd name="T4" fmla="*/ 1 w 135"/>
                <a:gd name="T5" fmla="*/ 1 h 188"/>
                <a:gd name="T6" fmla="*/ 1 w 135"/>
                <a:gd name="T7" fmla="*/ 1 h 188"/>
                <a:gd name="T8" fmla="*/ 1 w 135"/>
                <a:gd name="T9" fmla="*/ 1 h 188"/>
                <a:gd name="T10" fmla="*/ 1 w 135"/>
                <a:gd name="T11" fmla="*/ 1 h 188"/>
                <a:gd name="T12" fmla="*/ 1 w 135"/>
                <a:gd name="T13" fmla="*/ 1 h 188"/>
                <a:gd name="T14" fmla="*/ 1 w 135"/>
                <a:gd name="T15" fmla="*/ 1 h 188"/>
                <a:gd name="T16" fmla="*/ 1 w 135"/>
                <a:gd name="T17" fmla="*/ 1 h 188"/>
                <a:gd name="T18" fmla="*/ 1 w 135"/>
                <a:gd name="T19" fmla="*/ 1 h 188"/>
                <a:gd name="T20" fmla="*/ 1 w 135"/>
                <a:gd name="T21" fmla="*/ 1 h 188"/>
                <a:gd name="T22" fmla="*/ 1 w 135"/>
                <a:gd name="T23" fmla="*/ 1 h 188"/>
                <a:gd name="T24" fmla="*/ 1 w 135"/>
                <a:gd name="T25" fmla="*/ 1 h 188"/>
                <a:gd name="T26" fmla="*/ 0 w 135"/>
                <a:gd name="T27" fmla="*/ 1 h 188"/>
                <a:gd name="T28" fmla="*/ 1 w 135"/>
                <a:gd name="T29" fmla="*/ 1 h 188"/>
                <a:gd name="T30" fmla="*/ 1 w 135"/>
                <a:gd name="T31" fmla="*/ 1 h 188"/>
                <a:gd name="T32" fmla="*/ 1 w 135"/>
                <a:gd name="T33" fmla="*/ 1 h 188"/>
                <a:gd name="T34" fmla="*/ 1 w 135"/>
                <a:gd name="T35" fmla="*/ 1 h 188"/>
                <a:gd name="T36" fmla="*/ 1 w 135"/>
                <a:gd name="T37" fmla="*/ 1 h 188"/>
                <a:gd name="T38" fmla="*/ 1 w 135"/>
                <a:gd name="T39" fmla="*/ 1 h 188"/>
                <a:gd name="T40" fmla="*/ 1 w 135"/>
                <a:gd name="T41" fmla="*/ 1 h 188"/>
                <a:gd name="T42" fmla="*/ 1 w 135"/>
                <a:gd name="T43" fmla="*/ 1 h 188"/>
                <a:gd name="T44" fmla="*/ 1 w 135"/>
                <a:gd name="T45" fmla="*/ 1 h 188"/>
                <a:gd name="T46" fmla="*/ 1 w 135"/>
                <a:gd name="T47" fmla="*/ 1 h 188"/>
                <a:gd name="T48" fmla="*/ 1 w 135"/>
                <a:gd name="T49" fmla="*/ 1 h 188"/>
                <a:gd name="T50" fmla="*/ 1 w 135"/>
                <a:gd name="T51" fmla="*/ 1 h 188"/>
                <a:gd name="T52" fmla="*/ 1 w 135"/>
                <a:gd name="T53" fmla="*/ 1 h 188"/>
                <a:gd name="T54" fmla="*/ 1 w 135"/>
                <a:gd name="T55" fmla="*/ 1 h 188"/>
                <a:gd name="T56" fmla="*/ 1 w 135"/>
                <a:gd name="T57" fmla="*/ 1 h 188"/>
                <a:gd name="T58" fmla="*/ 1 w 135"/>
                <a:gd name="T59" fmla="*/ 1 h 188"/>
                <a:gd name="T60" fmla="*/ 1 w 135"/>
                <a:gd name="T61" fmla="*/ 0 h 188"/>
                <a:gd name="T62" fmla="*/ 1 w 135"/>
                <a:gd name="T63" fmla="*/ 1 h 188"/>
                <a:gd name="T64" fmla="*/ 1 w 135"/>
                <a:gd name="T65" fmla="*/ 1 h 188"/>
                <a:gd name="T66" fmla="*/ 1 w 135"/>
                <a:gd name="T67" fmla="*/ 1 h 188"/>
                <a:gd name="T68" fmla="*/ 1 w 135"/>
                <a:gd name="T69" fmla="*/ 1 h 188"/>
                <a:gd name="T70" fmla="*/ 1 w 135"/>
                <a:gd name="T71" fmla="*/ 1 h 188"/>
                <a:gd name="T72" fmla="*/ 1 w 135"/>
                <a:gd name="T73" fmla="*/ 1 h 188"/>
                <a:gd name="T74" fmla="*/ 1 w 135"/>
                <a:gd name="T75" fmla="*/ 1 h 188"/>
                <a:gd name="T76" fmla="*/ 1 w 135"/>
                <a:gd name="T77" fmla="*/ 1 h 188"/>
                <a:gd name="T78" fmla="*/ 1 w 135"/>
                <a:gd name="T79" fmla="*/ 1 h 188"/>
                <a:gd name="T80" fmla="*/ 1 w 135"/>
                <a:gd name="T81" fmla="*/ 1 h 188"/>
                <a:gd name="T82" fmla="*/ 1 w 135"/>
                <a:gd name="T83" fmla="*/ 1 h 188"/>
                <a:gd name="T84" fmla="*/ 1 w 135"/>
                <a:gd name="T85" fmla="*/ 1 h 188"/>
                <a:gd name="T86" fmla="*/ 1 w 135"/>
                <a:gd name="T87" fmla="*/ 1 h 188"/>
                <a:gd name="T88" fmla="*/ 1 w 135"/>
                <a:gd name="T89" fmla="*/ 1 h 188"/>
                <a:gd name="T90" fmla="*/ 1 w 135"/>
                <a:gd name="T91" fmla="*/ 1 h 188"/>
                <a:gd name="T92" fmla="*/ 1 w 135"/>
                <a:gd name="T93" fmla="*/ 1 h 188"/>
                <a:gd name="T94" fmla="*/ 1 w 135"/>
                <a:gd name="T95" fmla="*/ 1 h 188"/>
                <a:gd name="T96" fmla="*/ 1 w 135"/>
                <a:gd name="T97" fmla="*/ 1 h 188"/>
                <a:gd name="T98" fmla="*/ 1 w 135"/>
                <a:gd name="T99" fmla="*/ 1 h 188"/>
                <a:gd name="T100" fmla="*/ 1 w 135"/>
                <a:gd name="T101" fmla="*/ 1 h 188"/>
                <a:gd name="T102" fmla="*/ 1 w 135"/>
                <a:gd name="T103" fmla="*/ 1 h 188"/>
                <a:gd name="T104" fmla="*/ 1 w 135"/>
                <a:gd name="T105" fmla="*/ 1 h 188"/>
                <a:gd name="T106" fmla="*/ 1 w 135"/>
                <a:gd name="T107" fmla="*/ 1 h 1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5"/>
                <a:gd name="T163" fmla="*/ 0 h 188"/>
                <a:gd name="T164" fmla="*/ 135 w 135"/>
                <a:gd name="T165" fmla="*/ 188 h 1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5" h="188">
                  <a:moveTo>
                    <a:pt x="84" y="187"/>
                  </a:moveTo>
                  <a:lnTo>
                    <a:pt x="80" y="185"/>
                  </a:lnTo>
                  <a:lnTo>
                    <a:pt x="78" y="185"/>
                  </a:lnTo>
                  <a:lnTo>
                    <a:pt x="78" y="183"/>
                  </a:lnTo>
                  <a:lnTo>
                    <a:pt x="75" y="183"/>
                  </a:lnTo>
                  <a:lnTo>
                    <a:pt x="72" y="175"/>
                  </a:lnTo>
                  <a:lnTo>
                    <a:pt x="69" y="175"/>
                  </a:lnTo>
                  <a:lnTo>
                    <a:pt x="67" y="173"/>
                  </a:lnTo>
                  <a:lnTo>
                    <a:pt x="65" y="171"/>
                  </a:lnTo>
                  <a:lnTo>
                    <a:pt x="63" y="167"/>
                  </a:lnTo>
                  <a:lnTo>
                    <a:pt x="61" y="167"/>
                  </a:lnTo>
                  <a:lnTo>
                    <a:pt x="57" y="167"/>
                  </a:lnTo>
                  <a:lnTo>
                    <a:pt x="56" y="167"/>
                  </a:lnTo>
                  <a:lnTo>
                    <a:pt x="53" y="163"/>
                  </a:lnTo>
                  <a:lnTo>
                    <a:pt x="50" y="162"/>
                  </a:lnTo>
                  <a:lnTo>
                    <a:pt x="48" y="160"/>
                  </a:lnTo>
                  <a:lnTo>
                    <a:pt x="46" y="157"/>
                  </a:lnTo>
                  <a:lnTo>
                    <a:pt x="43" y="157"/>
                  </a:lnTo>
                  <a:lnTo>
                    <a:pt x="40" y="157"/>
                  </a:lnTo>
                  <a:lnTo>
                    <a:pt x="40" y="155"/>
                  </a:lnTo>
                  <a:lnTo>
                    <a:pt x="38" y="155"/>
                  </a:lnTo>
                  <a:lnTo>
                    <a:pt x="35" y="155"/>
                  </a:lnTo>
                  <a:lnTo>
                    <a:pt x="33" y="155"/>
                  </a:lnTo>
                  <a:lnTo>
                    <a:pt x="30" y="155"/>
                  </a:lnTo>
                  <a:lnTo>
                    <a:pt x="30" y="154"/>
                  </a:lnTo>
                  <a:lnTo>
                    <a:pt x="27" y="150"/>
                  </a:lnTo>
                  <a:lnTo>
                    <a:pt x="26" y="148"/>
                  </a:lnTo>
                  <a:lnTo>
                    <a:pt x="21" y="146"/>
                  </a:lnTo>
                  <a:lnTo>
                    <a:pt x="21" y="144"/>
                  </a:lnTo>
                  <a:lnTo>
                    <a:pt x="19" y="142"/>
                  </a:lnTo>
                  <a:lnTo>
                    <a:pt x="16" y="142"/>
                  </a:lnTo>
                  <a:lnTo>
                    <a:pt x="13" y="138"/>
                  </a:lnTo>
                  <a:lnTo>
                    <a:pt x="11" y="137"/>
                  </a:lnTo>
                  <a:lnTo>
                    <a:pt x="8" y="137"/>
                  </a:lnTo>
                  <a:lnTo>
                    <a:pt x="7" y="134"/>
                  </a:lnTo>
                  <a:lnTo>
                    <a:pt x="3" y="134"/>
                  </a:lnTo>
                  <a:lnTo>
                    <a:pt x="3" y="132"/>
                  </a:lnTo>
                  <a:lnTo>
                    <a:pt x="2" y="130"/>
                  </a:lnTo>
                  <a:lnTo>
                    <a:pt x="2" y="125"/>
                  </a:lnTo>
                  <a:lnTo>
                    <a:pt x="2" y="123"/>
                  </a:lnTo>
                  <a:lnTo>
                    <a:pt x="0" y="121"/>
                  </a:lnTo>
                  <a:lnTo>
                    <a:pt x="0" y="116"/>
                  </a:lnTo>
                  <a:lnTo>
                    <a:pt x="0" y="114"/>
                  </a:lnTo>
                  <a:lnTo>
                    <a:pt x="0" y="109"/>
                  </a:lnTo>
                  <a:lnTo>
                    <a:pt x="2" y="109"/>
                  </a:lnTo>
                  <a:lnTo>
                    <a:pt x="2" y="104"/>
                  </a:lnTo>
                  <a:lnTo>
                    <a:pt x="2" y="101"/>
                  </a:lnTo>
                  <a:lnTo>
                    <a:pt x="2" y="99"/>
                  </a:lnTo>
                  <a:lnTo>
                    <a:pt x="2" y="96"/>
                  </a:lnTo>
                  <a:lnTo>
                    <a:pt x="3" y="94"/>
                  </a:lnTo>
                  <a:lnTo>
                    <a:pt x="3" y="89"/>
                  </a:lnTo>
                  <a:lnTo>
                    <a:pt x="7" y="87"/>
                  </a:lnTo>
                  <a:lnTo>
                    <a:pt x="7" y="85"/>
                  </a:lnTo>
                  <a:lnTo>
                    <a:pt x="7" y="83"/>
                  </a:lnTo>
                  <a:lnTo>
                    <a:pt x="7" y="79"/>
                  </a:lnTo>
                  <a:lnTo>
                    <a:pt x="7" y="77"/>
                  </a:lnTo>
                  <a:lnTo>
                    <a:pt x="7" y="73"/>
                  </a:lnTo>
                  <a:lnTo>
                    <a:pt x="3" y="67"/>
                  </a:lnTo>
                  <a:lnTo>
                    <a:pt x="7" y="66"/>
                  </a:lnTo>
                  <a:lnTo>
                    <a:pt x="8" y="66"/>
                  </a:lnTo>
                  <a:lnTo>
                    <a:pt x="11" y="63"/>
                  </a:lnTo>
                  <a:lnTo>
                    <a:pt x="16" y="63"/>
                  </a:lnTo>
                  <a:lnTo>
                    <a:pt x="16" y="61"/>
                  </a:lnTo>
                  <a:lnTo>
                    <a:pt x="19" y="61"/>
                  </a:lnTo>
                  <a:lnTo>
                    <a:pt x="21" y="60"/>
                  </a:lnTo>
                  <a:lnTo>
                    <a:pt x="26" y="60"/>
                  </a:lnTo>
                  <a:lnTo>
                    <a:pt x="27" y="57"/>
                  </a:lnTo>
                  <a:lnTo>
                    <a:pt x="30" y="54"/>
                  </a:lnTo>
                  <a:lnTo>
                    <a:pt x="38" y="50"/>
                  </a:lnTo>
                  <a:lnTo>
                    <a:pt x="43" y="48"/>
                  </a:lnTo>
                  <a:lnTo>
                    <a:pt x="48" y="45"/>
                  </a:lnTo>
                  <a:lnTo>
                    <a:pt x="50" y="45"/>
                  </a:lnTo>
                  <a:lnTo>
                    <a:pt x="53" y="43"/>
                  </a:lnTo>
                  <a:lnTo>
                    <a:pt x="53" y="40"/>
                  </a:lnTo>
                  <a:lnTo>
                    <a:pt x="56" y="39"/>
                  </a:lnTo>
                  <a:lnTo>
                    <a:pt x="57" y="36"/>
                  </a:lnTo>
                  <a:lnTo>
                    <a:pt x="63" y="31"/>
                  </a:lnTo>
                  <a:lnTo>
                    <a:pt x="65" y="29"/>
                  </a:lnTo>
                  <a:lnTo>
                    <a:pt x="67" y="27"/>
                  </a:lnTo>
                  <a:lnTo>
                    <a:pt x="69" y="24"/>
                  </a:lnTo>
                  <a:lnTo>
                    <a:pt x="72" y="24"/>
                  </a:lnTo>
                  <a:lnTo>
                    <a:pt x="72" y="23"/>
                  </a:lnTo>
                  <a:lnTo>
                    <a:pt x="75" y="23"/>
                  </a:lnTo>
                  <a:lnTo>
                    <a:pt x="75" y="21"/>
                  </a:lnTo>
                  <a:lnTo>
                    <a:pt x="78" y="18"/>
                  </a:lnTo>
                  <a:lnTo>
                    <a:pt x="81" y="15"/>
                  </a:lnTo>
                  <a:lnTo>
                    <a:pt x="84" y="13"/>
                  </a:lnTo>
                  <a:lnTo>
                    <a:pt x="87" y="10"/>
                  </a:lnTo>
                  <a:lnTo>
                    <a:pt x="90" y="6"/>
                  </a:lnTo>
                  <a:lnTo>
                    <a:pt x="94" y="4"/>
                  </a:lnTo>
                  <a:lnTo>
                    <a:pt x="97" y="1"/>
                  </a:lnTo>
                  <a:lnTo>
                    <a:pt x="100" y="0"/>
                  </a:lnTo>
                  <a:lnTo>
                    <a:pt x="102" y="0"/>
                  </a:lnTo>
                  <a:lnTo>
                    <a:pt x="104" y="1"/>
                  </a:lnTo>
                  <a:lnTo>
                    <a:pt x="104" y="4"/>
                  </a:lnTo>
                  <a:lnTo>
                    <a:pt x="107" y="6"/>
                  </a:lnTo>
                  <a:lnTo>
                    <a:pt x="107" y="10"/>
                  </a:lnTo>
                  <a:lnTo>
                    <a:pt x="108" y="11"/>
                  </a:lnTo>
                  <a:lnTo>
                    <a:pt x="111" y="13"/>
                  </a:lnTo>
                  <a:lnTo>
                    <a:pt x="114" y="13"/>
                  </a:lnTo>
                  <a:lnTo>
                    <a:pt x="117" y="18"/>
                  </a:lnTo>
                  <a:lnTo>
                    <a:pt x="119" y="21"/>
                  </a:lnTo>
                  <a:lnTo>
                    <a:pt x="124" y="24"/>
                  </a:lnTo>
                  <a:lnTo>
                    <a:pt x="124" y="27"/>
                  </a:lnTo>
                  <a:lnTo>
                    <a:pt x="124" y="29"/>
                  </a:lnTo>
                  <a:lnTo>
                    <a:pt x="124" y="31"/>
                  </a:lnTo>
                  <a:lnTo>
                    <a:pt x="121" y="34"/>
                  </a:lnTo>
                  <a:lnTo>
                    <a:pt x="124" y="34"/>
                  </a:lnTo>
                  <a:lnTo>
                    <a:pt x="124" y="36"/>
                  </a:lnTo>
                  <a:lnTo>
                    <a:pt x="126" y="39"/>
                  </a:lnTo>
                  <a:lnTo>
                    <a:pt x="126" y="40"/>
                  </a:lnTo>
                  <a:lnTo>
                    <a:pt x="129" y="40"/>
                  </a:lnTo>
                  <a:lnTo>
                    <a:pt x="131" y="40"/>
                  </a:lnTo>
                  <a:lnTo>
                    <a:pt x="134" y="43"/>
                  </a:lnTo>
                  <a:lnTo>
                    <a:pt x="134" y="45"/>
                  </a:lnTo>
                  <a:lnTo>
                    <a:pt x="131" y="48"/>
                  </a:lnTo>
                  <a:lnTo>
                    <a:pt x="131" y="50"/>
                  </a:lnTo>
                  <a:lnTo>
                    <a:pt x="131" y="52"/>
                  </a:lnTo>
                  <a:lnTo>
                    <a:pt x="131" y="54"/>
                  </a:lnTo>
                  <a:lnTo>
                    <a:pt x="129" y="57"/>
                  </a:lnTo>
                  <a:lnTo>
                    <a:pt x="129" y="60"/>
                  </a:lnTo>
                  <a:lnTo>
                    <a:pt x="129" y="61"/>
                  </a:lnTo>
                  <a:lnTo>
                    <a:pt x="129" y="63"/>
                  </a:lnTo>
                  <a:lnTo>
                    <a:pt x="129" y="66"/>
                  </a:lnTo>
                  <a:lnTo>
                    <a:pt x="129" y="67"/>
                  </a:lnTo>
                  <a:lnTo>
                    <a:pt x="129" y="71"/>
                  </a:lnTo>
                  <a:lnTo>
                    <a:pt x="129" y="73"/>
                  </a:lnTo>
                  <a:lnTo>
                    <a:pt x="131" y="76"/>
                  </a:lnTo>
                  <a:lnTo>
                    <a:pt x="129" y="77"/>
                  </a:lnTo>
                  <a:lnTo>
                    <a:pt x="131" y="77"/>
                  </a:lnTo>
                  <a:lnTo>
                    <a:pt x="131" y="79"/>
                  </a:lnTo>
                  <a:lnTo>
                    <a:pt x="131" y="83"/>
                  </a:lnTo>
                  <a:lnTo>
                    <a:pt x="131" y="85"/>
                  </a:lnTo>
                  <a:lnTo>
                    <a:pt x="129" y="99"/>
                  </a:lnTo>
                  <a:lnTo>
                    <a:pt x="129" y="101"/>
                  </a:lnTo>
                  <a:lnTo>
                    <a:pt x="129" y="104"/>
                  </a:lnTo>
                  <a:lnTo>
                    <a:pt x="129" y="108"/>
                  </a:lnTo>
                  <a:lnTo>
                    <a:pt x="129" y="109"/>
                  </a:lnTo>
                  <a:lnTo>
                    <a:pt x="131" y="111"/>
                  </a:lnTo>
                  <a:lnTo>
                    <a:pt x="131" y="114"/>
                  </a:lnTo>
                  <a:lnTo>
                    <a:pt x="131" y="116"/>
                  </a:lnTo>
                  <a:lnTo>
                    <a:pt x="131" y="119"/>
                  </a:lnTo>
                  <a:lnTo>
                    <a:pt x="129" y="121"/>
                  </a:lnTo>
                  <a:lnTo>
                    <a:pt x="126" y="123"/>
                  </a:lnTo>
                  <a:lnTo>
                    <a:pt x="124" y="127"/>
                  </a:lnTo>
                  <a:lnTo>
                    <a:pt x="117" y="132"/>
                  </a:lnTo>
                  <a:lnTo>
                    <a:pt x="114" y="137"/>
                  </a:lnTo>
                  <a:lnTo>
                    <a:pt x="111" y="142"/>
                  </a:lnTo>
                  <a:lnTo>
                    <a:pt x="108" y="144"/>
                  </a:lnTo>
                  <a:lnTo>
                    <a:pt x="108" y="146"/>
                  </a:lnTo>
                  <a:lnTo>
                    <a:pt x="108" y="148"/>
                  </a:lnTo>
                  <a:lnTo>
                    <a:pt x="107" y="150"/>
                  </a:lnTo>
                  <a:lnTo>
                    <a:pt x="107" y="154"/>
                  </a:lnTo>
                  <a:lnTo>
                    <a:pt x="104" y="157"/>
                  </a:lnTo>
                  <a:lnTo>
                    <a:pt x="102" y="160"/>
                  </a:lnTo>
                  <a:lnTo>
                    <a:pt x="100" y="163"/>
                  </a:lnTo>
                  <a:lnTo>
                    <a:pt x="97" y="170"/>
                  </a:lnTo>
                  <a:lnTo>
                    <a:pt x="94" y="171"/>
                  </a:lnTo>
                  <a:lnTo>
                    <a:pt x="92" y="175"/>
                  </a:lnTo>
                  <a:lnTo>
                    <a:pt x="90" y="179"/>
                  </a:lnTo>
                  <a:lnTo>
                    <a:pt x="87" y="181"/>
                  </a:lnTo>
                  <a:lnTo>
                    <a:pt x="84" y="183"/>
                  </a:lnTo>
                  <a:lnTo>
                    <a:pt x="84" y="185"/>
                  </a:lnTo>
                  <a:lnTo>
                    <a:pt x="84" y="18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6" name="Freeform 7"/>
            <p:cNvSpPr>
              <a:spLocks/>
            </p:cNvSpPr>
            <p:nvPr/>
          </p:nvSpPr>
          <p:spPr bwMode="auto">
            <a:xfrm>
              <a:off x="1179" y="1314"/>
              <a:ext cx="197" cy="324"/>
            </a:xfrm>
            <a:custGeom>
              <a:avLst/>
              <a:gdLst>
                <a:gd name="T0" fmla="*/ 1 w 332"/>
                <a:gd name="T1" fmla="*/ 1 h 545"/>
                <a:gd name="T2" fmla="*/ 1 w 332"/>
                <a:gd name="T3" fmla="*/ 1 h 545"/>
                <a:gd name="T4" fmla="*/ 1 w 332"/>
                <a:gd name="T5" fmla="*/ 1 h 545"/>
                <a:gd name="T6" fmla="*/ 1 w 332"/>
                <a:gd name="T7" fmla="*/ 1 h 545"/>
                <a:gd name="T8" fmla="*/ 1 w 332"/>
                <a:gd name="T9" fmla="*/ 1 h 545"/>
                <a:gd name="T10" fmla="*/ 1 w 332"/>
                <a:gd name="T11" fmla="*/ 1 h 545"/>
                <a:gd name="T12" fmla="*/ 1 w 332"/>
                <a:gd name="T13" fmla="*/ 1 h 545"/>
                <a:gd name="T14" fmla="*/ 1 w 332"/>
                <a:gd name="T15" fmla="*/ 1 h 545"/>
                <a:gd name="T16" fmla="*/ 1 w 332"/>
                <a:gd name="T17" fmla="*/ 1 h 545"/>
                <a:gd name="T18" fmla="*/ 1 w 332"/>
                <a:gd name="T19" fmla="*/ 1 h 545"/>
                <a:gd name="T20" fmla="*/ 1 w 332"/>
                <a:gd name="T21" fmla="*/ 1 h 545"/>
                <a:gd name="T22" fmla="*/ 1 w 332"/>
                <a:gd name="T23" fmla="*/ 1 h 545"/>
                <a:gd name="T24" fmla="*/ 1 w 332"/>
                <a:gd name="T25" fmla="*/ 1 h 545"/>
                <a:gd name="T26" fmla="*/ 1 w 332"/>
                <a:gd name="T27" fmla="*/ 1 h 545"/>
                <a:gd name="T28" fmla="*/ 1 w 332"/>
                <a:gd name="T29" fmla="*/ 1 h 545"/>
                <a:gd name="T30" fmla="*/ 1 w 332"/>
                <a:gd name="T31" fmla="*/ 1 h 545"/>
                <a:gd name="T32" fmla="*/ 1 w 332"/>
                <a:gd name="T33" fmla="*/ 1 h 545"/>
                <a:gd name="T34" fmla="*/ 1 w 332"/>
                <a:gd name="T35" fmla="*/ 1 h 545"/>
                <a:gd name="T36" fmla="*/ 1 w 332"/>
                <a:gd name="T37" fmla="*/ 1 h 545"/>
                <a:gd name="T38" fmla="*/ 1 w 332"/>
                <a:gd name="T39" fmla="*/ 1 h 545"/>
                <a:gd name="T40" fmla="*/ 1 w 332"/>
                <a:gd name="T41" fmla="*/ 1 h 545"/>
                <a:gd name="T42" fmla="*/ 1 w 332"/>
                <a:gd name="T43" fmla="*/ 1 h 545"/>
                <a:gd name="T44" fmla="*/ 1 w 332"/>
                <a:gd name="T45" fmla="*/ 1 h 545"/>
                <a:gd name="T46" fmla="*/ 1 w 332"/>
                <a:gd name="T47" fmla="*/ 1 h 545"/>
                <a:gd name="T48" fmla="*/ 1 w 332"/>
                <a:gd name="T49" fmla="*/ 1 h 545"/>
                <a:gd name="T50" fmla="*/ 1 w 332"/>
                <a:gd name="T51" fmla="*/ 1 h 545"/>
                <a:gd name="T52" fmla="*/ 1 w 332"/>
                <a:gd name="T53" fmla="*/ 1 h 545"/>
                <a:gd name="T54" fmla="*/ 1 w 332"/>
                <a:gd name="T55" fmla="*/ 1 h 545"/>
                <a:gd name="T56" fmla="*/ 1 w 332"/>
                <a:gd name="T57" fmla="*/ 1 h 545"/>
                <a:gd name="T58" fmla="*/ 1 w 332"/>
                <a:gd name="T59" fmla="*/ 1 h 545"/>
                <a:gd name="T60" fmla="*/ 1 w 332"/>
                <a:gd name="T61" fmla="*/ 1 h 545"/>
                <a:gd name="T62" fmla="*/ 1 w 332"/>
                <a:gd name="T63" fmla="*/ 1 h 545"/>
                <a:gd name="T64" fmla="*/ 1 w 332"/>
                <a:gd name="T65" fmla="*/ 1 h 545"/>
                <a:gd name="T66" fmla="*/ 1 w 332"/>
                <a:gd name="T67" fmla="*/ 1 h 545"/>
                <a:gd name="T68" fmla="*/ 1 w 332"/>
                <a:gd name="T69" fmla="*/ 1 h 545"/>
                <a:gd name="T70" fmla="*/ 1 w 332"/>
                <a:gd name="T71" fmla="*/ 1 h 545"/>
                <a:gd name="T72" fmla="*/ 1 w 332"/>
                <a:gd name="T73" fmla="*/ 1 h 545"/>
                <a:gd name="T74" fmla="*/ 1 w 332"/>
                <a:gd name="T75" fmla="*/ 1 h 545"/>
                <a:gd name="T76" fmla="*/ 1 w 332"/>
                <a:gd name="T77" fmla="*/ 1 h 545"/>
                <a:gd name="T78" fmla="*/ 1 w 332"/>
                <a:gd name="T79" fmla="*/ 1 h 545"/>
                <a:gd name="T80" fmla="*/ 1 w 332"/>
                <a:gd name="T81" fmla="*/ 1 h 545"/>
                <a:gd name="T82" fmla="*/ 1 w 332"/>
                <a:gd name="T83" fmla="*/ 1 h 545"/>
                <a:gd name="T84" fmla="*/ 1 w 332"/>
                <a:gd name="T85" fmla="*/ 1 h 545"/>
                <a:gd name="T86" fmla="*/ 1 w 332"/>
                <a:gd name="T87" fmla="*/ 1 h 545"/>
                <a:gd name="T88" fmla="*/ 1 w 332"/>
                <a:gd name="T89" fmla="*/ 1 h 545"/>
                <a:gd name="T90" fmla="*/ 1 w 332"/>
                <a:gd name="T91" fmla="*/ 1 h 545"/>
                <a:gd name="T92" fmla="*/ 1 w 332"/>
                <a:gd name="T93" fmla="*/ 1 h 545"/>
                <a:gd name="T94" fmla="*/ 1 w 332"/>
                <a:gd name="T95" fmla="*/ 1 h 545"/>
                <a:gd name="T96" fmla="*/ 1 w 332"/>
                <a:gd name="T97" fmla="*/ 1 h 545"/>
                <a:gd name="T98" fmla="*/ 1 w 332"/>
                <a:gd name="T99" fmla="*/ 1 h 545"/>
                <a:gd name="T100" fmla="*/ 1 w 332"/>
                <a:gd name="T101" fmla="*/ 1 h 545"/>
                <a:gd name="T102" fmla="*/ 1 w 332"/>
                <a:gd name="T103" fmla="*/ 1 h 545"/>
                <a:gd name="T104" fmla="*/ 1 w 332"/>
                <a:gd name="T105" fmla="*/ 1 h 545"/>
                <a:gd name="T106" fmla="*/ 1 w 332"/>
                <a:gd name="T107" fmla="*/ 1 h 545"/>
                <a:gd name="T108" fmla="*/ 1 w 332"/>
                <a:gd name="T109" fmla="*/ 1 h 545"/>
                <a:gd name="T110" fmla="*/ 1 w 332"/>
                <a:gd name="T111" fmla="*/ 1 h 545"/>
                <a:gd name="T112" fmla="*/ 1 w 332"/>
                <a:gd name="T113" fmla="*/ 1 h 545"/>
                <a:gd name="T114" fmla="*/ 1 w 332"/>
                <a:gd name="T115" fmla="*/ 1 h 545"/>
                <a:gd name="T116" fmla="*/ 1 w 332"/>
                <a:gd name="T117" fmla="*/ 1 h 545"/>
                <a:gd name="T118" fmla="*/ 1 w 332"/>
                <a:gd name="T119" fmla="*/ 1 h 545"/>
                <a:gd name="T120" fmla="*/ 1 w 332"/>
                <a:gd name="T121" fmla="*/ 1 h 545"/>
                <a:gd name="T122" fmla="*/ 1 w 332"/>
                <a:gd name="T123" fmla="*/ 1 h 545"/>
                <a:gd name="T124" fmla="*/ 1 w 332"/>
                <a:gd name="T125" fmla="*/ 1 h 5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2"/>
                <a:gd name="T190" fmla="*/ 0 h 545"/>
                <a:gd name="T191" fmla="*/ 332 w 332"/>
                <a:gd name="T192" fmla="*/ 545 h 5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2" h="545">
                  <a:moveTo>
                    <a:pt x="265" y="544"/>
                  </a:moveTo>
                  <a:lnTo>
                    <a:pt x="262" y="544"/>
                  </a:lnTo>
                  <a:lnTo>
                    <a:pt x="254" y="542"/>
                  </a:lnTo>
                  <a:lnTo>
                    <a:pt x="250" y="542"/>
                  </a:lnTo>
                  <a:lnTo>
                    <a:pt x="244" y="542"/>
                  </a:lnTo>
                  <a:lnTo>
                    <a:pt x="240" y="538"/>
                  </a:lnTo>
                  <a:lnTo>
                    <a:pt x="236" y="538"/>
                  </a:lnTo>
                  <a:lnTo>
                    <a:pt x="233" y="538"/>
                  </a:lnTo>
                  <a:lnTo>
                    <a:pt x="228" y="538"/>
                  </a:lnTo>
                  <a:lnTo>
                    <a:pt x="228" y="537"/>
                  </a:lnTo>
                  <a:lnTo>
                    <a:pt x="228" y="535"/>
                  </a:lnTo>
                  <a:lnTo>
                    <a:pt x="223" y="535"/>
                  </a:lnTo>
                  <a:lnTo>
                    <a:pt x="220" y="530"/>
                  </a:lnTo>
                  <a:lnTo>
                    <a:pt x="216" y="530"/>
                  </a:lnTo>
                  <a:lnTo>
                    <a:pt x="214" y="535"/>
                  </a:lnTo>
                  <a:lnTo>
                    <a:pt x="208" y="535"/>
                  </a:lnTo>
                  <a:lnTo>
                    <a:pt x="203" y="532"/>
                  </a:lnTo>
                  <a:lnTo>
                    <a:pt x="201" y="532"/>
                  </a:lnTo>
                  <a:lnTo>
                    <a:pt x="198" y="532"/>
                  </a:lnTo>
                  <a:lnTo>
                    <a:pt x="196" y="532"/>
                  </a:lnTo>
                  <a:lnTo>
                    <a:pt x="196" y="530"/>
                  </a:lnTo>
                  <a:lnTo>
                    <a:pt x="196" y="529"/>
                  </a:lnTo>
                  <a:lnTo>
                    <a:pt x="190" y="525"/>
                  </a:lnTo>
                  <a:lnTo>
                    <a:pt x="189" y="522"/>
                  </a:lnTo>
                  <a:lnTo>
                    <a:pt x="184" y="521"/>
                  </a:lnTo>
                  <a:lnTo>
                    <a:pt x="184" y="519"/>
                  </a:lnTo>
                  <a:lnTo>
                    <a:pt x="181" y="514"/>
                  </a:lnTo>
                  <a:lnTo>
                    <a:pt x="171" y="506"/>
                  </a:lnTo>
                  <a:lnTo>
                    <a:pt x="169" y="503"/>
                  </a:lnTo>
                  <a:lnTo>
                    <a:pt x="165" y="500"/>
                  </a:lnTo>
                  <a:lnTo>
                    <a:pt x="160" y="500"/>
                  </a:lnTo>
                  <a:lnTo>
                    <a:pt x="154" y="500"/>
                  </a:lnTo>
                  <a:lnTo>
                    <a:pt x="152" y="500"/>
                  </a:lnTo>
                  <a:lnTo>
                    <a:pt x="154" y="498"/>
                  </a:lnTo>
                  <a:lnTo>
                    <a:pt x="157" y="498"/>
                  </a:lnTo>
                  <a:lnTo>
                    <a:pt x="157" y="496"/>
                  </a:lnTo>
                  <a:lnTo>
                    <a:pt x="157" y="493"/>
                  </a:lnTo>
                  <a:lnTo>
                    <a:pt x="154" y="491"/>
                  </a:lnTo>
                  <a:lnTo>
                    <a:pt x="152" y="491"/>
                  </a:lnTo>
                  <a:lnTo>
                    <a:pt x="150" y="489"/>
                  </a:lnTo>
                  <a:lnTo>
                    <a:pt x="147" y="489"/>
                  </a:lnTo>
                  <a:lnTo>
                    <a:pt x="144" y="486"/>
                  </a:lnTo>
                  <a:lnTo>
                    <a:pt x="140" y="486"/>
                  </a:lnTo>
                  <a:lnTo>
                    <a:pt x="138" y="489"/>
                  </a:lnTo>
                  <a:lnTo>
                    <a:pt x="133" y="489"/>
                  </a:lnTo>
                  <a:lnTo>
                    <a:pt x="130" y="491"/>
                  </a:lnTo>
                  <a:lnTo>
                    <a:pt x="127" y="489"/>
                  </a:lnTo>
                  <a:lnTo>
                    <a:pt x="127" y="486"/>
                  </a:lnTo>
                  <a:lnTo>
                    <a:pt x="123" y="483"/>
                  </a:lnTo>
                  <a:lnTo>
                    <a:pt x="123" y="480"/>
                  </a:lnTo>
                  <a:lnTo>
                    <a:pt x="120" y="480"/>
                  </a:lnTo>
                  <a:lnTo>
                    <a:pt x="116" y="480"/>
                  </a:lnTo>
                  <a:lnTo>
                    <a:pt x="111" y="483"/>
                  </a:lnTo>
                  <a:lnTo>
                    <a:pt x="108" y="483"/>
                  </a:lnTo>
                  <a:lnTo>
                    <a:pt x="106" y="485"/>
                  </a:lnTo>
                  <a:lnTo>
                    <a:pt x="103" y="485"/>
                  </a:lnTo>
                  <a:lnTo>
                    <a:pt x="101" y="483"/>
                  </a:lnTo>
                  <a:lnTo>
                    <a:pt x="101" y="477"/>
                  </a:lnTo>
                  <a:lnTo>
                    <a:pt x="97" y="473"/>
                  </a:lnTo>
                  <a:lnTo>
                    <a:pt x="94" y="471"/>
                  </a:lnTo>
                  <a:lnTo>
                    <a:pt x="87" y="467"/>
                  </a:lnTo>
                  <a:lnTo>
                    <a:pt x="81" y="461"/>
                  </a:lnTo>
                  <a:lnTo>
                    <a:pt x="79" y="460"/>
                  </a:lnTo>
                  <a:lnTo>
                    <a:pt x="76" y="453"/>
                  </a:lnTo>
                  <a:lnTo>
                    <a:pt x="76" y="452"/>
                  </a:lnTo>
                  <a:lnTo>
                    <a:pt x="74" y="450"/>
                  </a:lnTo>
                  <a:lnTo>
                    <a:pt x="69" y="448"/>
                  </a:lnTo>
                  <a:lnTo>
                    <a:pt x="66" y="444"/>
                  </a:lnTo>
                  <a:lnTo>
                    <a:pt x="65" y="444"/>
                  </a:lnTo>
                  <a:lnTo>
                    <a:pt x="50" y="440"/>
                  </a:lnTo>
                  <a:lnTo>
                    <a:pt x="46" y="440"/>
                  </a:lnTo>
                  <a:lnTo>
                    <a:pt x="46" y="439"/>
                  </a:lnTo>
                  <a:lnTo>
                    <a:pt x="42" y="439"/>
                  </a:lnTo>
                  <a:lnTo>
                    <a:pt x="40" y="437"/>
                  </a:lnTo>
                  <a:lnTo>
                    <a:pt x="36" y="437"/>
                  </a:lnTo>
                  <a:lnTo>
                    <a:pt x="36" y="434"/>
                  </a:lnTo>
                  <a:lnTo>
                    <a:pt x="33" y="432"/>
                  </a:lnTo>
                  <a:lnTo>
                    <a:pt x="33" y="429"/>
                  </a:lnTo>
                  <a:lnTo>
                    <a:pt x="36" y="425"/>
                  </a:lnTo>
                  <a:lnTo>
                    <a:pt x="36" y="423"/>
                  </a:lnTo>
                  <a:lnTo>
                    <a:pt x="36" y="419"/>
                  </a:lnTo>
                  <a:lnTo>
                    <a:pt x="36" y="416"/>
                  </a:lnTo>
                  <a:lnTo>
                    <a:pt x="36" y="413"/>
                  </a:lnTo>
                  <a:lnTo>
                    <a:pt x="36" y="411"/>
                  </a:lnTo>
                  <a:lnTo>
                    <a:pt x="36" y="409"/>
                  </a:lnTo>
                  <a:lnTo>
                    <a:pt x="38" y="408"/>
                  </a:lnTo>
                  <a:lnTo>
                    <a:pt x="40" y="404"/>
                  </a:lnTo>
                  <a:lnTo>
                    <a:pt x="42" y="401"/>
                  </a:lnTo>
                  <a:lnTo>
                    <a:pt x="42" y="400"/>
                  </a:lnTo>
                  <a:lnTo>
                    <a:pt x="42" y="398"/>
                  </a:lnTo>
                  <a:lnTo>
                    <a:pt x="40" y="396"/>
                  </a:lnTo>
                  <a:lnTo>
                    <a:pt x="38" y="392"/>
                  </a:lnTo>
                  <a:lnTo>
                    <a:pt x="36" y="388"/>
                  </a:lnTo>
                  <a:lnTo>
                    <a:pt x="33" y="387"/>
                  </a:lnTo>
                  <a:lnTo>
                    <a:pt x="30" y="384"/>
                  </a:lnTo>
                  <a:lnTo>
                    <a:pt x="30" y="381"/>
                  </a:lnTo>
                  <a:lnTo>
                    <a:pt x="27" y="379"/>
                  </a:lnTo>
                  <a:lnTo>
                    <a:pt x="25" y="377"/>
                  </a:lnTo>
                  <a:lnTo>
                    <a:pt x="25" y="373"/>
                  </a:lnTo>
                  <a:lnTo>
                    <a:pt x="27" y="373"/>
                  </a:lnTo>
                  <a:lnTo>
                    <a:pt x="30" y="368"/>
                  </a:lnTo>
                  <a:lnTo>
                    <a:pt x="33" y="365"/>
                  </a:lnTo>
                  <a:lnTo>
                    <a:pt x="33" y="363"/>
                  </a:lnTo>
                  <a:lnTo>
                    <a:pt x="33" y="362"/>
                  </a:lnTo>
                  <a:lnTo>
                    <a:pt x="30" y="359"/>
                  </a:lnTo>
                  <a:lnTo>
                    <a:pt x="30" y="356"/>
                  </a:lnTo>
                  <a:lnTo>
                    <a:pt x="27" y="354"/>
                  </a:lnTo>
                  <a:lnTo>
                    <a:pt x="27" y="352"/>
                  </a:lnTo>
                  <a:lnTo>
                    <a:pt x="25" y="350"/>
                  </a:lnTo>
                  <a:lnTo>
                    <a:pt x="25" y="348"/>
                  </a:lnTo>
                  <a:lnTo>
                    <a:pt x="25" y="344"/>
                  </a:lnTo>
                  <a:lnTo>
                    <a:pt x="24" y="342"/>
                  </a:lnTo>
                  <a:lnTo>
                    <a:pt x="21" y="341"/>
                  </a:lnTo>
                  <a:lnTo>
                    <a:pt x="19" y="339"/>
                  </a:lnTo>
                  <a:lnTo>
                    <a:pt x="19" y="336"/>
                  </a:lnTo>
                  <a:lnTo>
                    <a:pt x="19" y="332"/>
                  </a:lnTo>
                  <a:lnTo>
                    <a:pt x="16" y="329"/>
                  </a:lnTo>
                  <a:lnTo>
                    <a:pt x="16" y="327"/>
                  </a:lnTo>
                  <a:lnTo>
                    <a:pt x="16" y="324"/>
                  </a:lnTo>
                  <a:lnTo>
                    <a:pt x="19" y="323"/>
                  </a:lnTo>
                  <a:lnTo>
                    <a:pt x="21" y="323"/>
                  </a:lnTo>
                  <a:lnTo>
                    <a:pt x="24" y="319"/>
                  </a:lnTo>
                  <a:lnTo>
                    <a:pt x="25" y="318"/>
                  </a:lnTo>
                  <a:lnTo>
                    <a:pt x="30" y="318"/>
                  </a:lnTo>
                  <a:lnTo>
                    <a:pt x="36" y="315"/>
                  </a:lnTo>
                  <a:lnTo>
                    <a:pt x="38" y="313"/>
                  </a:lnTo>
                  <a:lnTo>
                    <a:pt x="36" y="310"/>
                  </a:lnTo>
                  <a:lnTo>
                    <a:pt x="33" y="306"/>
                  </a:lnTo>
                  <a:lnTo>
                    <a:pt x="30" y="302"/>
                  </a:lnTo>
                  <a:lnTo>
                    <a:pt x="30" y="298"/>
                  </a:lnTo>
                  <a:lnTo>
                    <a:pt x="27" y="294"/>
                  </a:lnTo>
                  <a:lnTo>
                    <a:pt x="25" y="292"/>
                  </a:lnTo>
                  <a:lnTo>
                    <a:pt x="21" y="290"/>
                  </a:lnTo>
                  <a:lnTo>
                    <a:pt x="19" y="289"/>
                  </a:lnTo>
                  <a:lnTo>
                    <a:pt x="13" y="289"/>
                  </a:lnTo>
                  <a:lnTo>
                    <a:pt x="6" y="289"/>
                  </a:lnTo>
                  <a:lnTo>
                    <a:pt x="3" y="289"/>
                  </a:lnTo>
                  <a:lnTo>
                    <a:pt x="0" y="286"/>
                  </a:lnTo>
                  <a:lnTo>
                    <a:pt x="0" y="280"/>
                  </a:lnTo>
                  <a:lnTo>
                    <a:pt x="0" y="277"/>
                  </a:lnTo>
                  <a:lnTo>
                    <a:pt x="0" y="274"/>
                  </a:lnTo>
                  <a:lnTo>
                    <a:pt x="3" y="270"/>
                  </a:lnTo>
                  <a:lnTo>
                    <a:pt x="3" y="268"/>
                  </a:lnTo>
                  <a:lnTo>
                    <a:pt x="3" y="263"/>
                  </a:lnTo>
                  <a:lnTo>
                    <a:pt x="3" y="260"/>
                  </a:lnTo>
                  <a:lnTo>
                    <a:pt x="6" y="258"/>
                  </a:lnTo>
                  <a:lnTo>
                    <a:pt x="6" y="255"/>
                  </a:lnTo>
                  <a:lnTo>
                    <a:pt x="6" y="254"/>
                  </a:lnTo>
                  <a:lnTo>
                    <a:pt x="6" y="252"/>
                  </a:lnTo>
                  <a:lnTo>
                    <a:pt x="9" y="248"/>
                  </a:lnTo>
                  <a:lnTo>
                    <a:pt x="6" y="246"/>
                  </a:lnTo>
                  <a:lnTo>
                    <a:pt x="6" y="245"/>
                  </a:lnTo>
                  <a:lnTo>
                    <a:pt x="6" y="242"/>
                  </a:lnTo>
                  <a:lnTo>
                    <a:pt x="9" y="241"/>
                  </a:lnTo>
                  <a:lnTo>
                    <a:pt x="11" y="239"/>
                  </a:lnTo>
                  <a:lnTo>
                    <a:pt x="13" y="235"/>
                  </a:lnTo>
                  <a:lnTo>
                    <a:pt x="16" y="231"/>
                  </a:lnTo>
                  <a:lnTo>
                    <a:pt x="19" y="229"/>
                  </a:lnTo>
                  <a:lnTo>
                    <a:pt x="21" y="223"/>
                  </a:lnTo>
                  <a:lnTo>
                    <a:pt x="24" y="220"/>
                  </a:lnTo>
                  <a:lnTo>
                    <a:pt x="25" y="218"/>
                  </a:lnTo>
                  <a:lnTo>
                    <a:pt x="27" y="212"/>
                  </a:lnTo>
                  <a:lnTo>
                    <a:pt x="27" y="210"/>
                  </a:lnTo>
                  <a:lnTo>
                    <a:pt x="30" y="209"/>
                  </a:lnTo>
                  <a:lnTo>
                    <a:pt x="30" y="206"/>
                  </a:lnTo>
                  <a:lnTo>
                    <a:pt x="30" y="203"/>
                  </a:lnTo>
                  <a:lnTo>
                    <a:pt x="33" y="202"/>
                  </a:lnTo>
                  <a:lnTo>
                    <a:pt x="36" y="196"/>
                  </a:lnTo>
                  <a:lnTo>
                    <a:pt x="38" y="192"/>
                  </a:lnTo>
                  <a:lnTo>
                    <a:pt x="46" y="188"/>
                  </a:lnTo>
                  <a:lnTo>
                    <a:pt x="47" y="183"/>
                  </a:lnTo>
                  <a:lnTo>
                    <a:pt x="50" y="181"/>
                  </a:lnTo>
                  <a:lnTo>
                    <a:pt x="52" y="180"/>
                  </a:lnTo>
                  <a:lnTo>
                    <a:pt x="52" y="176"/>
                  </a:lnTo>
                  <a:lnTo>
                    <a:pt x="52" y="173"/>
                  </a:lnTo>
                  <a:lnTo>
                    <a:pt x="52" y="171"/>
                  </a:lnTo>
                  <a:lnTo>
                    <a:pt x="50" y="170"/>
                  </a:lnTo>
                  <a:lnTo>
                    <a:pt x="50" y="167"/>
                  </a:lnTo>
                  <a:lnTo>
                    <a:pt x="50" y="164"/>
                  </a:lnTo>
                  <a:lnTo>
                    <a:pt x="50" y="162"/>
                  </a:lnTo>
                  <a:lnTo>
                    <a:pt x="50" y="160"/>
                  </a:lnTo>
                  <a:lnTo>
                    <a:pt x="52" y="144"/>
                  </a:lnTo>
                  <a:lnTo>
                    <a:pt x="52" y="143"/>
                  </a:lnTo>
                  <a:lnTo>
                    <a:pt x="52" y="139"/>
                  </a:lnTo>
                  <a:lnTo>
                    <a:pt x="52" y="137"/>
                  </a:lnTo>
                  <a:lnTo>
                    <a:pt x="50" y="137"/>
                  </a:lnTo>
                  <a:lnTo>
                    <a:pt x="52" y="135"/>
                  </a:lnTo>
                  <a:lnTo>
                    <a:pt x="50" y="133"/>
                  </a:lnTo>
                  <a:lnTo>
                    <a:pt x="50" y="131"/>
                  </a:lnTo>
                  <a:lnTo>
                    <a:pt x="50" y="127"/>
                  </a:lnTo>
                  <a:lnTo>
                    <a:pt x="50" y="125"/>
                  </a:lnTo>
                  <a:lnTo>
                    <a:pt x="50" y="124"/>
                  </a:lnTo>
                  <a:lnTo>
                    <a:pt x="50" y="121"/>
                  </a:lnTo>
                  <a:lnTo>
                    <a:pt x="50" y="120"/>
                  </a:lnTo>
                  <a:lnTo>
                    <a:pt x="50" y="117"/>
                  </a:lnTo>
                  <a:lnTo>
                    <a:pt x="52" y="114"/>
                  </a:lnTo>
                  <a:lnTo>
                    <a:pt x="52" y="112"/>
                  </a:lnTo>
                  <a:lnTo>
                    <a:pt x="52" y="111"/>
                  </a:lnTo>
                  <a:lnTo>
                    <a:pt x="52" y="108"/>
                  </a:lnTo>
                  <a:lnTo>
                    <a:pt x="54" y="105"/>
                  </a:lnTo>
                  <a:lnTo>
                    <a:pt x="54" y="103"/>
                  </a:lnTo>
                  <a:lnTo>
                    <a:pt x="52" y="101"/>
                  </a:lnTo>
                  <a:lnTo>
                    <a:pt x="50" y="101"/>
                  </a:lnTo>
                  <a:lnTo>
                    <a:pt x="47" y="101"/>
                  </a:lnTo>
                  <a:lnTo>
                    <a:pt x="47" y="99"/>
                  </a:lnTo>
                  <a:lnTo>
                    <a:pt x="46" y="96"/>
                  </a:lnTo>
                  <a:lnTo>
                    <a:pt x="46" y="94"/>
                  </a:lnTo>
                  <a:lnTo>
                    <a:pt x="42" y="94"/>
                  </a:lnTo>
                  <a:lnTo>
                    <a:pt x="46" y="91"/>
                  </a:lnTo>
                  <a:lnTo>
                    <a:pt x="46" y="89"/>
                  </a:lnTo>
                  <a:lnTo>
                    <a:pt x="46" y="87"/>
                  </a:lnTo>
                  <a:lnTo>
                    <a:pt x="46" y="85"/>
                  </a:lnTo>
                  <a:lnTo>
                    <a:pt x="40" y="81"/>
                  </a:lnTo>
                  <a:lnTo>
                    <a:pt x="38" y="78"/>
                  </a:lnTo>
                  <a:lnTo>
                    <a:pt x="36" y="73"/>
                  </a:lnTo>
                  <a:lnTo>
                    <a:pt x="33" y="73"/>
                  </a:lnTo>
                  <a:lnTo>
                    <a:pt x="30" y="72"/>
                  </a:lnTo>
                  <a:lnTo>
                    <a:pt x="27" y="70"/>
                  </a:lnTo>
                  <a:lnTo>
                    <a:pt x="27" y="66"/>
                  </a:lnTo>
                  <a:lnTo>
                    <a:pt x="25" y="64"/>
                  </a:lnTo>
                  <a:lnTo>
                    <a:pt x="25" y="62"/>
                  </a:lnTo>
                  <a:lnTo>
                    <a:pt x="27" y="62"/>
                  </a:lnTo>
                  <a:lnTo>
                    <a:pt x="33" y="62"/>
                  </a:lnTo>
                  <a:lnTo>
                    <a:pt x="38" y="64"/>
                  </a:lnTo>
                  <a:lnTo>
                    <a:pt x="40" y="64"/>
                  </a:lnTo>
                  <a:lnTo>
                    <a:pt x="50" y="66"/>
                  </a:lnTo>
                  <a:lnTo>
                    <a:pt x="54" y="70"/>
                  </a:lnTo>
                  <a:lnTo>
                    <a:pt x="63" y="72"/>
                  </a:lnTo>
                  <a:lnTo>
                    <a:pt x="66" y="73"/>
                  </a:lnTo>
                  <a:lnTo>
                    <a:pt x="76" y="78"/>
                  </a:lnTo>
                  <a:lnTo>
                    <a:pt x="84" y="81"/>
                  </a:lnTo>
                  <a:lnTo>
                    <a:pt x="89" y="83"/>
                  </a:lnTo>
                  <a:lnTo>
                    <a:pt x="94" y="85"/>
                  </a:lnTo>
                  <a:lnTo>
                    <a:pt x="101" y="87"/>
                  </a:lnTo>
                  <a:lnTo>
                    <a:pt x="108" y="87"/>
                  </a:lnTo>
                  <a:lnTo>
                    <a:pt x="111" y="87"/>
                  </a:lnTo>
                  <a:lnTo>
                    <a:pt x="116" y="87"/>
                  </a:lnTo>
                  <a:lnTo>
                    <a:pt x="119" y="89"/>
                  </a:lnTo>
                  <a:lnTo>
                    <a:pt x="120" y="89"/>
                  </a:lnTo>
                  <a:lnTo>
                    <a:pt x="125" y="87"/>
                  </a:lnTo>
                  <a:lnTo>
                    <a:pt x="130" y="87"/>
                  </a:lnTo>
                  <a:lnTo>
                    <a:pt x="133" y="87"/>
                  </a:lnTo>
                  <a:lnTo>
                    <a:pt x="138" y="87"/>
                  </a:lnTo>
                  <a:lnTo>
                    <a:pt x="142" y="87"/>
                  </a:lnTo>
                  <a:lnTo>
                    <a:pt x="144" y="85"/>
                  </a:lnTo>
                  <a:lnTo>
                    <a:pt x="150" y="85"/>
                  </a:lnTo>
                  <a:lnTo>
                    <a:pt x="152" y="85"/>
                  </a:lnTo>
                  <a:lnTo>
                    <a:pt x="154" y="85"/>
                  </a:lnTo>
                  <a:lnTo>
                    <a:pt x="160" y="81"/>
                  </a:lnTo>
                  <a:lnTo>
                    <a:pt x="163" y="78"/>
                  </a:lnTo>
                  <a:lnTo>
                    <a:pt x="163" y="75"/>
                  </a:lnTo>
                  <a:lnTo>
                    <a:pt x="166" y="73"/>
                  </a:lnTo>
                  <a:lnTo>
                    <a:pt x="169" y="70"/>
                  </a:lnTo>
                  <a:lnTo>
                    <a:pt x="169" y="66"/>
                  </a:lnTo>
                  <a:lnTo>
                    <a:pt x="171" y="62"/>
                  </a:lnTo>
                  <a:lnTo>
                    <a:pt x="171" y="58"/>
                  </a:lnTo>
                  <a:lnTo>
                    <a:pt x="171" y="55"/>
                  </a:lnTo>
                  <a:lnTo>
                    <a:pt x="171" y="52"/>
                  </a:lnTo>
                  <a:lnTo>
                    <a:pt x="171" y="48"/>
                  </a:lnTo>
                  <a:lnTo>
                    <a:pt x="169" y="46"/>
                  </a:lnTo>
                  <a:lnTo>
                    <a:pt x="169" y="43"/>
                  </a:lnTo>
                  <a:lnTo>
                    <a:pt x="169" y="39"/>
                  </a:lnTo>
                  <a:lnTo>
                    <a:pt x="166" y="29"/>
                  </a:lnTo>
                  <a:lnTo>
                    <a:pt x="171" y="26"/>
                  </a:lnTo>
                  <a:lnTo>
                    <a:pt x="175" y="23"/>
                  </a:lnTo>
                  <a:lnTo>
                    <a:pt x="175" y="22"/>
                  </a:lnTo>
                  <a:lnTo>
                    <a:pt x="177" y="18"/>
                  </a:lnTo>
                  <a:lnTo>
                    <a:pt x="179" y="18"/>
                  </a:lnTo>
                  <a:lnTo>
                    <a:pt x="179" y="14"/>
                  </a:lnTo>
                  <a:lnTo>
                    <a:pt x="179" y="12"/>
                  </a:lnTo>
                  <a:lnTo>
                    <a:pt x="181" y="10"/>
                  </a:lnTo>
                  <a:lnTo>
                    <a:pt x="184" y="10"/>
                  </a:lnTo>
                  <a:lnTo>
                    <a:pt x="186" y="10"/>
                  </a:lnTo>
                  <a:lnTo>
                    <a:pt x="189" y="10"/>
                  </a:lnTo>
                  <a:lnTo>
                    <a:pt x="189" y="6"/>
                  </a:lnTo>
                  <a:lnTo>
                    <a:pt x="190" y="5"/>
                  </a:lnTo>
                  <a:lnTo>
                    <a:pt x="194" y="5"/>
                  </a:lnTo>
                  <a:lnTo>
                    <a:pt x="194" y="6"/>
                  </a:lnTo>
                  <a:lnTo>
                    <a:pt x="196" y="5"/>
                  </a:lnTo>
                  <a:lnTo>
                    <a:pt x="198" y="5"/>
                  </a:lnTo>
                  <a:lnTo>
                    <a:pt x="201" y="3"/>
                  </a:lnTo>
                  <a:lnTo>
                    <a:pt x="201" y="0"/>
                  </a:lnTo>
                  <a:lnTo>
                    <a:pt x="201" y="3"/>
                  </a:lnTo>
                  <a:lnTo>
                    <a:pt x="205" y="5"/>
                  </a:lnTo>
                  <a:lnTo>
                    <a:pt x="205" y="3"/>
                  </a:lnTo>
                  <a:lnTo>
                    <a:pt x="208" y="0"/>
                  </a:lnTo>
                  <a:lnTo>
                    <a:pt x="211" y="3"/>
                  </a:lnTo>
                  <a:lnTo>
                    <a:pt x="214" y="5"/>
                  </a:lnTo>
                  <a:lnTo>
                    <a:pt x="216" y="3"/>
                  </a:lnTo>
                  <a:lnTo>
                    <a:pt x="217" y="3"/>
                  </a:lnTo>
                  <a:lnTo>
                    <a:pt x="223" y="3"/>
                  </a:lnTo>
                  <a:lnTo>
                    <a:pt x="225" y="3"/>
                  </a:lnTo>
                  <a:lnTo>
                    <a:pt x="228" y="5"/>
                  </a:lnTo>
                  <a:lnTo>
                    <a:pt x="230" y="5"/>
                  </a:lnTo>
                  <a:lnTo>
                    <a:pt x="233" y="6"/>
                  </a:lnTo>
                  <a:lnTo>
                    <a:pt x="238" y="6"/>
                  </a:lnTo>
                  <a:lnTo>
                    <a:pt x="242" y="10"/>
                  </a:lnTo>
                  <a:lnTo>
                    <a:pt x="250" y="12"/>
                  </a:lnTo>
                  <a:lnTo>
                    <a:pt x="254" y="14"/>
                  </a:lnTo>
                  <a:lnTo>
                    <a:pt x="259" y="16"/>
                  </a:lnTo>
                  <a:lnTo>
                    <a:pt x="265" y="18"/>
                  </a:lnTo>
                  <a:lnTo>
                    <a:pt x="267" y="22"/>
                  </a:lnTo>
                  <a:lnTo>
                    <a:pt x="271" y="22"/>
                  </a:lnTo>
                  <a:lnTo>
                    <a:pt x="279" y="22"/>
                  </a:lnTo>
                  <a:lnTo>
                    <a:pt x="286" y="22"/>
                  </a:lnTo>
                  <a:lnTo>
                    <a:pt x="292" y="22"/>
                  </a:lnTo>
                  <a:lnTo>
                    <a:pt x="298" y="22"/>
                  </a:lnTo>
                  <a:lnTo>
                    <a:pt x="300" y="22"/>
                  </a:lnTo>
                  <a:lnTo>
                    <a:pt x="308" y="22"/>
                  </a:lnTo>
                  <a:lnTo>
                    <a:pt x="316" y="22"/>
                  </a:lnTo>
                  <a:lnTo>
                    <a:pt x="320" y="22"/>
                  </a:lnTo>
                  <a:lnTo>
                    <a:pt x="328" y="22"/>
                  </a:lnTo>
                  <a:lnTo>
                    <a:pt x="328" y="29"/>
                  </a:lnTo>
                  <a:lnTo>
                    <a:pt x="325" y="35"/>
                  </a:lnTo>
                  <a:lnTo>
                    <a:pt x="325" y="37"/>
                  </a:lnTo>
                  <a:lnTo>
                    <a:pt x="320" y="39"/>
                  </a:lnTo>
                  <a:lnTo>
                    <a:pt x="320" y="41"/>
                  </a:lnTo>
                  <a:lnTo>
                    <a:pt x="317" y="43"/>
                  </a:lnTo>
                  <a:lnTo>
                    <a:pt x="316" y="43"/>
                  </a:lnTo>
                  <a:lnTo>
                    <a:pt x="313" y="48"/>
                  </a:lnTo>
                  <a:lnTo>
                    <a:pt x="311" y="48"/>
                  </a:lnTo>
                  <a:lnTo>
                    <a:pt x="311" y="51"/>
                  </a:lnTo>
                  <a:lnTo>
                    <a:pt x="311" y="52"/>
                  </a:lnTo>
                  <a:lnTo>
                    <a:pt x="311" y="55"/>
                  </a:lnTo>
                  <a:lnTo>
                    <a:pt x="311" y="58"/>
                  </a:lnTo>
                  <a:lnTo>
                    <a:pt x="311" y="62"/>
                  </a:lnTo>
                  <a:lnTo>
                    <a:pt x="313" y="64"/>
                  </a:lnTo>
                  <a:lnTo>
                    <a:pt x="313" y="66"/>
                  </a:lnTo>
                  <a:lnTo>
                    <a:pt x="313" y="70"/>
                  </a:lnTo>
                  <a:lnTo>
                    <a:pt x="313" y="72"/>
                  </a:lnTo>
                  <a:lnTo>
                    <a:pt x="311" y="73"/>
                  </a:lnTo>
                  <a:lnTo>
                    <a:pt x="311" y="78"/>
                  </a:lnTo>
                  <a:lnTo>
                    <a:pt x="311" y="81"/>
                  </a:lnTo>
                  <a:lnTo>
                    <a:pt x="311" y="83"/>
                  </a:lnTo>
                  <a:lnTo>
                    <a:pt x="311" y="85"/>
                  </a:lnTo>
                  <a:lnTo>
                    <a:pt x="311" y="91"/>
                  </a:lnTo>
                  <a:lnTo>
                    <a:pt x="313" y="96"/>
                  </a:lnTo>
                  <a:lnTo>
                    <a:pt x="316" y="103"/>
                  </a:lnTo>
                  <a:lnTo>
                    <a:pt x="316" y="108"/>
                  </a:lnTo>
                  <a:lnTo>
                    <a:pt x="317" y="111"/>
                  </a:lnTo>
                  <a:lnTo>
                    <a:pt x="317" y="114"/>
                  </a:lnTo>
                  <a:lnTo>
                    <a:pt x="320" y="117"/>
                  </a:lnTo>
                  <a:lnTo>
                    <a:pt x="322" y="121"/>
                  </a:lnTo>
                  <a:lnTo>
                    <a:pt x="320" y="124"/>
                  </a:lnTo>
                  <a:lnTo>
                    <a:pt x="316" y="125"/>
                  </a:lnTo>
                  <a:lnTo>
                    <a:pt x="313" y="125"/>
                  </a:lnTo>
                  <a:lnTo>
                    <a:pt x="308" y="127"/>
                  </a:lnTo>
                  <a:lnTo>
                    <a:pt x="308" y="131"/>
                  </a:lnTo>
                  <a:lnTo>
                    <a:pt x="308" y="133"/>
                  </a:lnTo>
                  <a:lnTo>
                    <a:pt x="313" y="133"/>
                  </a:lnTo>
                  <a:lnTo>
                    <a:pt x="320" y="133"/>
                  </a:lnTo>
                  <a:lnTo>
                    <a:pt x="323" y="133"/>
                  </a:lnTo>
                  <a:lnTo>
                    <a:pt x="328" y="133"/>
                  </a:lnTo>
                  <a:lnTo>
                    <a:pt x="331" y="135"/>
                  </a:lnTo>
                  <a:lnTo>
                    <a:pt x="331" y="139"/>
                  </a:lnTo>
                  <a:lnTo>
                    <a:pt x="328" y="144"/>
                  </a:lnTo>
                  <a:lnTo>
                    <a:pt x="323" y="149"/>
                  </a:lnTo>
                  <a:lnTo>
                    <a:pt x="320" y="154"/>
                  </a:lnTo>
                  <a:lnTo>
                    <a:pt x="320" y="156"/>
                  </a:lnTo>
                  <a:lnTo>
                    <a:pt x="320" y="160"/>
                  </a:lnTo>
                  <a:lnTo>
                    <a:pt x="320" y="162"/>
                  </a:lnTo>
                  <a:lnTo>
                    <a:pt x="320" y="164"/>
                  </a:lnTo>
                  <a:lnTo>
                    <a:pt x="320" y="170"/>
                  </a:lnTo>
                  <a:lnTo>
                    <a:pt x="323" y="173"/>
                  </a:lnTo>
                  <a:lnTo>
                    <a:pt x="323" y="176"/>
                  </a:lnTo>
                  <a:lnTo>
                    <a:pt x="323" y="181"/>
                  </a:lnTo>
                  <a:lnTo>
                    <a:pt x="323" y="185"/>
                  </a:lnTo>
                  <a:lnTo>
                    <a:pt x="323" y="190"/>
                  </a:lnTo>
                  <a:lnTo>
                    <a:pt x="320" y="190"/>
                  </a:lnTo>
                  <a:lnTo>
                    <a:pt x="316" y="192"/>
                  </a:lnTo>
                  <a:lnTo>
                    <a:pt x="313" y="194"/>
                  </a:lnTo>
                  <a:lnTo>
                    <a:pt x="313" y="199"/>
                  </a:lnTo>
                  <a:lnTo>
                    <a:pt x="311" y="202"/>
                  </a:lnTo>
                  <a:lnTo>
                    <a:pt x="308" y="203"/>
                  </a:lnTo>
                  <a:lnTo>
                    <a:pt x="304" y="203"/>
                  </a:lnTo>
                  <a:lnTo>
                    <a:pt x="298" y="206"/>
                  </a:lnTo>
                  <a:lnTo>
                    <a:pt x="296" y="206"/>
                  </a:lnTo>
                  <a:lnTo>
                    <a:pt x="296" y="209"/>
                  </a:lnTo>
                  <a:lnTo>
                    <a:pt x="296" y="210"/>
                  </a:lnTo>
                  <a:lnTo>
                    <a:pt x="296" y="212"/>
                  </a:lnTo>
                  <a:lnTo>
                    <a:pt x="293" y="212"/>
                  </a:lnTo>
                  <a:lnTo>
                    <a:pt x="289" y="212"/>
                  </a:lnTo>
                  <a:lnTo>
                    <a:pt x="289" y="215"/>
                  </a:lnTo>
                  <a:lnTo>
                    <a:pt x="284" y="218"/>
                  </a:lnTo>
                  <a:lnTo>
                    <a:pt x="281" y="218"/>
                  </a:lnTo>
                  <a:lnTo>
                    <a:pt x="279" y="220"/>
                  </a:lnTo>
                  <a:lnTo>
                    <a:pt x="271" y="220"/>
                  </a:lnTo>
                  <a:lnTo>
                    <a:pt x="269" y="220"/>
                  </a:lnTo>
                  <a:lnTo>
                    <a:pt x="265" y="220"/>
                  </a:lnTo>
                  <a:lnTo>
                    <a:pt x="259" y="220"/>
                  </a:lnTo>
                  <a:lnTo>
                    <a:pt x="254" y="220"/>
                  </a:lnTo>
                  <a:lnTo>
                    <a:pt x="250" y="223"/>
                  </a:lnTo>
                  <a:lnTo>
                    <a:pt x="242" y="229"/>
                  </a:lnTo>
                  <a:lnTo>
                    <a:pt x="240" y="233"/>
                  </a:lnTo>
                  <a:lnTo>
                    <a:pt x="238" y="239"/>
                  </a:lnTo>
                  <a:lnTo>
                    <a:pt x="236" y="239"/>
                  </a:lnTo>
                  <a:lnTo>
                    <a:pt x="236" y="242"/>
                  </a:lnTo>
                  <a:lnTo>
                    <a:pt x="233" y="245"/>
                  </a:lnTo>
                  <a:lnTo>
                    <a:pt x="230" y="248"/>
                  </a:lnTo>
                  <a:lnTo>
                    <a:pt x="228" y="252"/>
                  </a:lnTo>
                  <a:lnTo>
                    <a:pt x="225" y="252"/>
                  </a:lnTo>
                  <a:lnTo>
                    <a:pt x="223" y="255"/>
                  </a:lnTo>
                  <a:lnTo>
                    <a:pt x="220" y="260"/>
                  </a:lnTo>
                  <a:lnTo>
                    <a:pt x="217" y="260"/>
                  </a:lnTo>
                  <a:lnTo>
                    <a:pt x="216" y="263"/>
                  </a:lnTo>
                  <a:lnTo>
                    <a:pt x="216" y="268"/>
                  </a:lnTo>
                  <a:lnTo>
                    <a:pt x="214" y="270"/>
                  </a:lnTo>
                  <a:lnTo>
                    <a:pt x="214" y="271"/>
                  </a:lnTo>
                  <a:lnTo>
                    <a:pt x="211" y="274"/>
                  </a:lnTo>
                  <a:lnTo>
                    <a:pt x="208" y="280"/>
                  </a:lnTo>
                  <a:lnTo>
                    <a:pt x="205" y="286"/>
                  </a:lnTo>
                  <a:lnTo>
                    <a:pt x="205" y="289"/>
                  </a:lnTo>
                  <a:lnTo>
                    <a:pt x="205" y="290"/>
                  </a:lnTo>
                  <a:lnTo>
                    <a:pt x="208" y="294"/>
                  </a:lnTo>
                  <a:lnTo>
                    <a:pt x="208" y="298"/>
                  </a:lnTo>
                  <a:lnTo>
                    <a:pt x="211" y="302"/>
                  </a:lnTo>
                  <a:lnTo>
                    <a:pt x="214" y="303"/>
                  </a:lnTo>
                  <a:lnTo>
                    <a:pt x="216" y="306"/>
                  </a:lnTo>
                  <a:lnTo>
                    <a:pt x="216" y="310"/>
                  </a:lnTo>
                  <a:lnTo>
                    <a:pt x="217" y="310"/>
                  </a:lnTo>
                  <a:lnTo>
                    <a:pt x="220" y="313"/>
                  </a:lnTo>
                  <a:lnTo>
                    <a:pt x="225" y="315"/>
                  </a:lnTo>
                  <a:lnTo>
                    <a:pt x="225" y="318"/>
                  </a:lnTo>
                  <a:lnTo>
                    <a:pt x="228" y="323"/>
                  </a:lnTo>
                  <a:lnTo>
                    <a:pt x="233" y="324"/>
                  </a:lnTo>
                  <a:lnTo>
                    <a:pt x="236" y="327"/>
                  </a:lnTo>
                  <a:lnTo>
                    <a:pt x="242" y="331"/>
                  </a:lnTo>
                  <a:lnTo>
                    <a:pt x="244" y="339"/>
                  </a:lnTo>
                  <a:lnTo>
                    <a:pt x="247" y="342"/>
                  </a:lnTo>
                  <a:lnTo>
                    <a:pt x="250" y="348"/>
                  </a:lnTo>
                  <a:lnTo>
                    <a:pt x="254" y="350"/>
                  </a:lnTo>
                  <a:lnTo>
                    <a:pt x="259" y="352"/>
                  </a:lnTo>
                  <a:lnTo>
                    <a:pt x="262" y="354"/>
                  </a:lnTo>
                  <a:lnTo>
                    <a:pt x="262" y="356"/>
                  </a:lnTo>
                  <a:lnTo>
                    <a:pt x="265" y="356"/>
                  </a:lnTo>
                  <a:lnTo>
                    <a:pt x="267" y="359"/>
                  </a:lnTo>
                  <a:lnTo>
                    <a:pt x="267" y="362"/>
                  </a:lnTo>
                  <a:lnTo>
                    <a:pt x="267" y="363"/>
                  </a:lnTo>
                  <a:lnTo>
                    <a:pt x="265" y="368"/>
                  </a:lnTo>
                  <a:lnTo>
                    <a:pt x="267" y="369"/>
                  </a:lnTo>
                  <a:lnTo>
                    <a:pt x="267" y="373"/>
                  </a:lnTo>
                  <a:lnTo>
                    <a:pt x="269" y="375"/>
                  </a:lnTo>
                  <a:lnTo>
                    <a:pt x="271" y="379"/>
                  </a:lnTo>
                  <a:lnTo>
                    <a:pt x="274" y="381"/>
                  </a:lnTo>
                  <a:lnTo>
                    <a:pt x="277" y="387"/>
                  </a:lnTo>
                  <a:lnTo>
                    <a:pt x="277" y="391"/>
                  </a:lnTo>
                  <a:lnTo>
                    <a:pt x="279" y="392"/>
                  </a:lnTo>
                  <a:lnTo>
                    <a:pt x="279" y="398"/>
                  </a:lnTo>
                  <a:lnTo>
                    <a:pt x="279" y="400"/>
                  </a:lnTo>
                  <a:lnTo>
                    <a:pt x="279" y="401"/>
                  </a:lnTo>
                  <a:lnTo>
                    <a:pt x="277" y="404"/>
                  </a:lnTo>
                  <a:lnTo>
                    <a:pt x="269" y="404"/>
                  </a:lnTo>
                  <a:lnTo>
                    <a:pt x="267" y="401"/>
                  </a:lnTo>
                  <a:lnTo>
                    <a:pt x="259" y="401"/>
                  </a:lnTo>
                  <a:lnTo>
                    <a:pt x="247" y="401"/>
                  </a:lnTo>
                  <a:lnTo>
                    <a:pt x="242" y="401"/>
                  </a:lnTo>
                  <a:lnTo>
                    <a:pt x="240" y="401"/>
                  </a:lnTo>
                  <a:lnTo>
                    <a:pt x="236" y="401"/>
                  </a:lnTo>
                  <a:lnTo>
                    <a:pt x="228" y="401"/>
                  </a:lnTo>
                  <a:lnTo>
                    <a:pt x="220" y="401"/>
                  </a:lnTo>
                  <a:lnTo>
                    <a:pt x="214" y="408"/>
                  </a:lnTo>
                  <a:lnTo>
                    <a:pt x="211" y="409"/>
                  </a:lnTo>
                  <a:lnTo>
                    <a:pt x="205" y="416"/>
                  </a:lnTo>
                  <a:lnTo>
                    <a:pt x="203" y="419"/>
                  </a:lnTo>
                  <a:lnTo>
                    <a:pt x="201" y="421"/>
                  </a:lnTo>
                  <a:lnTo>
                    <a:pt x="198" y="421"/>
                  </a:lnTo>
                  <a:lnTo>
                    <a:pt x="196" y="423"/>
                  </a:lnTo>
                  <a:lnTo>
                    <a:pt x="196" y="425"/>
                  </a:lnTo>
                  <a:lnTo>
                    <a:pt x="194" y="425"/>
                  </a:lnTo>
                  <a:lnTo>
                    <a:pt x="196" y="427"/>
                  </a:lnTo>
                  <a:lnTo>
                    <a:pt x="208" y="434"/>
                  </a:lnTo>
                  <a:lnTo>
                    <a:pt x="211" y="437"/>
                  </a:lnTo>
                  <a:lnTo>
                    <a:pt x="214" y="439"/>
                  </a:lnTo>
                  <a:lnTo>
                    <a:pt x="217" y="440"/>
                  </a:lnTo>
                  <a:lnTo>
                    <a:pt x="220" y="446"/>
                  </a:lnTo>
                  <a:lnTo>
                    <a:pt x="223" y="448"/>
                  </a:lnTo>
                  <a:lnTo>
                    <a:pt x="225" y="450"/>
                  </a:lnTo>
                  <a:lnTo>
                    <a:pt x="228" y="452"/>
                  </a:lnTo>
                  <a:lnTo>
                    <a:pt x="230" y="453"/>
                  </a:lnTo>
                  <a:lnTo>
                    <a:pt x="233" y="457"/>
                  </a:lnTo>
                  <a:lnTo>
                    <a:pt x="233" y="460"/>
                  </a:lnTo>
                  <a:lnTo>
                    <a:pt x="238" y="461"/>
                  </a:lnTo>
                  <a:lnTo>
                    <a:pt x="240" y="469"/>
                  </a:lnTo>
                  <a:lnTo>
                    <a:pt x="240" y="471"/>
                  </a:lnTo>
                  <a:lnTo>
                    <a:pt x="242" y="475"/>
                  </a:lnTo>
                  <a:lnTo>
                    <a:pt x="240" y="483"/>
                  </a:lnTo>
                  <a:lnTo>
                    <a:pt x="240" y="485"/>
                  </a:lnTo>
                  <a:lnTo>
                    <a:pt x="238" y="486"/>
                  </a:lnTo>
                  <a:lnTo>
                    <a:pt x="236" y="491"/>
                  </a:lnTo>
                  <a:lnTo>
                    <a:pt x="238" y="491"/>
                  </a:lnTo>
                  <a:lnTo>
                    <a:pt x="242" y="491"/>
                  </a:lnTo>
                  <a:lnTo>
                    <a:pt x="247" y="491"/>
                  </a:lnTo>
                  <a:lnTo>
                    <a:pt x="252" y="491"/>
                  </a:lnTo>
                  <a:lnTo>
                    <a:pt x="254" y="493"/>
                  </a:lnTo>
                  <a:lnTo>
                    <a:pt x="257" y="498"/>
                  </a:lnTo>
                  <a:lnTo>
                    <a:pt x="257" y="500"/>
                  </a:lnTo>
                  <a:lnTo>
                    <a:pt x="257" y="503"/>
                  </a:lnTo>
                  <a:lnTo>
                    <a:pt x="259" y="509"/>
                  </a:lnTo>
                  <a:lnTo>
                    <a:pt x="269" y="517"/>
                  </a:lnTo>
                  <a:lnTo>
                    <a:pt x="271" y="519"/>
                  </a:lnTo>
                  <a:lnTo>
                    <a:pt x="271" y="521"/>
                  </a:lnTo>
                  <a:lnTo>
                    <a:pt x="274" y="522"/>
                  </a:lnTo>
                  <a:lnTo>
                    <a:pt x="274" y="525"/>
                  </a:lnTo>
                  <a:lnTo>
                    <a:pt x="274" y="529"/>
                  </a:lnTo>
                  <a:lnTo>
                    <a:pt x="274" y="532"/>
                  </a:lnTo>
                  <a:lnTo>
                    <a:pt x="267" y="535"/>
                  </a:lnTo>
                  <a:lnTo>
                    <a:pt x="267" y="537"/>
                  </a:lnTo>
                  <a:lnTo>
                    <a:pt x="265" y="538"/>
                  </a:lnTo>
                  <a:lnTo>
                    <a:pt x="265" y="542"/>
                  </a:lnTo>
                  <a:lnTo>
                    <a:pt x="265" y="544"/>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7" name="Freeform 8"/>
            <p:cNvSpPr>
              <a:spLocks/>
            </p:cNvSpPr>
            <p:nvPr/>
          </p:nvSpPr>
          <p:spPr bwMode="auto">
            <a:xfrm>
              <a:off x="1179" y="1314"/>
              <a:ext cx="197" cy="324"/>
            </a:xfrm>
            <a:custGeom>
              <a:avLst/>
              <a:gdLst>
                <a:gd name="T0" fmla="*/ 1 w 332"/>
                <a:gd name="T1" fmla="*/ 1 h 545"/>
                <a:gd name="T2" fmla="*/ 1 w 332"/>
                <a:gd name="T3" fmla="*/ 1 h 545"/>
                <a:gd name="T4" fmla="*/ 1 w 332"/>
                <a:gd name="T5" fmla="*/ 1 h 545"/>
                <a:gd name="T6" fmla="*/ 1 w 332"/>
                <a:gd name="T7" fmla="*/ 1 h 545"/>
                <a:gd name="T8" fmla="*/ 1 w 332"/>
                <a:gd name="T9" fmla="*/ 1 h 545"/>
                <a:gd name="T10" fmla="*/ 1 w 332"/>
                <a:gd name="T11" fmla="*/ 1 h 545"/>
                <a:gd name="T12" fmla="*/ 1 w 332"/>
                <a:gd name="T13" fmla="*/ 1 h 545"/>
                <a:gd name="T14" fmla="*/ 1 w 332"/>
                <a:gd name="T15" fmla="*/ 1 h 545"/>
                <a:gd name="T16" fmla="*/ 1 w 332"/>
                <a:gd name="T17" fmla="*/ 1 h 545"/>
                <a:gd name="T18" fmla="*/ 1 w 332"/>
                <a:gd name="T19" fmla="*/ 1 h 545"/>
                <a:gd name="T20" fmla="*/ 1 w 332"/>
                <a:gd name="T21" fmla="*/ 1 h 545"/>
                <a:gd name="T22" fmla="*/ 1 w 332"/>
                <a:gd name="T23" fmla="*/ 1 h 545"/>
                <a:gd name="T24" fmla="*/ 1 w 332"/>
                <a:gd name="T25" fmla="*/ 1 h 545"/>
                <a:gd name="T26" fmla="*/ 1 w 332"/>
                <a:gd name="T27" fmla="*/ 1 h 545"/>
                <a:gd name="T28" fmla="*/ 1 w 332"/>
                <a:gd name="T29" fmla="*/ 1 h 545"/>
                <a:gd name="T30" fmla="*/ 1 w 332"/>
                <a:gd name="T31" fmla="*/ 1 h 545"/>
                <a:gd name="T32" fmla="*/ 1 w 332"/>
                <a:gd name="T33" fmla="*/ 1 h 545"/>
                <a:gd name="T34" fmla="*/ 1 w 332"/>
                <a:gd name="T35" fmla="*/ 1 h 545"/>
                <a:gd name="T36" fmla="*/ 1 w 332"/>
                <a:gd name="T37" fmla="*/ 1 h 545"/>
                <a:gd name="T38" fmla="*/ 1 w 332"/>
                <a:gd name="T39" fmla="*/ 1 h 545"/>
                <a:gd name="T40" fmla="*/ 1 w 332"/>
                <a:gd name="T41" fmla="*/ 1 h 545"/>
                <a:gd name="T42" fmla="*/ 1 w 332"/>
                <a:gd name="T43" fmla="*/ 1 h 545"/>
                <a:gd name="T44" fmla="*/ 1 w 332"/>
                <a:gd name="T45" fmla="*/ 1 h 545"/>
                <a:gd name="T46" fmla="*/ 1 w 332"/>
                <a:gd name="T47" fmla="*/ 1 h 545"/>
                <a:gd name="T48" fmla="*/ 1 w 332"/>
                <a:gd name="T49" fmla="*/ 1 h 545"/>
                <a:gd name="T50" fmla="*/ 1 w 332"/>
                <a:gd name="T51" fmla="*/ 1 h 545"/>
                <a:gd name="T52" fmla="*/ 1 w 332"/>
                <a:gd name="T53" fmla="*/ 1 h 545"/>
                <a:gd name="T54" fmla="*/ 1 w 332"/>
                <a:gd name="T55" fmla="*/ 1 h 545"/>
                <a:gd name="T56" fmla="*/ 1 w 332"/>
                <a:gd name="T57" fmla="*/ 1 h 545"/>
                <a:gd name="T58" fmla="*/ 1 w 332"/>
                <a:gd name="T59" fmla="*/ 1 h 545"/>
                <a:gd name="T60" fmla="*/ 1 w 332"/>
                <a:gd name="T61" fmla="*/ 1 h 545"/>
                <a:gd name="T62" fmla="*/ 1 w 332"/>
                <a:gd name="T63" fmla="*/ 1 h 545"/>
                <a:gd name="T64" fmla="*/ 1 w 332"/>
                <a:gd name="T65" fmla="*/ 1 h 545"/>
                <a:gd name="T66" fmla="*/ 1 w 332"/>
                <a:gd name="T67" fmla="*/ 1 h 545"/>
                <a:gd name="T68" fmla="*/ 1 w 332"/>
                <a:gd name="T69" fmla="*/ 1 h 545"/>
                <a:gd name="T70" fmla="*/ 1 w 332"/>
                <a:gd name="T71" fmla="*/ 1 h 545"/>
                <a:gd name="T72" fmla="*/ 1 w 332"/>
                <a:gd name="T73" fmla="*/ 1 h 545"/>
                <a:gd name="T74" fmla="*/ 1 w 332"/>
                <a:gd name="T75" fmla="*/ 1 h 545"/>
                <a:gd name="T76" fmla="*/ 1 w 332"/>
                <a:gd name="T77" fmla="*/ 1 h 545"/>
                <a:gd name="T78" fmla="*/ 1 w 332"/>
                <a:gd name="T79" fmla="*/ 1 h 545"/>
                <a:gd name="T80" fmla="*/ 1 w 332"/>
                <a:gd name="T81" fmla="*/ 1 h 545"/>
                <a:gd name="T82" fmla="*/ 1 w 332"/>
                <a:gd name="T83" fmla="*/ 1 h 545"/>
                <a:gd name="T84" fmla="*/ 1 w 332"/>
                <a:gd name="T85" fmla="*/ 1 h 545"/>
                <a:gd name="T86" fmla="*/ 1 w 332"/>
                <a:gd name="T87" fmla="*/ 1 h 545"/>
                <a:gd name="T88" fmla="*/ 1 w 332"/>
                <a:gd name="T89" fmla="*/ 1 h 545"/>
                <a:gd name="T90" fmla="*/ 1 w 332"/>
                <a:gd name="T91" fmla="*/ 1 h 545"/>
                <a:gd name="T92" fmla="*/ 1 w 332"/>
                <a:gd name="T93" fmla="*/ 1 h 545"/>
                <a:gd name="T94" fmla="*/ 1 w 332"/>
                <a:gd name="T95" fmla="*/ 1 h 545"/>
                <a:gd name="T96" fmla="*/ 1 w 332"/>
                <a:gd name="T97" fmla="*/ 1 h 545"/>
                <a:gd name="T98" fmla="*/ 1 w 332"/>
                <a:gd name="T99" fmla="*/ 1 h 545"/>
                <a:gd name="T100" fmla="*/ 1 w 332"/>
                <a:gd name="T101" fmla="*/ 1 h 545"/>
                <a:gd name="T102" fmla="*/ 1 w 332"/>
                <a:gd name="T103" fmla="*/ 1 h 545"/>
                <a:gd name="T104" fmla="*/ 1 w 332"/>
                <a:gd name="T105" fmla="*/ 1 h 545"/>
                <a:gd name="T106" fmla="*/ 1 w 332"/>
                <a:gd name="T107" fmla="*/ 1 h 545"/>
                <a:gd name="T108" fmla="*/ 1 w 332"/>
                <a:gd name="T109" fmla="*/ 1 h 545"/>
                <a:gd name="T110" fmla="*/ 1 w 332"/>
                <a:gd name="T111" fmla="*/ 1 h 545"/>
                <a:gd name="T112" fmla="*/ 1 w 332"/>
                <a:gd name="T113" fmla="*/ 1 h 545"/>
                <a:gd name="T114" fmla="*/ 1 w 332"/>
                <a:gd name="T115" fmla="*/ 1 h 545"/>
                <a:gd name="T116" fmla="*/ 1 w 332"/>
                <a:gd name="T117" fmla="*/ 1 h 545"/>
                <a:gd name="T118" fmla="*/ 1 w 332"/>
                <a:gd name="T119" fmla="*/ 1 h 545"/>
                <a:gd name="T120" fmla="*/ 1 w 332"/>
                <a:gd name="T121" fmla="*/ 1 h 545"/>
                <a:gd name="T122" fmla="*/ 1 w 332"/>
                <a:gd name="T123" fmla="*/ 1 h 545"/>
                <a:gd name="T124" fmla="*/ 1 w 332"/>
                <a:gd name="T125" fmla="*/ 1 h 5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2"/>
                <a:gd name="T190" fmla="*/ 0 h 545"/>
                <a:gd name="T191" fmla="*/ 332 w 332"/>
                <a:gd name="T192" fmla="*/ 545 h 5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2" h="545">
                  <a:moveTo>
                    <a:pt x="265" y="544"/>
                  </a:moveTo>
                  <a:lnTo>
                    <a:pt x="262" y="544"/>
                  </a:lnTo>
                  <a:lnTo>
                    <a:pt x="254" y="542"/>
                  </a:lnTo>
                  <a:lnTo>
                    <a:pt x="250" y="542"/>
                  </a:lnTo>
                  <a:lnTo>
                    <a:pt x="244" y="542"/>
                  </a:lnTo>
                  <a:lnTo>
                    <a:pt x="240" y="538"/>
                  </a:lnTo>
                  <a:lnTo>
                    <a:pt x="236" y="538"/>
                  </a:lnTo>
                  <a:lnTo>
                    <a:pt x="233" y="538"/>
                  </a:lnTo>
                  <a:lnTo>
                    <a:pt x="228" y="538"/>
                  </a:lnTo>
                  <a:lnTo>
                    <a:pt x="228" y="537"/>
                  </a:lnTo>
                  <a:lnTo>
                    <a:pt x="228" y="535"/>
                  </a:lnTo>
                  <a:lnTo>
                    <a:pt x="223" y="535"/>
                  </a:lnTo>
                  <a:lnTo>
                    <a:pt x="220" y="530"/>
                  </a:lnTo>
                  <a:lnTo>
                    <a:pt x="216" y="530"/>
                  </a:lnTo>
                  <a:lnTo>
                    <a:pt x="214" y="535"/>
                  </a:lnTo>
                  <a:lnTo>
                    <a:pt x="208" y="535"/>
                  </a:lnTo>
                  <a:lnTo>
                    <a:pt x="203" y="532"/>
                  </a:lnTo>
                  <a:lnTo>
                    <a:pt x="201" y="532"/>
                  </a:lnTo>
                  <a:lnTo>
                    <a:pt x="198" y="532"/>
                  </a:lnTo>
                  <a:lnTo>
                    <a:pt x="196" y="532"/>
                  </a:lnTo>
                  <a:lnTo>
                    <a:pt x="196" y="530"/>
                  </a:lnTo>
                  <a:lnTo>
                    <a:pt x="196" y="529"/>
                  </a:lnTo>
                  <a:lnTo>
                    <a:pt x="190" y="525"/>
                  </a:lnTo>
                  <a:lnTo>
                    <a:pt x="189" y="522"/>
                  </a:lnTo>
                  <a:lnTo>
                    <a:pt x="184" y="521"/>
                  </a:lnTo>
                  <a:lnTo>
                    <a:pt x="184" y="519"/>
                  </a:lnTo>
                  <a:lnTo>
                    <a:pt x="181" y="514"/>
                  </a:lnTo>
                  <a:lnTo>
                    <a:pt x="171" y="506"/>
                  </a:lnTo>
                  <a:lnTo>
                    <a:pt x="169" y="503"/>
                  </a:lnTo>
                  <a:lnTo>
                    <a:pt x="165" y="500"/>
                  </a:lnTo>
                  <a:lnTo>
                    <a:pt x="160" y="500"/>
                  </a:lnTo>
                  <a:lnTo>
                    <a:pt x="154" y="500"/>
                  </a:lnTo>
                  <a:lnTo>
                    <a:pt x="152" y="500"/>
                  </a:lnTo>
                  <a:lnTo>
                    <a:pt x="154" y="498"/>
                  </a:lnTo>
                  <a:lnTo>
                    <a:pt x="157" y="498"/>
                  </a:lnTo>
                  <a:lnTo>
                    <a:pt x="157" y="496"/>
                  </a:lnTo>
                  <a:lnTo>
                    <a:pt x="157" y="493"/>
                  </a:lnTo>
                  <a:lnTo>
                    <a:pt x="154" y="491"/>
                  </a:lnTo>
                  <a:lnTo>
                    <a:pt x="152" y="491"/>
                  </a:lnTo>
                  <a:lnTo>
                    <a:pt x="150" y="489"/>
                  </a:lnTo>
                  <a:lnTo>
                    <a:pt x="147" y="489"/>
                  </a:lnTo>
                  <a:lnTo>
                    <a:pt x="144" y="486"/>
                  </a:lnTo>
                  <a:lnTo>
                    <a:pt x="140" y="486"/>
                  </a:lnTo>
                  <a:lnTo>
                    <a:pt x="138" y="489"/>
                  </a:lnTo>
                  <a:lnTo>
                    <a:pt x="133" y="489"/>
                  </a:lnTo>
                  <a:lnTo>
                    <a:pt x="130" y="491"/>
                  </a:lnTo>
                  <a:lnTo>
                    <a:pt x="127" y="489"/>
                  </a:lnTo>
                  <a:lnTo>
                    <a:pt x="127" y="486"/>
                  </a:lnTo>
                  <a:lnTo>
                    <a:pt x="123" y="483"/>
                  </a:lnTo>
                  <a:lnTo>
                    <a:pt x="123" y="480"/>
                  </a:lnTo>
                  <a:lnTo>
                    <a:pt x="120" y="480"/>
                  </a:lnTo>
                  <a:lnTo>
                    <a:pt x="116" y="480"/>
                  </a:lnTo>
                  <a:lnTo>
                    <a:pt x="111" y="483"/>
                  </a:lnTo>
                  <a:lnTo>
                    <a:pt x="108" y="483"/>
                  </a:lnTo>
                  <a:lnTo>
                    <a:pt x="106" y="485"/>
                  </a:lnTo>
                  <a:lnTo>
                    <a:pt x="103" y="485"/>
                  </a:lnTo>
                  <a:lnTo>
                    <a:pt x="101" y="483"/>
                  </a:lnTo>
                  <a:lnTo>
                    <a:pt x="101" y="477"/>
                  </a:lnTo>
                  <a:lnTo>
                    <a:pt x="97" y="473"/>
                  </a:lnTo>
                  <a:lnTo>
                    <a:pt x="94" y="471"/>
                  </a:lnTo>
                  <a:lnTo>
                    <a:pt x="87" y="467"/>
                  </a:lnTo>
                  <a:lnTo>
                    <a:pt x="81" y="461"/>
                  </a:lnTo>
                  <a:lnTo>
                    <a:pt x="79" y="460"/>
                  </a:lnTo>
                  <a:lnTo>
                    <a:pt x="76" y="453"/>
                  </a:lnTo>
                  <a:lnTo>
                    <a:pt x="76" y="452"/>
                  </a:lnTo>
                  <a:lnTo>
                    <a:pt x="74" y="450"/>
                  </a:lnTo>
                  <a:lnTo>
                    <a:pt x="69" y="448"/>
                  </a:lnTo>
                  <a:lnTo>
                    <a:pt x="66" y="444"/>
                  </a:lnTo>
                  <a:lnTo>
                    <a:pt x="65" y="444"/>
                  </a:lnTo>
                  <a:lnTo>
                    <a:pt x="50" y="440"/>
                  </a:lnTo>
                  <a:lnTo>
                    <a:pt x="46" y="440"/>
                  </a:lnTo>
                  <a:lnTo>
                    <a:pt x="46" y="439"/>
                  </a:lnTo>
                  <a:lnTo>
                    <a:pt x="42" y="439"/>
                  </a:lnTo>
                  <a:lnTo>
                    <a:pt x="40" y="437"/>
                  </a:lnTo>
                  <a:lnTo>
                    <a:pt x="36" y="437"/>
                  </a:lnTo>
                  <a:lnTo>
                    <a:pt x="36" y="434"/>
                  </a:lnTo>
                  <a:lnTo>
                    <a:pt x="33" y="432"/>
                  </a:lnTo>
                  <a:lnTo>
                    <a:pt x="33" y="429"/>
                  </a:lnTo>
                  <a:lnTo>
                    <a:pt x="36" y="425"/>
                  </a:lnTo>
                  <a:lnTo>
                    <a:pt x="36" y="423"/>
                  </a:lnTo>
                  <a:lnTo>
                    <a:pt x="36" y="419"/>
                  </a:lnTo>
                  <a:lnTo>
                    <a:pt x="36" y="416"/>
                  </a:lnTo>
                  <a:lnTo>
                    <a:pt x="36" y="413"/>
                  </a:lnTo>
                  <a:lnTo>
                    <a:pt x="36" y="411"/>
                  </a:lnTo>
                  <a:lnTo>
                    <a:pt x="36" y="409"/>
                  </a:lnTo>
                  <a:lnTo>
                    <a:pt x="38" y="408"/>
                  </a:lnTo>
                  <a:lnTo>
                    <a:pt x="40" y="404"/>
                  </a:lnTo>
                  <a:lnTo>
                    <a:pt x="42" y="401"/>
                  </a:lnTo>
                  <a:lnTo>
                    <a:pt x="42" y="400"/>
                  </a:lnTo>
                  <a:lnTo>
                    <a:pt x="42" y="398"/>
                  </a:lnTo>
                  <a:lnTo>
                    <a:pt x="40" y="396"/>
                  </a:lnTo>
                  <a:lnTo>
                    <a:pt x="38" y="392"/>
                  </a:lnTo>
                  <a:lnTo>
                    <a:pt x="36" y="388"/>
                  </a:lnTo>
                  <a:lnTo>
                    <a:pt x="33" y="387"/>
                  </a:lnTo>
                  <a:lnTo>
                    <a:pt x="30" y="384"/>
                  </a:lnTo>
                  <a:lnTo>
                    <a:pt x="30" y="381"/>
                  </a:lnTo>
                  <a:lnTo>
                    <a:pt x="27" y="379"/>
                  </a:lnTo>
                  <a:lnTo>
                    <a:pt x="25" y="377"/>
                  </a:lnTo>
                  <a:lnTo>
                    <a:pt x="25" y="373"/>
                  </a:lnTo>
                  <a:lnTo>
                    <a:pt x="27" y="373"/>
                  </a:lnTo>
                  <a:lnTo>
                    <a:pt x="30" y="368"/>
                  </a:lnTo>
                  <a:lnTo>
                    <a:pt x="33" y="365"/>
                  </a:lnTo>
                  <a:lnTo>
                    <a:pt x="33" y="363"/>
                  </a:lnTo>
                  <a:lnTo>
                    <a:pt x="33" y="362"/>
                  </a:lnTo>
                  <a:lnTo>
                    <a:pt x="30" y="359"/>
                  </a:lnTo>
                  <a:lnTo>
                    <a:pt x="30" y="356"/>
                  </a:lnTo>
                  <a:lnTo>
                    <a:pt x="27" y="354"/>
                  </a:lnTo>
                  <a:lnTo>
                    <a:pt x="27" y="352"/>
                  </a:lnTo>
                  <a:lnTo>
                    <a:pt x="25" y="350"/>
                  </a:lnTo>
                  <a:lnTo>
                    <a:pt x="25" y="348"/>
                  </a:lnTo>
                  <a:lnTo>
                    <a:pt x="25" y="344"/>
                  </a:lnTo>
                  <a:lnTo>
                    <a:pt x="24" y="342"/>
                  </a:lnTo>
                  <a:lnTo>
                    <a:pt x="21" y="341"/>
                  </a:lnTo>
                  <a:lnTo>
                    <a:pt x="19" y="339"/>
                  </a:lnTo>
                  <a:lnTo>
                    <a:pt x="19" y="336"/>
                  </a:lnTo>
                  <a:lnTo>
                    <a:pt x="19" y="332"/>
                  </a:lnTo>
                  <a:lnTo>
                    <a:pt x="16" y="329"/>
                  </a:lnTo>
                  <a:lnTo>
                    <a:pt x="16" y="327"/>
                  </a:lnTo>
                  <a:lnTo>
                    <a:pt x="16" y="324"/>
                  </a:lnTo>
                  <a:lnTo>
                    <a:pt x="19" y="323"/>
                  </a:lnTo>
                  <a:lnTo>
                    <a:pt x="21" y="323"/>
                  </a:lnTo>
                  <a:lnTo>
                    <a:pt x="24" y="319"/>
                  </a:lnTo>
                  <a:lnTo>
                    <a:pt x="25" y="318"/>
                  </a:lnTo>
                  <a:lnTo>
                    <a:pt x="30" y="318"/>
                  </a:lnTo>
                  <a:lnTo>
                    <a:pt x="36" y="315"/>
                  </a:lnTo>
                  <a:lnTo>
                    <a:pt x="38" y="313"/>
                  </a:lnTo>
                  <a:lnTo>
                    <a:pt x="36" y="310"/>
                  </a:lnTo>
                  <a:lnTo>
                    <a:pt x="33" y="306"/>
                  </a:lnTo>
                  <a:lnTo>
                    <a:pt x="30" y="302"/>
                  </a:lnTo>
                  <a:lnTo>
                    <a:pt x="30" y="298"/>
                  </a:lnTo>
                  <a:lnTo>
                    <a:pt x="27" y="294"/>
                  </a:lnTo>
                  <a:lnTo>
                    <a:pt x="25" y="292"/>
                  </a:lnTo>
                  <a:lnTo>
                    <a:pt x="21" y="290"/>
                  </a:lnTo>
                  <a:lnTo>
                    <a:pt x="19" y="289"/>
                  </a:lnTo>
                  <a:lnTo>
                    <a:pt x="13" y="289"/>
                  </a:lnTo>
                  <a:lnTo>
                    <a:pt x="6" y="289"/>
                  </a:lnTo>
                  <a:lnTo>
                    <a:pt x="3" y="289"/>
                  </a:lnTo>
                  <a:lnTo>
                    <a:pt x="0" y="286"/>
                  </a:lnTo>
                  <a:lnTo>
                    <a:pt x="0" y="280"/>
                  </a:lnTo>
                  <a:lnTo>
                    <a:pt x="0" y="277"/>
                  </a:lnTo>
                  <a:lnTo>
                    <a:pt x="0" y="274"/>
                  </a:lnTo>
                  <a:lnTo>
                    <a:pt x="3" y="270"/>
                  </a:lnTo>
                  <a:lnTo>
                    <a:pt x="3" y="268"/>
                  </a:lnTo>
                  <a:lnTo>
                    <a:pt x="3" y="263"/>
                  </a:lnTo>
                  <a:lnTo>
                    <a:pt x="3" y="260"/>
                  </a:lnTo>
                  <a:lnTo>
                    <a:pt x="6" y="258"/>
                  </a:lnTo>
                  <a:lnTo>
                    <a:pt x="6" y="255"/>
                  </a:lnTo>
                  <a:lnTo>
                    <a:pt x="6" y="254"/>
                  </a:lnTo>
                  <a:lnTo>
                    <a:pt x="6" y="252"/>
                  </a:lnTo>
                  <a:lnTo>
                    <a:pt x="9" y="248"/>
                  </a:lnTo>
                  <a:lnTo>
                    <a:pt x="6" y="246"/>
                  </a:lnTo>
                  <a:lnTo>
                    <a:pt x="6" y="245"/>
                  </a:lnTo>
                  <a:lnTo>
                    <a:pt x="6" y="242"/>
                  </a:lnTo>
                  <a:lnTo>
                    <a:pt x="9" y="241"/>
                  </a:lnTo>
                  <a:lnTo>
                    <a:pt x="11" y="239"/>
                  </a:lnTo>
                  <a:lnTo>
                    <a:pt x="13" y="235"/>
                  </a:lnTo>
                  <a:lnTo>
                    <a:pt x="16" y="231"/>
                  </a:lnTo>
                  <a:lnTo>
                    <a:pt x="19" y="229"/>
                  </a:lnTo>
                  <a:lnTo>
                    <a:pt x="21" y="223"/>
                  </a:lnTo>
                  <a:lnTo>
                    <a:pt x="24" y="220"/>
                  </a:lnTo>
                  <a:lnTo>
                    <a:pt x="25" y="218"/>
                  </a:lnTo>
                  <a:lnTo>
                    <a:pt x="27" y="212"/>
                  </a:lnTo>
                  <a:lnTo>
                    <a:pt x="27" y="210"/>
                  </a:lnTo>
                  <a:lnTo>
                    <a:pt x="30" y="209"/>
                  </a:lnTo>
                  <a:lnTo>
                    <a:pt x="30" y="206"/>
                  </a:lnTo>
                  <a:lnTo>
                    <a:pt x="30" y="203"/>
                  </a:lnTo>
                  <a:lnTo>
                    <a:pt x="33" y="202"/>
                  </a:lnTo>
                  <a:lnTo>
                    <a:pt x="36" y="196"/>
                  </a:lnTo>
                  <a:lnTo>
                    <a:pt x="38" y="192"/>
                  </a:lnTo>
                  <a:lnTo>
                    <a:pt x="46" y="188"/>
                  </a:lnTo>
                  <a:lnTo>
                    <a:pt x="47" y="183"/>
                  </a:lnTo>
                  <a:lnTo>
                    <a:pt x="50" y="181"/>
                  </a:lnTo>
                  <a:lnTo>
                    <a:pt x="52" y="180"/>
                  </a:lnTo>
                  <a:lnTo>
                    <a:pt x="52" y="176"/>
                  </a:lnTo>
                  <a:lnTo>
                    <a:pt x="52" y="173"/>
                  </a:lnTo>
                  <a:lnTo>
                    <a:pt x="52" y="171"/>
                  </a:lnTo>
                  <a:lnTo>
                    <a:pt x="50" y="170"/>
                  </a:lnTo>
                  <a:lnTo>
                    <a:pt x="50" y="167"/>
                  </a:lnTo>
                  <a:lnTo>
                    <a:pt x="50" y="164"/>
                  </a:lnTo>
                  <a:lnTo>
                    <a:pt x="50" y="162"/>
                  </a:lnTo>
                  <a:lnTo>
                    <a:pt x="50" y="160"/>
                  </a:lnTo>
                  <a:lnTo>
                    <a:pt x="52" y="144"/>
                  </a:lnTo>
                  <a:lnTo>
                    <a:pt x="52" y="143"/>
                  </a:lnTo>
                  <a:lnTo>
                    <a:pt x="52" y="139"/>
                  </a:lnTo>
                  <a:lnTo>
                    <a:pt x="52" y="137"/>
                  </a:lnTo>
                  <a:lnTo>
                    <a:pt x="50" y="137"/>
                  </a:lnTo>
                  <a:lnTo>
                    <a:pt x="52" y="135"/>
                  </a:lnTo>
                  <a:lnTo>
                    <a:pt x="50" y="133"/>
                  </a:lnTo>
                  <a:lnTo>
                    <a:pt x="50" y="131"/>
                  </a:lnTo>
                  <a:lnTo>
                    <a:pt x="50" y="127"/>
                  </a:lnTo>
                  <a:lnTo>
                    <a:pt x="50" y="125"/>
                  </a:lnTo>
                  <a:lnTo>
                    <a:pt x="50" y="124"/>
                  </a:lnTo>
                  <a:lnTo>
                    <a:pt x="50" y="121"/>
                  </a:lnTo>
                  <a:lnTo>
                    <a:pt x="50" y="120"/>
                  </a:lnTo>
                  <a:lnTo>
                    <a:pt x="50" y="117"/>
                  </a:lnTo>
                  <a:lnTo>
                    <a:pt x="52" y="114"/>
                  </a:lnTo>
                  <a:lnTo>
                    <a:pt x="52" y="112"/>
                  </a:lnTo>
                  <a:lnTo>
                    <a:pt x="52" y="111"/>
                  </a:lnTo>
                  <a:lnTo>
                    <a:pt x="52" y="108"/>
                  </a:lnTo>
                  <a:lnTo>
                    <a:pt x="54" y="105"/>
                  </a:lnTo>
                  <a:lnTo>
                    <a:pt x="54" y="103"/>
                  </a:lnTo>
                  <a:lnTo>
                    <a:pt x="52" y="101"/>
                  </a:lnTo>
                  <a:lnTo>
                    <a:pt x="50" y="101"/>
                  </a:lnTo>
                  <a:lnTo>
                    <a:pt x="47" y="101"/>
                  </a:lnTo>
                  <a:lnTo>
                    <a:pt x="47" y="99"/>
                  </a:lnTo>
                  <a:lnTo>
                    <a:pt x="46" y="96"/>
                  </a:lnTo>
                  <a:lnTo>
                    <a:pt x="46" y="94"/>
                  </a:lnTo>
                  <a:lnTo>
                    <a:pt x="42" y="94"/>
                  </a:lnTo>
                  <a:lnTo>
                    <a:pt x="46" y="91"/>
                  </a:lnTo>
                  <a:lnTo>
                    <a:pt x="46" y="89"/>
                  </a:lnTo>
                  <a:lnTo>
                    <a:pt x="46" y="87"/>
                  </a:lnTo>
                  <a:lnTo>
                    <a:pt x="46" y="85"/>
                  </a:lnTo>
                  <a:lnTo>
                    <a:pt x="40" y="81"/>
                  </a:lnTo>
                  <a:lnTo>
                    <a:pt x="38" y="78"/>
                  </a:lnTo>
                  <a:lnTo>
                    <a:pt x="36" y="73"/>
                  </a:lnTo>
                  <a:lnTo>
                    <a:pt x="33" y="73"/>
                  </a:lnTo>
                  <a:lnTo>
                    <a:pt x="30" y="72"/>
                  </a:lnTo>
                  <a:lnTo>
                    <a:pt x="27" y="70"/>
                  </a:lnTo>
                  <a:lnTo>
                    <a:pt x="27" y="66"/>
                  </a:lnTo>
                  <a:lnTo>
                    <a:pt x="25" y="64"/>
                  </a:lnTo>
                  <a:lnTo>
                    <a:pt x="25" y="62"/>
                  </a:lnTo>
                  <a:lnTo>
                    <a:pt x="27" y="62"/>
                  </a:lnTo>
                  <a:lnTo>
                    <a:pt x="33" y="62"/>
                  </a:lnTo>
                  <a:lnTo>
                    <a:pt x="38" y="64"/>
                  </a:lnTo>
                  <a:lnTo>
                    <a:pt x="40" y="64"/>
                  </a:lnTo>
                  <a:lnTo>
                    <a:pt x="50" y="66"/>
                  </a:lnTo>
                  <a:lnTo>
                    <a:pt x="54" y="70"/>
                  </a:lnTo>
                  <a:lnTo>
                    <a:pt x="63" y="72"/>
                  </a:lnTo>
                  <a:lnTo>
                    <a:pt x="66" y="73"/>
                  </a:lnTo>
                  <a:lnTo>
                    <a:pt x="76" y="78"/>
                  </a:lnTo>
                  <a:lnTo>
                    <a:pt x="84" y="81"/>
                  </a:lnTo>
                  <a:lnTo>
                    <a:pt x="89" y="83"/>
                  </a:lnTo>
                  <a:lnTo>
                    <a:pt x="94" y="85"/>
                  </a:lnTo>
                  <a:lnTo>
                    <a:pt x="101" y="87"/>
                  </a:lnTo>
                  <a:lnTo>
                    <a:pt x="108" y="87"/>
                  </a:lnTo>
                  <a:lnTo>
                    <a:pt x="111" y="87"/>
                  </a:lnTo>
                  <a:lnTo>
                    <a:pt x="116" y="87"/>
                  </a:lnTo>
                  <a:lnTo>
                    <a:pt x="119" y="89"/>
                  </a:lnTo>
                  <a:lnTo>
                    <a:pt x="120" y="89"/>
                  </a:lnTo>
                  <a:lnTo>
                    <a:pt x="125" y="87"/>
                  </a:lnTo>
                  <a:lnTo>
                    <a:pt x="130" y="87"/>
                  </a:lnTo>
                  <a:lnTo>
                    <a:pt x="133" y="87"/>
                  </a:lnTo>
                  <a:lnTo>
                    <a:pt x="138" y="87"/>
                  </a:lnTo>
                  <a:lnTo>
                    <a:pt x="142" y="87"/>
                  </a:lnTo>
                  <a:lnTo>
                    <a:pt x="144" y="85"/>
                  </a:lnTo>
                  <a:lnTo>
                    <a:pt x="150" y="85"/>
                  </a:lnTo>
                  <a:lnTo>
                    <a:pt x="152" y="85"/>
                  </a:lnTo>
                  <a:lnTo>
                    <a:pt x="154" y="85"/>
                  </a:lnTo>
                  <a:lnTo>
                    <a:pt x="160" y="81"/>
                  </a:lnTo>
                  <a:lnTo>
                    <a:pt x="163" y="78"/>
                  </a:lnTo>
                  <a:lnTo>
                    <a:pt x="163" y="75"/>
                  </a:lnTo>
                  <a:lnTo>
                    <a:pt x="166" y="73"/>
                  </a:lnTo>
                  <a:lnTo>
                    <a:pt x="169" y="70"/>
                  </a:lnTo>
                  <a:lnTo>
                    <a:pt x="169" y="66"/>
                  </a:lnTo>
                  <a:lnTo>
                    <a:pt x="171" y="62"/>
                  </a:lnTo>
                  <a:lnTo>
                    <a:pt x="171" y="58"/>
                  </a:lnTo>
                  <a:lnTo>
                    <a:pt x="171" y="55"/>
                  </a:lnTo>
                  <a:lnTo>
                    <a:pt x="171" y="52"/>
                  </a:lnTo>
                  <a:lnTo>
                    <a:pt x="171" y="48"/>
                  </a:lnTo>
                  <a:lnTo>
                    <a:pt x="169" y="46"/>
                  </a:lnTo>
                  <a:lnTo>
                    <a:pt x="169" y="43"/>
                  </a:lnTo>
                  <a:lnTo>
                    <a:pt x="169" y="39"/>
                  </a:lnTo>
                  <a:lnTo>
                    <a:pt x="166" y="29"/>
                  </a:lnTo>
                  <a:lnTo>
                    <a:pt x="171" y="26"/>
                  </a:lnTo>
                  <a:lnTo>
                    <a:pt x="175" y="23"/>
                  </a:lnTo>
                  <a:lnTo>
                    <a:pt x="175" y="22"/>
                  </a:lnTo>
                  <a:lnTo>
                    <a:pt x="177" y="18"/>
                  </a:lnTo>
                  <a:lnTo>
                    <a:pt x="179" y="18"/>
                  </a:lnTo>
                  <a:lnTo>
                    <a:pt x="179" y="14"/>
                  </a:lnTo>
                  <a:lnTo>
                    <a:pt x="179" y="12"/>
                  </a:lnTo>
                  <a:lnTo>
                    <a:pt x="181" y="10"/>
                  </a:lnTo>
                  <a:lnTo>
                    <a:pt x="184" y="10"/>
                  </a:lnTo>
                  <a:lnTo>
                    <a:pt x="186" y="10"/>
                  </a:lnTo>
                  <a:lnTo>
                    <a:pt x="189" y="10"/>
                  </a:lnTo>
                  <a:lnTo>
                    <a:pt x="189" y="6"/>
                  </a:lnTo>
                  <a:lnTo>
                    <a:pt x="190" y="5"/>
                  </a:lnTo>
                  <a:lnTo>
                    <a:pt x="194" y="5"/>
                  </a:lnTo>
                  <a:lnTo>
                    <a:pt x="194" y="6"/>
                  </a:lnTo>
                  <a:lnTo>
                    <a:pt x="196" y="5"/>
                  </a:lnTo>
                  <a:lnTo>
                    <a:pt x="198" y="5"/>
                  </a:lnTo>
                  <a:lnTo>
                    <a:pt x="201" y="3"/>
                  </a:lnTo>
                  <a:lnTo>
                    <a:pt x="201" y="0"/>
                  </a:lnTo>
                  <a:lnTo>
                    <a:pt x="201" y="3"/>
                  </a:lnTo>
                  <a:lnTo>
                    <a:pt x="205" y="5"/>
                  </a:lnTo>
                  <a:lnTo>
                    <a:pt x="205" y="3"/>
                  </a:lnTo>
                  <a:lnTo>
                    <a:pt x="208" y="0"/>
                  </a:lnTo>
                  <a:lnTo>
                    <a:pt x="211" y="3"/>
                  </a:lnTo>
                  <a:lnTo>
                    <a:pt x="214" y="5"/>
                  </a:lnTo>
                  <a:lnTo>
                    <a:pt x="216" y="3"/>
                  </a:lnTo>
                  <a:lnTo>
                    <a:pt x="217" y="3"/>
                  </a:lnTo>
                  <a:lnTo>
                    <a:pt x="223" y="3"/>
                  </a:lnTo>
                  <a:lnTo>
                    <a:pt x="225" y="3"/>
                  </a:lnTo>
                  <a:lnTo>
                    <a:pt x="228" y="5"/>
                  </a:lnTo>
                  <a:lnTo>
                    <a:pt x="230" y="5"/>
                  </a:lnTo>
                  <a:lnTo>
                    <a:pt x="233" y="6"/>
                  </a:lnTo>
                  <a:lnTo>
                    <a:pt x="238" y="6"/>
                  </a:lnTo>
                  <a:lnTo>
                    <a:pt x="242" y="10"/>
                  </a:lnTo>
                  <a:lnTo>
                    <a:pt x="250" y="12"/>
                  </a:lnTo>
                  <a:lnTo>
                    <a:pt x="254" y="14"/>
                  </a:lnTo>
                  <a:lnTo>
                    <a:pt x="259" y="16"/>
                  </a:lnTo>
                  <a:lnTo>
                    <a:pt x="265" y="18"/>
                  </a:lnTo>
                  <a:lnTo>
                    <a:pt x="267" y="22"/>
                  </a:lnTo>
                  <a:lnTo>
                    <a:pt x="271" y="22"/>
                  </a:lnTo>
                  <a:lnTo>
                    <a:pt x="279" y="22"/>
                  </a:lnTo>
                  <a:lnTo>
                    <a:pt x="286" y="22"/>
                  </a:lnTo>
                  <a:lnTo>
                    <a:pt x="292" y="22"/>
                  </a:lnTo>
                  <a:lnTo>
                    <a:pt x="298" y="22"/>
                  </a:lnTo>
                  <a:lnTo>
                    <a:pt x="300" y="22"/>
                  </a:lnTo>
                  <a:lnTo>
                    <a:pt x="308" y="22"/>
                  </a:lnTo>
                  <a:lnTo>
                    <a:pt x="316" y="22"/>
                  </a:lnTo>
                  <a:lnTo>
                    <a:pt x="320" y="22"/>
                  </a:lnTo>
                  <a:lnTo>
                    <a:pt x="328" y="22"/>
                  </a:lnTo>
                  <a:lnTo>
                    <a:pt x="328" y="29"/>
                  </a:lnTo>
                  <a:lnTo>
                    <a:pt x="325" y="35"/>
                  </a:lnTo>
                  <a:lnTo>
                    <a:pt x="325" y="37"/>
                  </a:lnTo>
                  <a:lnTo>
                    <a:pt x="320" y="39"/>
                  </a:lnTo>
                  <a:lnTo>
                    <a:pt x="320" y="41"/>
                  </a:lnTo>
                  <a:lnTo>
                    <a:pt x="317" y="43"/>
                  </a:lnTo>
                  <a:lnTo>
                    <a:pt x="316" y="43"/>
                  </a:lnTo>
                  <a:lnTo>
                    <a:pt x="313" y="48"/>
                  </a:lnTo>
                  <a:lnTo>
                    <a:pt x="311" y="48"/>
                  </a:lnTo>
                  <a:lnTo>
                    <a:pt x="311" y="51"/>
                  </a:lnTo>
                  <a:lnTo>
                    <a:pt x="311" y="52"/>
                  </a:lnTo>
                  <a:lnTo>
                    <a:pt x="311" y="55"/>
                  </a:lnTo>
                  <a:lnTo>
                    <a:pt x="311" y="58"/>
                  </a:lnTo>
                  <a:lnTo>
                    <a:pt x="311" y="62"/>
                  </a:lnTo>
                  <a:lnTo>
                    <a:pt x="313" y="64"/>
                  </a:lnTo>
                  <a:lnTo>
                    <a:pt x="313" y="66"/>
                  </a:lnTo>
                  <a:lnTo>
                    <a:pt x="313" y="70"/>
                  </a:lnTo>
                  <a:lnTo>
                    <a:pt x="313" y="72"/>
                  </a:lnTo>
                  <a:lnTo>
                    <a:pt x="311" y="73"/>
                  </a:lnTo>
                  <a:lnTo>
                    <a:pt x="311" y="78"/>
                  </a:lnTo>
                  <a:lnTo>
                    <a:pt x="311" y="81"/>
                  </a:lnTo>
                  <a:lnTo>
                    <a:pt x="311" y="83"/>
                  </a:lnTo>
                  <a:lnTo>
                    <a:pt x="311" y="85"/>
                  </a:lnTo>
                  <a:lnTo>
                    <a:pt x="311" y="91"/>
                  </a:lnTo>
                  <a:lnTo>
                    <a:pt x="313" y="96"/>
                  </a:lnTo>
                  <a:lnTo>
                    <a:pt x="316" y="103"/>
                  </a:lnTo>
                  <a:lnTo>
                    <a:pt x="316" y="108"/>
                  </a:lnTo>
                  <a:lnTo>
                    <a:pt x="317" y="111"/>
                  </a:lnTo>
                  <a:lnTo>
                    <a:pt x="317" y="114"/>
                  </a:lnTo>
                  <a:lnTo>
                    <a:pt x="320" y="117"/>
                  </a:lnTo>
                  <a:lnTo>
                    <a:pt x="322" y="121"/>
                  </a:lnTo>
                  <a:lnTo>
                    <a:pt x="320" y="124"/>
                  </a:lnTo>
                  <a:lnTo>
                    <a:pt x="316" y="125"/>
                  </a:lnTo>
                  <a:lnTo>
                    <a:pt x="313" y="125"/>
                  </a:lnTo>
                  <a:lnTo>
                    <a:pt x="308" y="127"/>
                  </a:lnTo>
                  <a:lnTo>
                    <a:pt x="308" y="131"/>
                  </a:lnTo>
                  <a:lnTo>
                    <a:pt x="308" y="133"/>
                  </a:lnTo>
                  <a:lnTo>
                    <a:pt x="313" y="133"/>
                  </a:lnTo>
                  <a:lnTo>
                    <a:pt x="320" y="133"/>
                  </a:lnTo>
                  <a:lnTo>
                    <a:pt x="323" y="133"/>
                  </a:lnTo>
                  <a:lnTo>
                    <a:pt x="328" y="133"/>
                  </a:lnTo>
                  <a:lnTo>
                    <a:pt x="331" y="135"/>
                  </a:lnTo>
                  <a:lnTo>
                    <a:pt x="331" y="139"/>
                  </a:lnTo>
                  <a:lnTo>
                    <a:pt x="328" y="144"/>
                  </a:lnTo>
                  <a:lnTo>
                    <a:pt x="323" y="149"/>
                  </a:lnTo>
                  <a:lnTo>
                    <a:pt x="320" y="154"/>
                  </a:lnTo>
                  <a:lnTo>
                    <a:pt x="320" y="156"/>
                  </a:lnTo>
                  <a:lnTo>
                    <a:pt x="320" y="160"/>
                  </a:lnTo>
                  <a:lnTo>
                    <a:pt x="320" y="162"/>
                  </a:lnTo>
                  <a:lnTo>
                    <a:pt x="320" y="164"/>
                  </a:lnTo>
                  <a:lnTo>
                    <a:pt x="320" y="170"/>
                  </a:lnTo>
                  <a:lnTo>
                    <a:pt x="323" y="173"/>
                  </a:lnTo>
                  <a:lnTo>
                    <a:pt x="323" y="176"/>
                  </a:lnTo>
                  <a:lnTo>
                    <a:pt x="323" y="181"/>
                  </a:lnTo>
                  <a:lnTo>
                    <a:pt x="323" y="185"/>
                  </a:lnTo>
                  <a:lnTo>
                    <a:pt x="323" y="190"/>
                  </a:lnTo>
                  <a:lnTo>
                    <a:pt x="320" y="190"/>
                  </a:lnTo>
                  <a:lnTo>
                    <a:pt x="316" y="192"/>
                  </a:lnTo>
                  <a:lnTo>
                    <a:pt x="313" y="194"/>
                  </a:lnTo>
                  <a:lnTo>
                    <a:pt x="313" y="199"/>
                  </a:lnTo>
                  <a:lnTo>
                    <a:pt x="311" y="202"/>
                  </a:lnTo>
                  <a:lnTo>
                    <a:pt x="308" y="203"/>
                  </a:lnTo>
                  <a:lnTo>
                    <a:pt x="304" y="203"/>
                  </a:lnTo>
                  <a:lnTo>
                    <a:pt x="298" y="206"/>
                  </a:lnTo>
                  <a:lnTo>
                    <a:pt x="296" y="206"/>
                  </a:lnTo>
                  <a:lnTo>
                    <a:pt x="296" y="209"/>
                  </a:lnTo>
                  <a:lnTo>
                    <a:pt x="296" y="210"/>
                  </a:lnTo>
                  <a:lnTo>
                    <a:pt x="296" y="212"/>
                  </a:lnTo>
                  <a:lnTo>
                    <a:pt x="293" y="212"/>
                  </a:lnTo>
                  <a:lnTo>
                    <a:pt x="289" y="212"/>
                  </a:lnTo>
                  <a:lnTo>
                    <a:pt x="289" y="215"/>
                  </a:lnTo>
                  <a:lnTo>
                    <a:pt x="284" y="218"/>
                  </a:lnTo>
                  <a:lnTo>
                    <a:pt x="281" y="218"/>
                  </a:lnTo>
                  <a:lnTo>
                    <a:pt x="279" y="220"/>
                  </a:lnTo>
                  <a:lnTo>
                    <a:pt x="271" y="220"/>
                  </a:lnTo>
                  <a:lnTo>
                    <a:pt x="269" y="220"/>
                  </a:lnTo>
                  <a:lnTo>
                    <a:pt x="265" y="220"/>
                  </a:lnTo>
                  <a:lnTo>
                    <a:pt x="259" y="220"/>
                  </a:lnTo>
                  <a:lnTo>
                    <a:pt x="254" y="220"/>
                  </a:lnTo>
                  <a:lnTo>
                    <a:pt x="250" y="223"/>
                  </a:lnTo>
                  <a:lnTo>
                    <a:pt x="242" y="229"/>
                  </a:lnTo>
                  <a:lnTo>
                    <a:pt x="240" y="233"/>
                  </a:lnTo>
                  <a:lnTo>
                    <a:pt x="238" y="239"/>
                  </a:lnTo>
                  <a:lnTo>
                    <a:pt x="236" y="239"/>
                  </a:lnTo>
                  <a:lnTo>
                    <a:pt x="236" y="242"/>
                  </a:lnTo>
                  <a:lnTo>
                    <a:pt x="233" y="245"/>
                  </a:lnTo>
                  <a:lnTo>
                    <a:pt x="230" y="248"/>
                  </a:lnTo>
                  <a:lnTo>
                    <a:pt x="228" y="252"/>
                  </a:lnTo>
                  <a:lnTo>
                    <a:pt x="225" y="252"/>
                  </a:lnTo>
                  <a:lnTo>
                    <a:pt x="223" y="255"/>
                  </a:lnTo>
                  <a:lnTo>
                    <a:pt x="220" y="260"/>
                  </a:lnTo>
                  <a:lnTo>
                    <a:pt x="217" y="260"/>
                  </a:lnTo>
                  <a:lnTo>
                    <a:pt x="216" y="263"/>
                  </a:lnTo>
                  <a:lnTo>
                    <a:pt x="216" y="268"/>
                  </a:lnTo>
                  <a:lnTo>
                    <a:pt x="214" y="270"/>
                  </a:lnTo>
                  <a:lnTo>
                    <a:pt x="214" y="271"/>
                  </a:lnTo>
                  <a:lnTo>
                    <a:pt x="211" y="274"/>
                  </a:lnTo>
                  <a:lnTo>
                    <a:pt x="208" y="280"/>
                  </a:lnTo>
                  <a:lnTo>
                    <a:pt x="205" y="286"/>
                  </a:lnTo>
                  <a:lnTo>
                    <a:pt x="205" y="289"/>
                  </a:lnTo>
                  <a:lnTo>
                    <a:pt x="205" y="290"/>
                  </a:lnTo>
                  <a:lnTo>
                    <a:pt x="208" y="294"/>
                  </a:lnTo>
                  <a:lnTo>
                    <a:pt x="208" y="298"/>
                  </a:lnTo>
                  <a:lnTo>
                    <a:pt x="211" y="302"/>
                  </a:lnTo>
                  <a:lnTo>
                    <a:pt x="214" y="303"/>
                  </a:lnTo>
                  <a:lnTo>
                    <a:pt x="216" y="306"/>
                  </a:lnTo>
                  <a:lnTo>
                    <a:pt x="216" y="310"/>
                  </a:lnTo>
                  <a:lnTo>
                    <a:pt x="217" y="310"/>
                  </a:lnTo>
                  <a:lnTo>
                    <a:pt x="220" y="313"/>
                  </a:lnTo>
                  <a:lnTo>
                    <a:pt x="225" y="315"/>
                  </a:lnTo>
                  <a:lnTo>
                    <a:pt x="225" y="318"/>
                  </a:lnTo>
                  <a:lnTo>
                    <a:pt x="228" y="323"/>
                  </a:lnTo>
                  <a:lnTo>
                    <a:pt x="233" y="324"/>
                  </a:lnTo>
                  <a:lnTo>
                    <a:pt x="236" y="327"/>
                  </a:lnTo>
                  <a:lnTo>
                    <a:pt x="242" y="331"/>
                  </a:lnTo>
                  <a:lnTo>
                    <a:pt x="244" y="339"/>
                  </a:lnTo>
                  <a:lnTo>
                    <a:pt x="247" y="342"/>
                  </a:lnTo>
                  <a:lnTo>
                    <a:pt x="250" y="348"/>
                  </a:lnTo>
                  <a:lnTo>
                    <a:pt x="254" y="350"/>
                  </a:lnTo>
                  <a:lnTo>
                    <a:pt x="259" y="352"/>
                  </a:lnTo>
                  <a:lnTo>
                    <a:pt x="262" y="354"/>
                  </a:lnTo>
                  <a:lnTo>
                    <a:pt x="262" y="356"/>
                  </a:lnTo>
                  <a:lnTo>
                    <a:pt x="265" y="356"/>
                  </a:lnTo>
                  <a:lnTo>
                    <a:pt x="267" y="359"/>
                  </a:lnTo>
                  <a:lnTo>
                    <a:pt x="267" y="362"/>
                  </a:lnTo>
                  <a:lnTo>
                    <a:pt x="267" y="363"/>
                  </a:lnTo>
                  <a:lnTo>
                    <a:pt x="265" y="368"/>
                  </a:lnTo>
                  <a:lnTo>
                    <a:pt x="267" y="369"/>
                  </a:lnTo>
                  <a:lnTo>
                    <a:pt x="267" y="373"/>
                  </a:lnTo>
                  <a:lnTo>
                    <a:pt x="269" y="375"/>
                  </a:lnTo>
                  <a:lnTo>
                    <a:pt x="271" y="379"/>
                  </a:lnTo>
                  <a:lnTo>
                    <a:pt x="274" y="381"/>
                  </a:lnTo>
                  <a:lnTo>
                    <a:pt x="277" y="387"/>
                  </a:lnTo>
                  <a:lnTo>
                    <a:pt x="277" y="391"/>
                  </a:lnTo>
                  <a:lnTo>
                    <a:pt x="279" y="392"/>
                  </a:lnTo>
                  <a:lnTo>
                    <a:pt x="279" y="398"/>
                  </a:lnTo>
                  <a:lnTo>
                    <a:pt x="279" y="400"/>
                  </a:lnTo>
                  <a:lnTo>
                    <a:pt x="279" y="401"/>
                  </a:lnTo>
                  <a:lnTo>
                    <a:pt x="277" y="404"/>
                  </a:lnTo>
                  <a:lnTo>
                    <a:pt x="269" y="404"/>
                  </a:lnTo>
                  <a:lnTo>
                    <a:pt x="267" y="401"/>
                  </a:lnTo>
                  <a:lnTo>
                    <a:pt x="259" y="401"/>
                  </a:lnTo>
                  <a:lnTo>
                    <a:pt x="247" y="401"/>
                  </a:lnTo>
                  <a:lnTo>
                    <a:pt x="242" y="401"/>
                  </a:lnTo>
                  <a:lnTo>
                    <a:pt x="240" y="401"/>
                  </a:lnTo>
                  <a:lnTo>
                    <a:pt x="236" y="401"/>
                  </a:lnTo>
                  <a:lnTo>
                    <a:pt x="228" y="401"/>
                  </a:lnTo>
                  <a:lnTo>
                    <a:pt x="220" y="401"/>
                  </a:lnTo>
                  <a:lnTo>
                    <a:pt x="214" y="408"/>
                  </a:lnTo>
                  <a:lnTo>
                    <a:pt x="211" y="409"/>
                  </a:lnTo>
                  <a:lnTo>
                    <a:pt x="205" y="416"/>
                  </a:lnTo>
                  <a:lnTo>
                    <a:pt x="203" y="419"/>
                  </a:lnTo>
                  <a:lnTo>
                    <a:pt x="201" y="421"/>
                  </a:lnTo>
                  <a:lnTo>
                    <a:pt x="198" y="421"/>
                  </a:lnTo>
                  <a:lnTo>
                    <a:pt x="196" y="423"/>
                  </a:lnTo>
                  <a:lnTo>
                    <a:pt x="196" y="425"/>
                  </a:lnTo>
                  <a:lnTo>
                    <a:pt x="194" y="425"/>
                  </a:lnTo>
                  <a:lnTo>
                    <a:pt x="196" y="427"/>
                  </a:lnTo>
                  <a:lnTo>
                    <a:pt x="208" y="434"/>
                  </a:lnTo>
                  <a:lnTo>
                    <a:pt x="211" y="437"/>
                  </a:lnTo>
                  <a:lnTo>
                    <a:pt x="214" y="439"/>
                  </a:lnTo>
                  <a:lnTo>
                    <a:pt x="217" y="440"/>
                  </a:lnTo>
                  <a:lnTo>
                    <a:pt x="220" y="446"/>
                  </a:lnTo>
                  <a:lnTo>
                    <a:pt x="223" y="448"/>
                  </a:lnTo>
                  <a:lnTo>
                    <a:pt x="225" y="450"/>
                  </a:lnTo>
                  <a:lnTo>
                    <a:pt x="228" y="452"/>
                  </a:lnTo>
                  <a:lnTo>
                    <a:pt x="230" y="453"/>
                  </a:lnTo>
                  <a:lnTo>
                    <a:pt x="233" y="457"/>
                  </a:lnTo>
                  <a:lnTo>
                    <a:pt x="233" y="460"/>
                  </a:lnTo>
                  <a:lnTo>
                    <a:pt x="238" y="461"/>
                  </a:lnTo>
                  <a:lnTo>
                    <a:pt x="240" y="469"/>
                  </a:lnTo>
                  <a:lnTo>
                    <a:pt x="240" y="471"/>
                  </a:lnTo>
                  <a:lnTo>
                    <a:pt x="242" y="475"/>
                  </a:lnTo>
                  <a:lnTo>
                    <a:pt x="240" y="483"/>
                  </a:lnTo>
                  <a:lnTo>
                    <a:pt x="240" y="485"/>
                  </a:lnTo>
                  <a:lnTo>
                    <a:pt x="238" y="486"/>
                  </a:lnTo>
                  <a:lnTo>
                    <a:pt x="236" y="491"/>
                  </a:lnTo>
                  <a:lnTo>
                    <a:pt x="238" y="491"/>
                  </a:lnTo>
                  <a:lnTo>
                    <a:pt x="242" y="491"/>
                  </a:lnTo>
                  <a:lnTo>
                    <a:pt x="247" y="491"/>
                  </a:lnTo>
                  <a:lnTo>
                    <a:pt x="252" y="491"/>
                  </a:lnTo>
                  <a:lnTo>
                    <a:pt x="254" y="493"/>
                  </a:lnTo>
                  <a:lnTo>
                    <a:pt x="257" y="498"/>
                  </a:lnTo>
                  <a:lnTo>
                    <a:pt x="257" y="500"/>
                  </a:lnTo>
                  <a:lnTo>
                    <a:pt x="257" y="503"/>
                  </a:lnTo>
                  <a:lnTo>
                    <a:pt x="259" y="509"/>
                  </a:lnTo>
                  <a:lnTo>
                    <a:pt x="269" y="517"/>
                  </a:lnTo>
                  <a:lnTo>
                    <a:pt x="271" y="519"/>
                  </a:lnTo>
                  <a:lnTo>
                    <a:pt x="271" y="521"/>
                  </a:lnTo>
                  <a:lnTo>
                    <a:pt x="274" y="522"/>
                  </a:lnTo>
                  <a:lnTo>
                    <a:pt x="274" y="525"/>
                  </a:lnTo>
                  <a:lnTo>
                    <a:pt x="274" y="529"/>
                  </a:lnTo>
                  <a:lnTo>
                    <a:pt x="274" y="532"/>
                  </a:lnTo>
                  <a:lnTo>
                    <a:pt x="267" y="535"/>
                  </a:lnTo>
                  <a:lnTo>
                    <a:pt x="267" y="537"/>
                  </a:lnTo>
                  <a:lnTo>
                    <a:pt x="265" y="538"/>
                  </a:lnTo>
                  <a:lnTo>
                    <a:pt x="265" y="542"/>
                  </a:lnTo>
                  <a:lnTo>
                    <a:pt x="265" y="54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8" name="Freeform 9"/>
            <p:cNvSpPr>
              <a:spLocks/>
            </p:cNvSpPr>
            <p:nvPr/>
          </p:nvSpPr>
          <p:spPr bwMode="auto">
            <a:xfrm>
              <a:off x="1238" y="1753"/>
              <a:ext cx="292" cy="326"/>
            </a:xfrm>
            <a:custGeom>
              <a:avLst/>
              <a:gdLst>
                <a:gd name="T0" fmla="*/ 1 w 490"/>
                <a:gd name="T1" fmla="*/ 1 h 548"/>
                <a:gd name="T2" fmla="*/ 1 w 490"/>
                <a:gd name="T3" fmla="*/ 1 h 548"/>
                <a:gd name="T4" fmla="*/ 1 w 490"/>
                <a:gd name="T5" fmla="*/ 1 h 548"/>
                <a:gd name="T6" fmla="*/ 1 w 490"/>
                <a:gd name="T7" fmla="*/ 1 h 548"/>
                <a:gd name="T8" fmla="*/ 1 w 490"/>
                <a:gd name="T9" fmla="*/ 1 h 548"/>
                <a:gd name="T10" fmla="*/ 1 w 490"/>
                <a:gd name="T11" fmla="*/ 1 h 548"/>
                <a:gd name="T12" fmla="*/ 1 w 490"/>
                <a:gd name="T13" fmla="*/ 1 h 548"/>
                <a:gd name="T14" fmla="*/ 1 w 490"/>
                <a:gd name="T15" fmla="*/ 1 h 548"/>
                <a:gd name="T16" fmla="*/ 1 w 490"/>
                <a:gd name="T17" fmla="*/ 1 h 548"/>
                <a:gd name="T18" fmla="*/ 1 w 490"/>
                <a:gd name="T19" fmla="*/ 1 h 548"/>
                <a:gd name="T20" fmla="*/ 1 w 490"/>
                <a:gd name="T21" fmla="*/ 1 h 548"/>
                <a:gd name="T22" fmla="*/ 1 w 490"/>
                <a:gd name="T23" fmla="*/ 1 h 548"/>
                <a:gd name="T24" fmla="*/ 1 w 490"/>
                <a:gd name="T25" fmla="*/ 1 h 548"/>
                <a:gd name="T26" fmla="*/ 1 w 490"/>
                <a:gd name="T27" fmla="*/ 1 h 548"/>
                <a:gd name="T28" fmla="*/ 1 w 490"/>
                <a:gd name="T29" fmla="*/ 1 h 548"/>
                <a:gd name="T30" fmla="*/ 1 w 490"/>
                <a:gd name="T31" fmla="*/ 1 h 548"/>
                <a:gd name="T32" fmla="*/ 1 w 490"/>
                <a:gd name="T33" fmla="*/ 1 h 548"/>
                <a:gd name="T34" fmla="*/ 1 w 490"/>
                <a:gd name="T35" fmla="*/ 1 h 548"/>
                <a:gd name="T36" fmla="*/ 1 w 490"/>
                <a:gd name="T37" fmla="*/ 1 h 548"/>
                <a:gd name="T38" fmla="*/ 1 w 490"/>
                <a:gd name="T39" fmla="*/ 1 h 548"/>
                <a:gd name="T40" fmla="*/ 1 w 490"/>
                <a:gd name="T41" fmla="*/ 1 h 548"/>
                <a:gd name="T42" fmla="*/ 1 w 490"/>
                <a:gd name="T43" fmla="*/ 1 h 548"/>
                <a:gd name="T44" fmla="*/ 1 w 490"/>
                <a:gd name="T45" fmla="*/ 1 h 548"/>
                <a:gd name="T46" fmla="*/ 1 w 490"/>
                <a:gd name="T47" fmla="*/ 1 h 548"/>
                <a:gd name="T48" fmla="*/ 1 w 490"/>
                <a:gd name="T49" fmla="*/ 1 h 548"/>
                <a:gd name="T50" fmla="*/ 1 w 490"/>
                <a:gd name="T51" fmla="*/ 1 h 548"/>
                <a:gd name="T52" fmla="*/ 1 w 490"/>
                <a:gd name="T53" fmla="*/ 1 h 548"/>
                <a:gd name="T54" fmla="*/ 1 w 490"/>
                <a:gd name="T55" fmla="*/ 1 h 548"/>
                <a:gd name="T56" fmla="*/ 1 w 490"/>
                <a:gd name="T57" fmla="*/ 1 h 548"/>
                <a:gd name="T58" fmla="*/ 1 w 490"/>
                <a:gd name="T59" fmla="*/ 1 h 548"/>
                <a:gd name="T60" fmla="*/ 1 w 490"/>
                <a:gd name="T61" fmla="*/ 1 h 548"/>
                <a:gd name="T62" fmla="*/ 1 w 490"/>
                <a:gd name="T63" fmla="*/ 1 h 548"/>
                <a:gd name="T64" fmla="*/ 1 w 490"/>
                <a:gd name="T65" fmla="*/ 1 h 548"/>
                <a:gd name="T66" fmla="*/ 1 w 490"/>
                <a:gd name="T67" fmla="*/ 1 h 548"/>
                <a:gd name="T68" fmla="*/ 1 w 490"/>
                <a:gd name="T69" fmla="*/ 1 h 548"/>
                <a:gd name="T70" fmla="*/ 1 w 490"/>
                <a:gd name="T71" fmla="*/ 1 h 548"/>
                <a:gd name="T72" fmla="*/ 1 w 490"/>
                <a:gd name="T73" fmla="*/ 1 h 548"/>
                <a:gd name="T74" fmla="*/ 1 w 490"/>
                <a:gd name="T75" fmla="*/ 1 h 548"/>
                <a:gd name="T76" fmla="*/ 1 w 490"/>
                <a:gd name="T77" fmla="*/ 1 h 548"/>
                <a:gd name="T78" fmla="*/ 1 w 490"/>
                <a:gd name="T79" fmla="*/ 1 h 548"/>
                <a:gd name="T80" fmla="*/ 1 w 490"/>
                <a:gd name="T81" fmla="*/ 1 h 548"/>
                <a:gd name="T82" fmla="*/ 1 w 490"/>
                <a:gd name="T83" fmla="*/ 1 h 548"/>
                <a:gd name="T84" fmla="*/ 1 w 490"/>
                <a:gd name="T85" fmla="*/ 1 h 548"/>
                <a:gd name="T86" fmla="*/ 1 w 490"/>
                <a:gd name="T87" fmla="*/ 1 h 548"/>
                <a:gd name="T88" fmla="*/ 1 w 490"/>
                <a:gd name="T89" fmla="*/ 1 h 548"/>
                <a:gd name="T90" fmla="*/ 1 w 490"/>
                <a:gd name="T91" fmla="*/ 1 h 548"/>
                <a:gd name="T92" fmla="*/ 1 w 490"/>
                <a:gd name="T93" fmla="*/ 1 h 548"/>
                <a:gd name="T94" fmla="*/ 1 w 490"/>
                <a:gd name="T95" fmla="*/ 1 h 548"/>
                <a:gd name="T96" fmla="*/ 1 w 490"/>
                <a:gd name="T97" fmla="*/ 1 h 548"/>
                <a:gd name="T98" fmla="*/ 1 w 490"/>
                <a:gd name="T99" fmla="*/ 1 h 548"/>
                <a:gd name="T100" fmla="*/ 1 w 490"/>
                <a:gd name="T101" fmla="*/ 1 h 548"/>
                <a:gd name="T102" fmla="*/ 1 w 490"/>
                <a:gd name="T103" fmla="*/ 1 h 548"/>
                <a:gd name="T104" fmla="*/ 1 w 490"/>
                <a:gd name="T105" fmla="*/ 1 h 548"/>
                <a:gd name="T106" fmla="*/ 1 w 490"/>
                <a:gd name="T107" fmla="*/ 1 h 548"/>
                <a:gd name="T108" fmla="*/ 1 w 490"/>
                <a:gd name="T109" fmla="*/ 1 h 548"/>
                <a:gd name="T110" fmla="*/ 1 w 490"/>
                <a:gd name="T111" fmla="*/ 1 h 548"/>
                <a:gd name="T112" fmla="*/ 1 w 490"/>
                <a:gd name="T113" fmla="*/ 1 h 548"/>
                <a:gd name="T114" fmla="*/ 1 w 490"/>
                <a:gd name="T115" fmla="*/ 1 h 548"/>
                <a:gd name="T116" fmla="*/ 1 w 490"/>
                <a:gd name="T117" fmla="*/ 1 h 548"/>
                <a:gd name="T118" fmla="*/ 1 w 490"/>
                <a:gd name="T119" fmla="*/ 1 h 548"/>
                <a:gd name="T120" fmla="*/ 1 w 490"/>
                <a:gd name="T121" fmla="*/ 1 h 548"/>
                <a:gd name="T122" fmla="*/ 1 w 490"/>
                <a:gd name="T123" fmla="*/ 1 h 5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0"/>
                <a:gd name="T187" fmla="*/ 0 h 548"/>
                <a:gd name="T188" fmla="*/ 490 w 490"/>
                <a:gd name="T189" fmla="*/ 548 h 5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0" h="548">
                  <a:moveTo>
                    <a:pt x="488" y="279"/>
                  </a:moveTo>
                  <a:lnTo>
                    <a:pt x="488" y="283"/>
                  </a:lnTo>
                  <a:lnTo>
                    <a:pt x="488" y="289"/>
                  </a:lnTo>
                  <a:lnTo>
                    <a:pt x="489" y="292"/>
                  </a:lnTo>
                  <a:lnTo>
                    <a:pt x="489" y="295"/>
                  </a:lnTo>
                  <a:lnTo>
                    <a:pt x="489" y="300"/>
                  </a:lnTo>
                  <a:lnTo>
                    <a:pt x="489" y="304"/>
                  </a:lnTo>
                  <a:lnTo>
                    <a:pt x="489" y="309"/>
                  </a:lnTo>
                  <a:lnTo>
                    <a:pt x="489" y="311"/>
                  </a:lnTo>
                  <a:lnTo>
                    <a:pt x="489" y="313"/>
                  </a:lnTo>
                  <a:lnTo>
                    <a:pt x="489" y="315"/>
                  </a:lnTo>
                  <a:lnTo>
                    <a:pt x="489" y="318"/>
                  </a:lnTo>
                  <a:lnTo>
                    <a:pt x="489" y="322"/>
                  </a:lnTo>
                  <a:lnTo>
                    <a:pt x="488" y="326"/>
                  </a:lnTo>
                  <a:lnTo>
                    <a:pt x="488" y="328"/>
                  </a:lnTo>
                  <a:lnTo>
                    <a:pt x="489" y="334"/>
                  </a:lnTo>
                  <a:lnTo>
                    <a:pt x="489" y="335"/>
                  </a:lnTo>
                  <a:lnTo>
                    <a:pt x="488" y="339"/>
                  </a:lnTo>
                  <a:lnTo>
                    <a:pt x="488" y="342"/>
                  </a:lnTo>
                  <a:lnTo>
                    <a:pt x="485" y="345"/>
                  </a:lnTo>
                  <a:lnTo>
                    <a:pt x="482" y="347"/>
                  </a:lnTo>
                  <a:lnTo>
                    <a:pt x="479" y="351"/>
                  </a:lnTo>
                  <a:lnTo>
                    <a:pt x="477" y="354"/>
                  </a:lnTo>
                  <a:lnTo>
                    <a:pt x="477" y="355"/>
                  </a:lnTo>
                  <a:lnTo>
                    <a:pt x="477" y="358"/>
                  </a:lnTo>
                  <a:lnTo>
                    <a:pt x="477" y="363"/>
                  </a:lnTo>
                  <a:lnTo>
                    <a:pt x="477" y="367"/>
                  </a:lnTo>
                  <a:lnTo>
                    <a:pt x="477" y="368"/>
                  </a:lnTo>
                  <a:lnTo>
                    <a:pt x="479" y="372"/>
                  </a:lnTo>
                  <a:lnTo>
                    <a:pt x="477" y="374"/>
                  </a:lnTo>
                  <a:lnTo>
                    <a:pt x="475" y="374"/>
                  </a:lnTo>
                  <a:lnTo>
                    <a:pt x="472" y="377"/>
                  </a:lnTo>
                  <a:lnTo>
                    <a:pt x="469" y="377"/>
                  </a:lnTo>
                  <a:lnTo>
                    <a:pt x="469" y="378"/>
                  </a:lnTo>
                  <a:lnTo>
                    <a:pt x="467" y="378"/>
                  </a:lnTo>
                  <a:lnTo>
                    <a:pt x="465" y="380"/>
                  </a:lnTo>
                  <a:lnTo>
                    <a:pt x="465" y="384"/>
                  </a:lnTo>
                  <a:lnTo>
                    <a:pt x="463" y="384"/>
                  </a:lnTo>
                  <a:lnTo>
                    <a:pt x="461" y="386"/>
                  </a:lnTo>
                  <a:lnTo>
                    <a:pt x="458" y="386"/>
                  </a:lnTo>
                  <a:lnTo>
                    <a:pt x="454" y="386"/>
                  </a:lnTo>
                  <a:lnTo>
                    <a:pt x="454" y="387"/>
                  </a:lnTo>
                  <a:lnTo>
                    <a:pt x="452" y="387"/>
                  </a:lnTo>
                  <a:lnTo>
                    <a:pt x="450" y="387"/>
                  </a:lnTo>
                  <a:lnTo>
                    <a:pt x="448" y="387"/>
                  </a:lnTo>
                  <a:lnTo>
                    <a:pt x="448" y="386"/>
                  </a:lnTo>
                  <a:lnTo>
                    <a:pt x="447" y="386"/>
                  </a:lnTo>
                  <a:lnTo>
                    <a:pt x="447" y="384"/>
                  </a:lnTo>
                  <a:lnTo>
                    <a:pt x="447" y="380"/>
                  </a:lnTo>
                  <a:lnTo>
                    <a:pt x="443" y="380"/>
                  </a:lnTo>
                  <a:lnTo>
                    <a:pt x="443" y="378"/>
                  </a:lnTo>
                  <a:lnTo>
                    <a:pt x="442" y="378"/>
                  </a:lnTo>
                  <a:lnTo>
                    <a:pt x="439" y="374"/>
                  </a:lnTo>
                  <a:lnTo>
                    <a:pt x="439" y="372"/>
                  </a:lnTo>
                  <a:lnTo>
                    <a:pt x="439" y="368"/>
                  </a:lnTo>
                  <a:lnTo>
                    <a:pt x="436" y="367"/>
                  </a:lnTo>
                  <a:lnTo>
                    <a:pt x="436" y="365"/>
                  </a:lnTo>
                  <a:lnTo>
                    <a:pt x="434" y="363"/>
                  </a:lnTo>
                  <a:lnTo>
                    <a:pt x="431" y="360"/>
                  </a:lnTo>
                  <a:lnTo>
                    <a:pt x="423" y="351"/>
                  </a:lnTo>
                  <a:lnTo>
                    <a:pt x="419" y="354"/>
                  </a:lnTo>
                  <a:lnTo>
                    <a:pt x="419" y="355"/>
                  </a:lnTo>
                  <a:lnTo>
                    <a:pt x="416" y="355"/>
                  </a:lnTo>
                  <a:lnTo>
                    <a:pt x="416" y="358"/>
                  </a:lnTo>
                  <a:lnTo>
                    <a:pt x="413" y="358"/>
                  </a:lnTo>
                  <a:lnTo>
                    <a:pt x="412" y="358"/>
                  </a:lnTo>
                  <a:lnTo>
                    <a:pt x="413" y="365"/>
                  </a:lnTo>
                  <a:lnTo>
                    <a:pt x="419" y="367"/>
                  </a:lnTo>
                  <a:lnTo>
                    <a:pt x="424" y="374"/>
                  </a:lnTo>
                  <a:lnTo>
                    <a:pt x="424" y="377"/>
                  </a:lnTo>
                  <a:lnTo>
                    <a:pt x="426" y="377"/>
                  </a:lnTo>
                  <a:lnTo>
                    <a:pt x="429" y="378"/>
                  </a:lnTo>
                  <a:lnTo>
                    <a:pt x="429" y="380"/>
                  </a:lnTo>
                  <a:lnTo>
                    <a:pt x="431" y="384"/>
                  </a:lnTo>
                  <a:lnTo>
                    <a:pt x="431" y="386"/>
                  </a:lnTo>
                  <a:lnTo>
                    <a:pt x="431" y="387"/>
                  </a:lnTo>
                  <a:lnTo>
                    <a:pt x="431" y="389"/>
                  </a:lnTo>
                  <a:lnTo>
                    <a:pt x="431" y="392"/>
                  </a:lnTo>
                  <a:lnTo>
                    <a:pt x="431" y="395"/>
                  </a:lnTo>
                  <a:lnTo>
                    <a:pt x="431" y="397"/>
                  </a:lnTo>
                  <a:lnTo>
                    <a:pt x="431" y="399"/>
                  </a:lnTo>
                  <a:lnTo>
                    <a:pt x="429" y="403"/>
                  </a:lnTo>
                  <a:lnTo>
                    <a:pt x="429" y="407"/>
                  </a:lnTo>
                  <a:lnTo>
                    <a:pt x="426" y="410"/>
                  </a:lnTo>
                  <a:lnTo>
                    <a:pt x="424" y="414"/>
                  </a:lnTo>
                  <a:lnTo>
                    <a:pt x="426" y="416"/>
                  </a:lnTo>
                  <a:lnTo>
                    <a:pt x="426" y="419"/>
                  </a:lnTo>
                  <a:lnTo>
                    <a:pt x="424" y="426"/>
                  </a:lnTo>
                  <a:lnTo>
                    <a:pt x="424" y="427"/>
                  </a:lnTo>
                  <a:lnTo>
                    <a:pt x="424" y="431"/>
                  </a:lnTo>
                  <a:lnTo>
                    <a:pt x="419" y="435"/>
                  </a:lnTo>
                  <a:lnTo>
                    <a:pt x="413" y="437"/>
                  </a:lnTo>
                  <a:lnTo>
                    <a:pt x="413" y="439"/>
                  </a:lnTo>
                  <a:lnTo>
                    <a:pt x="412" y="439"/>
                  </a:lnTo>
                  <a:lnTo>
                    <a:pt x="410" y="443"/>
                  </a:lnTo>
                  <a:lnTo>
                    <a:pt x="407" y="444"/>
                  </a:lnTo>
                  <a:lnTo>
                    <a:pt x="404" y="446"/>
                  </a:lnTo>
                  <a:lnTo>
                    <a:pt x="402" y="448"/>
                  </a:lnTo>
                  <a:lnTo>
                    <a:pt x="399" y="451"/>
                  </a:lnTo>
                  <a:lnTo>
                    <a:pt x="397" y="452"/>
                  </a:lnTo>
                  <a:lnTo>
                    <a:pt x="397" y="456"/>
                  </a:lnTo>
                  <a:lnTo>
                    <a:pt x="394" y="456"/>
                  </a:lnTo>
                  <a:lnTo>
                    <a:pt x="394" y="458"/>
                  </a:lnTo>
                  <a:lnTo>
                    <a:pt x="392" y="458"/>
                  </a:lnTo>
                  <a:lnTo>
                    <a:pt x="390" y="462"/>
                  </a:lnTo>
                  <a:lnTo>
                    <a:pt x="388" y="464"/>
                  </a:lnTo>
                  <a:lnTo>
                    <a:pt x="388" y="466"/>
                  </a:lnTo>
                  <a:lnTo>
                    <a:pt x="386" y="466"/>
                  </a:lnTo>
                  <a:lnTo>
                    <a:pt x="386" y="470"/>
                  </a:lnTo>
                  <a:lnTo>
                    <a:pt x="383" y="470"/>
                  </a:lnTo>
                  <a:lnTo>
                    <a:pt x="380" y="470"/>
                  </a:lnTo>
                  <a:lnTo>
                    <a:pt x="380" y="472"/>
                  </a:lnTo>
                  <a:lnTo>
                    <a:pt x="377" y="472"/>
                  </a:lnTo>
                  <a:lnTo>
                    <a:pt x="377" y="474"/>
                  </a:lnTo>
                  <a:lnTo>
                    <a:pt x="377" y="475"/>
                  </a:lnTo>
                  <a:lnTo>
                    <a:pt x="375" y="475"/>
                  </a:lnTo>
                  <a:lnTo>
                    <a:pt x="375" y="478"/>
                  </a:lnTo>
                  <a:lnTo>
                    <a:pt x="373" y="481"/>
                  </a:lnTo>
                  <a:lnTo>
                    <a:pt x="373" y="483"/>
                  </a:lnTo>
                  <a:lnTo>
                    <a:pt x="371" y="487"/>
                  </a:lnTo>
                  <a:lnTo>
                    <a:pt x="369" y="487"/>
                  </a:lnTo>
                  <a:lnTo>
                    <a:pt x="367" y="487"/>
                  </a:lnTo>
                  <a:lnTo>
                    <a:pt x="364" y="490"/>
                  </a:lnTo>
                  <a:lnTo>
                    <a:pt x="361" y="492"/>
                  </a:lnTo>
                  <a:lnTo>
                    <a:pt x="359" y="492"/>
                  </a:lnTo>
                  <a:lnTo>
                    <a:pt x="356" y="492"/>
                  </a:lnTo>
                  <a:lnTo>
                    <a:pt x="351" y="492"/>
                  </a:lnTo>
                  <a:lnTo>
                    <a:pt x="350" y="492"/>
                  </a:lnTo>
                  <a:lnTo>
                    <a:pt x="347" y="490"/>
                  </a:lnTo>
                  <a:lnTo>
                    <a:pt x="345" y="490"/>
                  </a:lnTo>
                  <a:lnTo>
                    <a:pt x="342" y="490"/>
                  </a:lnTo>
                  <a:lnTo>
                    <a:pt x="339" y="490"/>
                  </a:lnTo>
                  <a:lnTo>
                    <a:pt x="337" y="490"/>
                  </a:lnTo>
                  <a:lnTo>
                    <a:pt x="334" y="490"/>
                  </a:lnTo>
                  <a:lnTo>
                    <a:pt x="332" y="490"/>
                  </a:lnTo>
                  <a:lnTo>
                    <a:pt x="331" y="490"/>
                  </a:lnTo>
                  <a:lnTo>
                    <a:pt x="327" y="487"/>
                  </a:lnTo>
                  <a:lnTo>
                    <a:pt x="325" y="490"/>
                  </a:lnTo>
                  <a:lnTo>
                    <a:pt x="321" y="487"/>
                  </a:lnTo>
                  <a:lnTo>
                    <a:pt x="320" y="487"/>
                  </a:lnTo>
                  <a:lnTo>
                    <a:pt x="320" y="485"/>
                  </a:lnTo>
                  <a:lnTo>
                    <a:pt x="318" y="485"/>
                  </a:lnTo>
                  <a:lnTo>
                    <a:pt x="315" y="485"/>
                  </a:lnTo>
                  <a:lnTo>
                    <a:pt x="315" y="487"/>
                  </a:lnTo>
                  <a:lnTo>
                    <a:pt x="313" y="492"/>
                  </a:lnTo>
                  <a:lnTo>
                    <a:pt x="313" y="495"/>
                  </a:lnTo>
                  <a:lnTo>
                    <a:pt x="310" y="496"/>
                  </a:lnTo>
                  <a:lnTo>
                    <a:pt x="310" y="498"/>
                  </a:lnTo>
                  <a:lnTo>
                    <a:pt x="310" y="502"/>
                  </a:lnTo>
                  <a:lnTo>
                    <a:pt x="308" y="503"/>
                  </a:lnTo>
                  <a:lnTo>
                    <a:pt x="306" y="505"/>
                  </a:lnTo>
                  <a:lnTo>
                    <a:pt x="302" y="505"/>
                  </a:lnTo>
                  <a:lnTo>
                    <a:pt x="302" y="509"/>
                  </a:lnTo>
                  <a:lnTo>
                    <a:pt x="300" y="511"/>
                  </a:lnTo>
                  <a:lnTo>
                    <a:pt x="300" y="515"/>
                  </a:lnTo>
                  <a:lnTo>
                    <a:pt x="297" y="515"/>
                  </a:lnTo>
                  <a:lnTo>
                    <a:pt x="296" y="515"/>
                  </a:lnTo>
                  <a:lnTo>
                    <a:pt x="296" y="516"/>
                  </a:lnTo>
                  <a:lnTo>
                    <a:pt x="294" y="516"/>
                  </a:lnTo>
                  <a:lnTo>
                    <a:pt x="288" y="516"/>
                  </a:lnTo>
                  <a:lnTo>
                    <a:pt x="286" y="516"/>
                  </a:lnTo>
                  <a:lnTo>
                    <a:pt x="284" y="519"/>
                  </a:lnTo>
                  <a:lnTo>
                    <a:pt x="282" y="519"/>
                  </a:lnTo>
                  <a:lnTo>
                    <a:pt x="279" y="521"/>
                  </a:lnTo>
                  <a:lnTo>
                    <a:pt x="279" y="523"/>
                  </a:lnTo>
                  <a:lnTo>
                    <a:pt x="277" y="526"/>
                  </a:lnTo>
                  <a:lnTo>
                    <a:pt x="277" y="528"/>
                  </a:lnTo>
                  <a:lnTo>
                    <a:pt x="277" y="530"/>
                  </a:lnTo>
                  <a:lnTo>
                    <a:pt x="274" y="532"/>
                  </a:lnTo>
                  <a:lnTo>
                    <a:pt x="272" y="534"/>
                  </a:lnTo>
                  <a:lnTo>
                    <a:pt x="272" y="536"/>
                  </a:lnTo>
                  <a:lnTo>
                    <a:pt x="270" y="540"/>
                  </a:lnTo>
                  <a:lnTo>
                    <a:pt x="267" y="536"/>
                  </a:lnTo>
                  <a:lnTo>
                    <a:pt x="265" y="536"/>
                  </a:lnTo>
                  <a:lnTo>
                    <a:pt x="265" y="534"/>
                  </a:lnTo>
                  <a:lnTo>
                    <a:pt x="265" y="532"/>
                  </a:lnTo>
                  <a:lnTo>
                    <a:pt x="262" y="530"/>
                  </a:lnTo>
                  <a:lnTo>
                    <a:pt x="262" y="528"/>
                  </a:lnTo>
                  <a:lnTo>
                    <a:pt x="259" y="528"/>
                  </a:lnTo>
                  <a:lnTo>
                    <a:pt x="256" y="526"/>
                  </a:lnTo>
                  <a:lnTo>
                    <a:pt x="256" y="523"/>
                  </a:lnTo>
                  <a:lnTo>
                    <a:pt x="256" y="521"/>
                  </a:lnTo>
                  <a:lnTo>
                    <a:pt x="256" y="519"/>
                  </a:lnTo>
                  <a:lnTo>
                    <a:pt x="252" y="519"/>
                  </a:lnTo>
                  <a:lnTo>
                    <a:pt x="252" y="516"/>
                  </a:lnTo>
                  <a:lnTo>
                    <a:pt x="252" y="515"/>
                  </a:lnTo>
                  <a:lnTo>
                    <a:pt x="256" y="516"/>
                  </a:lnTo>
                  <a:lnTo>
                    <a:pt x="259" y="515"/>
                  </a:lnTo>
                  <a:lnTo>
                    <a:pt x="259" y="511"/>
                  </a:lnTo>
                  <a:lnTo>
                    <a:pt x="259" y="509"/>
                  </a:lnTo>
                  <a:lnTo>
                    <a:pt x="262" y="509"/>
                  </a:lnTo>
                  <a:lnTo>
                    <a:pt x="265" y="507"/>
                  </a:lnTo>
                  <a:lnTo>
                    <a:pt x="265" y="505"/>
                  </a:lnTo>
                  <a:lnTo>
                    <a:pt x="267" y="505"/>
                  </a:lnTo>
                  <a:lnTo>
                    <a:pt x="267" y="503"/>
                  </a:lnTo>
                  <a:lnTo>
                    <a:pt x="270" y="502"/>
                  </a:lnTo>
                  <a:lnTo>
                    <a:pt x="272" y="496"/>
                  </a:lnTo>
                  <a:lnTo>
                    <a:pt x="274" y="492"/>
                  </a:lnTo>
                  <a:lnTo>
                    <a:pt x="277" y="490"/>
                  </a:lnTo>
                  <a:lnTo>
                    <a:pt x="277" y="487"/>
                  </a:lnTo>
                  <a:lnTo>
                    <a:pt x="274" y="485"/>
                  </a:lnTo>
                  <a:lnTo>
                    <a:pt x="272" y="483"/>
                  </a:lnTo>
                  <a:lnTo>
                    <a:pt x="272" y="481"/>
                  </a:lnTo>
                  <a:lnTo>
                    <a:pt x="270" y="478"/>
                  </a:lnTo>
                  <a:lnTo>
                    <a:pt x="270" y="475"/>
                  </a:lnTo>
                  <a:lnTo>
                    <a:pt x="270" y="474"/>
                  </a:lnTo>
                  <a:lnTo>
                    <a:pt x="267" y="472"/>
                  </a:lnTo>
                  <a:lnTo>
                    <a:pt x="267" y="470"/>
                  </a:lnTo>
                  <a:lnTo>
                    <a:pt x="265" y="470"/>
                  </a:lnTo>
                  <a:lnTo>
                    <a:pt x="262" y="470"/>
                  </a:lnTo>
                  <a:lnTo>
                    <a:pt x="262" y="466"/>
                  </a:lnTo>
                  <a:lnTo>
                    <a:pt x="256" y="464"/>
                  </a:lnTo>
                  <a:lnTo>
                    <a:pt x="252" y="464"/>
                  </a:lnTo>
                  <a:lnTo>
                    <a:pt x="250" y="462"/>
                  </a:lnTo>
                  <a:lnTo>
                    <a:pt x="250" y="460"/>
                  </a:lnTo>
                  <a:lnTo>
                    <a:pt x="248" y="460"/>
                  </a:lnTo>
                  <a:lnTo>
                    <a:pt x="245" y="460"/>
                  </a:lnTo>
                  <a:lnTo>
                    <a:pt x="243" y="462"/>
                  </a:lnTo>
                  <a:lnTo>
                    <a:pt x="240" y="464"/>
                  </a:lnTo>
                  <a:lnTo>
                    <a:pt x="240" y="466"/>
                  </a:lnTo>
                  <a:lnTo>
                    <a:pt x="238" y="466"/>
                  </a:lnTo>
                  <a:lnTo>
                    <a:pt x="238" y="470"/>
                  </a:lnTo>
                  <a:lnTo>
                    <a:pt x="235" y="474"/>
                  </a:lnTo>
                  <a:lnTo>
                    <a:pt x="235" y="475"/>
                  </a:lnTo>
                  <a:lnTo>
                    <a:pt x="232" y="478"/>
                  </a:lnTo>
                  <a:lnTo>
                    <a:pt x="231" y="481"/>
                  </a:lnTo>
                  <a:lnTo>
                    <a:pt x="229" y="481"/>
                  </a:lnTo>
                  <a:lnTo>
                    <a:pt x="229" y="483"/>
                  </a:lnTo>
                  <a:lnTo>
                    <a:pt x="226" y="483"/>
                  </a:lnTo>
                  <a:lnTo>
                    <a:pt x="226" y="487"/>
                  </a:lnTo>
                  <a:lnTo>
                    <a:pt x="223" y="487"/>
                  </a:lnTo>
                  <a:lnTo>
                    <a:pt x="223" y="490"/>
                  </a:lnTo>
                  <a:lnTo>
                    <a:pt x="221" y="490"/>
                  </a:lnTo>
                  <a:lnTo>
                    <a:pt x="221" y="492"/>
                  </a:lnTo>
                  <a:lnTo>
                    <a:pt x="221" y="495"/>
                  </a:lnTo>
                  <a:lnTo>
                    <a:pt x="221" y="496"/>
                  </a:lnTo>
                  <a:lnTo>
                    <a:pt x="221" y="498"/>
                  </a:lnTo>
                  <a:lnTo>
                    <a:pt x="221" y="502"/>
                  </a:lnTo>
                  <a:lnTo>
                    <a:pt x="218" y="502"/>
                  </a:lnTo>
                  <a:lnTo>
                    <a:pt x="218" y="503"/>
                  </a:lnTo>
                  <a:lnTo>
                    <a:pt x="218" y="505"/>
                  </a:lnTo>
                  <a:lnTo>
                    <a:pt x="221" y="507"/>
                  </a:lnTo>
                  <a:lnTo>
                    <a:pt x="221" y="509"/>
                  </a:lnTo>
                  <a:lnTo>
                    <a:pt x="221" y="511"/>
                  </a:lnTo>
                  <a:lnTo>
                    <a:pt x="221" y="516"/>
                  </a:lnTo>
                  <a:lnTo>
                    <a:pt x="221" y="519"/>
                  </a:lnTo>
                  <a:lnTo>
                    <a:pt x="218" y="521"/>
                  </a:lnTo>
                  <a:lnTo>
                    <a:pt x="218" y="523"/>
                  </a:lnTo>
                  <a:lnTo>
                    <a:pt x="218" y="526"/>
                  </a:lnTo>
                  <a:lnTo>
                    <a:pt x="218" y="528"/>
                  </a:lnTo>
                  <a:lnTo>
                    <a:pt x="218" y="530"/>
                  </a:lnTo>
                  <a:lnTo>
                    <a:pt x="218" y="534"/>
                  </a:lnTo>
                  <a:lnTo>
                    <a:pt x="218" y="536"/>
                  </a:lnTo>
                  <a:lnTo>
                    <a:pt x="218" y="540"/>
                  </a:lnTo>
                  <a:lnTo>
                    <a:pt x="216" y="540"/>
                  </a:lnTo>
                  <a:lnTo>
                    <a:pt x="216" y="541"/>
                  </a:lnTo>
                  <a:lnTo>
                    <a:pt x="213" y="547"/>
                  </a:lnTo>
                  <a:lnTo>
                    <a:pt x="209" y="547"/>
                  </a:lnTo>
                  <a:lnTo>
                    <a:pt x="205" y="547"/>
                  </a:lnTo>
                  <a:lnTo>
                    <a:pt x="204" y="544"/>
                  </a:lnTo>
                  <a:lnTo>
                    <a:pt x="204" y="541"/>
                  </a:lnTo>
                  <a:lnTo>
                    <a:pt x="204" y="540"/>
                  </a:lnTo>
                  <a:lnTo>
                    <a:pt x="202" y="536"/>
                  </a:lnTo>
                  <a:lnTo>
                    <a:pt x="199" y="536"/>
                  </a:lnTo>
                  <a:lnTo>
                    <a:pt x="199" y="534"/>
                  </a:lnTo>
                  <a:lnTo>
                    <a:pt x="194" y="534"/>
                  </a:lnTo>
                  <a:lnTo>
                    <a:pt x="193" y="534"/>
                  </a:lnTo>
                  <a:lnTo>
                    <a:pt x="191" y="534"/>
                  </a:lnTo>
                  <a:lnTo>
                    <a:pt x="188" y="534"/>
                  </a:lnTo>
                  <a:lnTo>
                    <a:pt x="185" y="534"/>
                  </a:lnTo>
                  <a:lnTo>
                    <a:pt x="180" y="536"/>
                  </a:lnTo>
                  <a:lnTo>
                    <a:pt x="178" y="536"/>
                  </a:lnTo>
                  <a:lnTo>
                    <a:pt x="175" y="540"/>
                  </a:lnTo>
                  <a:lnTo>
                    <a:pt x="173" y="541"/>
                  </a:lnTo>
                  <a:lnTo>
                    <a:pt x="170" y="540"/>
                  </a:lnTo>
                  <a:lnTo>
                    <a:pt x="167" y="540"/>
                  </a:lnTo>
                  <a:lnTo>
                    <a:pt x="163" y="541"/>
                  </a:lnTo>
                  <a:lnTo>
                    <a:pt x="161" y="541"/>
                  </a:lnTo>
                  <a:lnTo>
                    <a:pt x="158" y="544"/>
                  </a:lnTo>
                  <a:lnTo>
                    <a:pt x="158" y="547"/>
                  </a:lnTo>
                  <a:lnTo>
                    <a:pt x="156" y="547"/>
                  </a:lnTo>
                  <a:lnTo>
                    <a:pt x="154" y="547"/>
                  </a:lnTo>
                  <a:lnTo>
                    <a:pt x="154" y="544"/>
                  </a:lnTo>
                  <a:lnTo>
                    <a:pt x="143" y="544"/>
                  </a:lnTo>
                  <a:lnTo>
                    <a:pt x="136" y="544"/>
                  </a:lnTo>
                  <a:lnTo>
                    <a:pt x="134" y="544"/>
                  </a:lnTo>
                  <a:lnTo>
                    <a:pt x="131" y="544"/>
                  </a:lnTo>
                  <a:lnTo>
                    <a:pt x="129" y="544"/>
                  </a:lnTo>
                  <a:lnTo>
                    <a:pt x="129" y="541"/>
                  </a:lnTo>
                  <a:lnTo>
                    <a:pt x="129" y="536"/>
                  </a:lnTo>
                  <a:lnTo>
                    <a:pt x="127" y="534"/>
                  </a:lnTo>
                  <a:lnTo>
                    <a:pt x="123" y="534"/>
                  </a:lnTo>
                  <a:lnTo>
                    <a:pt x="123" y="532"/>
                  </a:lnTo>
                  <a:lnTo>
                    <a:pt x="123" y="530"/>
                  </a:lnTo>
                  <a:lnTo>
                    <a:pt x="121" y="528"/>
                  </a:lnTo>
                  <a:lnTo>
                    <a:pt x="117" y="528"/>
                  </a:lnTo>
                  <a:lnTo>
                    <a:pt x="113" y="528"/>
                  </a:lnTo>
                  <a:lnTo>
                    <a:pt x="107" y="526"/>
                  </a:lnTo>
                  <a:lnTo>
                    <a:pt x="104" y="526"/>
                  </a:lnTo>
                  <a:lnTo>
                    <a:pt x="104" y="523"/>
                  </a:lnTo>
                  <a:lnTo>
                    <a:pt x="104" y="521"/>
                  </a:lnTo>
                  <a:lnTo>
                    <a:pt x="104" y="519"/>
                  </a:lnTo>
                  <a:lnTo>
                    <a:pt x="102" y="516"/>
                  </a:lnTo>
                  <a:lnTo>
                    <a:pt x="101" y="515"/>
                  </a:lnTo>
                  <a:lnTo>
                    <a:pt x="98" y="515"/>
                  </a:lnTo>
                  <a:lnTo>
                    <a:pt x="96" y="511"/>
                  </a:lnTo>
                  <a:lnTo>
                    <a:pt x="90" y="511"/>
                  </a:lnTo>
                  <a:lnTo>
                    <a:pt x="88" y="511"/>
                  </a:lnTo>
                  <a:lnTo>
                    <a:pt x="88" y="509"/>
                  </a:lnTo>
                  <a:lnTo>
                    <a:pt x="86" y="507"/>
                  </a:lnTo>
                  <a:lnTo>
                    <a:pt x="83" y="507"/>
                  </a:lnTo>
                  <a:lnTo>
                    <a:pt x="81" y="509"/>
                  </a:lnTo>
                  <a:lnTo>
                    <a:pt x="78" y="511"/>
                  </a:lnTo>
                  <a:lnTo>
                    <a:pt x="78" y="515"/>
                  </a:lnTo>
                  <a:lnTo>
                    <a:pt x="77" y="516"/>
                  </a:lnTo>
                  <a:lnTo>
                    <a:pt x="75" y="516"/>
                  </a:lnTo>
                  <a:lnTo>
                    <a:pt x="71" y="516"/>
                  </a:lnTo>
                  <a:lnTo>
                    <a:pt x="69" y="516"/>
                  </a:lnTo>
                  <a:lnTo>
                    <a:pt x="69" y="515"/>
                  </a:lnTo>
                  <a:lnTo>
                    <a:pt x="69" y="511"/>
                  </a:lnTo>
                  <a:lnTo>
                    <a:pt x="69" y="509"/>
                  </a:lnTo>
                  <a:lnTo>
                    <a:pt x="69" y="507"/>
                  </a:lnTo>
                  <a:lnTo>
                    <a:pt x="69" y="505"/>
                  </a:lnTo>
                  <a:lnTo>
                    <a:pt x="69" y="503"/>
                  </a:lnTo>
                  <a:lnTo>
                    <a:pt x="69" y="498"/>
                  </a:lnTo>
                  <a:lnTo>
                    <a:pt x="66" y="496"/>
                  </a:lnTo>
                  <a:lnTo>
                    <a:pt x="62" y="496"/>
                  </a:lnTo>
                  <a:lnTo>
                    <a:pt x="62" y="495"/>
                  </a:lnTo>
                  <a:lnTo>
                    <a:pt x="62" y="492"/>
                  </a:lnTo>
                  <a:lnTo>
                    <a:pt x="62" y="490"/>
                  </a:lnTo>
                  <a:lnTo>
                    <a:pt x="62" y="487"/>
                  </a:lnTo>
                  <a:lnTo>
                    <a:pt x="62" y="485"/>
                  </a:lnTo>
                  <a:lnTo>
                    <a:pt x="62" y="483"/>
                  </a:lnTo>
                  <a:lnTo>
                    <a:pt x="62" y="481"/>
                  </a:lnTo>
                  <a:lnTo>
                    <a:pt x="62" y="478"/>
                  </a:lnTo>
                  <a:lnTo>
                    <a:pt x="62" y="475"/>
                  </a:lnTo>
                  <a:lnTo>
                    <a:pt x="62" y="472"/>
                  </a:lnTo>
                  <a:lnTo>
                    <a:pt x="62" y="470"/>
                  </a:lnTo>
                  <a:lnTo>
                    <a:pt x="56" y="466"/>
                  </a:lnTo>
                  <a:lnTo>
                    <a:pt x="54" y="466"/>
                  </a:lnTo>
                  <a:lnTo>
                    <a:pt x="50" y="470"/>
                  </a:lnTo>
                  <a:lnTo>
                    <a:pt x="50" y="472"/>
                  </a:lnTo>
                  <a:lnTo>
                    <a:pt x="47" y="474"/>
                  </a:lnTo>
                  <a:lnTo>
                    <a:pt x="42" y="474"/>
                  </a:lnTo>
                  <a:lnTo>
                    <a:pt x="38" y="475"/>
                  </a:lnTo>
                  <a:lnTo>
                    <a:pt x="36" y="475"/>
                  </a:lnTo>
                  <a:lnTo>
                    <a:pt x="34" y="474"/>
                  </a:lnTo>
                  <a:lnTo>
                    <a:pt x="31" y="474"/>
                  </a:lnTo>
                  <a:lnTo>
                    <a:pt x="31" y="472"/>
                  </a:lnTo>
                  <a:lnTo>
                    <a:pt x="28" y="470"/>
                  </a:lnTo>
                  <a:lnTo>
                    <a:pt x="25" y="470"/>
                  </a:lnTo>
                  <a:lnTo>
                    <a:pt x="21" y="470"/>
                  </a:lnTo>
                  <a:lnTo>
                    <a:pt x="21" y="466"/>
                  </a:lnTo>
                  <a:lnTo>
                    <a:pt x="16" y="464"/>
                  </a:lnTo>
                  <a:lnTo>
                    <a:pt x="16" y="462"/>
                  </a:lnTo>
                  <a:lnTo>
                    <a:pt x="16" y="460"/>
                  </a:lnTo>
                  <a:lnTo>
                    <a:pt x="16" y="458"/>
                  </a:lnTo>
                  <a:lnTo>
                    <a:pt x="16" y="456"/>
                  </a:lnTo>
                  <a:lnTo>
                    <a:pt x="13" y="452"/>
                  </a:lnTo>
                  <a:lnTo>
                    <a:pt x="13" y="451"/>
                  </a:lnTo>
                  <a:lnTo>
                    <a:pt x="11" y="448"/>
                  </a:lnTo>
                  <a:lnTo>
                    <a:pt x="11" y="444"/>
                  </a:lnTo>
                  <a:lnTo>
                    <a:pt x="8" y="439"/>
                  </a:lnTo>
                  <a:lnTo>
                    <a:pt x="11" y="439"/>
                  </a:lnTo>
                  <a:lnTo>
                    <a:pt x="8" y="437"/>
                  </a:lnTo>
                  <a:lnTo>
                    <a:pt x="8" y="435"/>
                  </a:lnTo>
                  <a:lnTo>
                    <a:pt x="4" y="433"/>
                  </a:lnTo>
                  <a:lnTo>
                    <a:pt x="1" y="431"/>
                  </a:lnTo>
                  <a:lnTo>
                    <a:pt x="0" y="427"/>
                  </a:lnTo>
                  <a:lnTo>
                    <a:pt x="0" y="426"/>
                  </a:lnTo>
                  <a:lnTo>
                    <a:pt x="0" y="423"/>
                  </a:lnTo>
                  <a:lnTo>
                    <a:pt x="1" y="423"/>
                  </a:lnTo>
                  <a:lnTo>
                    <a:pt x="4" y="421"/>
                  </a:lnTo>
                  <a:lnTo>
                    <a:pt x="4" y="419"/>
                  </a:lnTo>
                  <a:lnTo>
                    <a:pt x="6" y="419"/>
                  </a:lnTo>
                  <a:lnTo>
                    <a:pt x="6" y="416"/>
                  </a:lnTo>
                  <a:lnTo>
                    <a:pt x="11" y="412"/>
                  </a:lnTo>
                  <a:lnTo>
                    <a:pt x="13" y="410"/>
                  </a:lnTo>
                  <a:lnTo>
                    <a:pt x="16" y="407"/>
                  </a:lnTo>
                  <a:lnTo>
                    <a:pt x="21" y="401"/>
                  </a:lnTo>
                  <a:lnTo>
                    <a:pt x="23" y="397"/>
                  </a:lnTo>
                  <a:lnTo>
                    <a:pt x="25" y="397"/>
                  </a:lnTo>
                  <a:lnTo>
                    <a:pt x="31" y="397"/>
                  </a:lnTo>
                  <a:lnTo>
                    <a:pt x="36" y="395"/>
                  </a:lnTo>
                  <a:lnTo>
                    <a:pt x="38" y="392"/>
                  </a:lnTo>
                  <a:lnTo>
                    <a:pt x="36" y="392"/>
                  </a:lnTo>
                  <a:lnTo>
                    <a:pt x="34" y="387"/>
                  </a:lnTo>
                  <a:lnTo>
                    <a:pt x="31" y="386"/>
                  </a:lnTo>
                  <a:lnTo>
                    <a:pt x="31" y="384"/>
                  </a:lnTo>
                  <a:lnTo>
                    <a:pt x="31" y="378"/>
                  </a:lnTo>
                  <a:lnTo>
                    <a:pt x="28" y="374"/>
                  </a:lnTo>
                  <a:lnTo>
                    <a:pt x="28" y="372"/>
                  </a:lnTo>
                  <a:lnTo>
                    <a:pt x="28" y="367"/>
                  </a:lnTo>
                  <a:lnTo>
                    <a:pt x="28" y="365"/>
                  </a:lnTo>
                  <a:lnTo>
                    <a:pt x="25" y="360"/>
                  </a:lnTo>
                  <a:lnTo>
                    <a:pt x="25" y="358"/>
                  </a:lnTo>
                  <a:lnTo>
                    <a:pt x="28" y="355"/>
                  </a:lnTo>
                  <a:lnTo>
                    <a:pt x="31" y="354"/>
                  </a:lnTo>
                  <a:lnTo>
                    <a:pt x="31" y="349"/>
                  </a:lnTo>
                  <a:lnTo>
                    <a:pt x="34" y="347"/>
                  </a:lnTo>
                  <a:lnTo>
                    <a:pt x="38" y="345"/>
                  </a:lnTo>
                  <a:lnTo>
                    <a:pt x="40" y="342"/>
                  </a:lnTo>
                  <a:lnTo>
                    <a:pt x="44" y="342"/>
                  </a:lnTo>
                  <a:lnTo>
                    <a:pt x="50" y="342"/>
                  </a:lnTo>
                  <a:lnTo>
                    <a:pt x="50" y="339"/>
                  </a:lnTo>
                  <a:lnTo>
                    <a:pt x="56" y="338"/>
                  </a:lnTo>
                  <a:lnTo>
                    <a:pt x="59" y="335"/>
                  </a:lnTo>
                  <a:lnTo>
                    <a:pt x="62" y="334"/>
                  </a:lnTo>
                  <a:lnTo>
                    <a:pt x="64" y="328"/>
                  </a:lnTo>
                  <a:lnTo>
                    <a:pt x="69" y="324"/>
                  </a:lnTo>
                  <a:lnTo>
                    <a:pt x="75" y="322"/>
                  </a:lnTo>
                  <a:lnTo>
                    <a:pt x="77" y="322"/>
                  </a:lnTo>
                  <a:lnTo>
                    <a:pt x="83" y="318"/>
                  </a:lnTo>
                  <a:lnTo>
                    <a:pt x="86" y="318"/>
                  </a:lnTo>
                  <a:lnTo>
                    <a:pt x="90" y="315"/>
                  </a:lnTo>
                  <a:lnTo>
                    <a:pt x="96" y="311"/>
                  </a:lnTo>
                  <a:lnTo>
                    <a:pt x="96" y="309"/>
                  </a:lnTo>
                  <a:lnTo>
                    <a:pt x="98" y="306"/>
                  </a:lnTo>
                  <a:lnTo>
                    <a:pt x="98" y="302"/>
                  </a:lnTo>
                  <a:lnTo>
                    <a:pt x="101" y="300"/>
                  </a:lnTo>
                  <a:lnTo>
                    <a:pt x="104" y="295"/>
                  </a:lnTo>
                  <a:lnTo>
                    <a:pt x="113" y="289"/>
                  </a:lnTo>
                  <a:lnTo>
                    <a:pt x="113" y="286"/>
                  </a:lnTo>
                  <a:lnTo>
                    <a:pt x="120" y="283"/>
                  </a:lnTo>
                  <a:lnTo>
                    <a:pt x="127" y="277"/>
                  </a:lnTo>
                  <a:lnTo>
                    <a:pt x="129" y="275"/>
                  </a:lnTo>
                  <a:lnTo>
                    <a:pt x="139" y="271"/>
                  </a:lnTo>
                  <a:lnTo>
                    <a:pt x="143" y="269"/>
                  </a:lnTo>
                  <a:lnTo>
                    <a:pt x="148" y="262"/>
                  </a:lnTo>
                  <a:lnTo>
                    <a:pt x="156" y="258"/>
                  </a:lnTo>
                  <a:lnTo>
                    <a:pt x="156" y="256"/>
                  </a:lnTo>
                  <a:lnTo>
                    <a:pt x="156" y="253"/>
                  </a:lnTo>
                  <a:lnTo>
                    <a:pt x="156" y="251"/>
                  </a:lnTo>
                  <a:lnTo>
                    <a:pt x="154" y="246"/>
                  </a:lnTo>
                  <a:lnTo>
                    <a:pt x="151" y="245"/>
                  </a:lnTo>
                  <a:lnTo>
                    <a:pt x="148" y="239"/>
                  </a:lnTo>
                  <a:lnTo>
                    <a:pt x="146" y="235"/>
                  </a:lnTo>
                  <a:lnTo>
                    <a:pt x="146" y="229"/>
                  </a:lnTo>
                  <a:lnTo>
                    <a:pt x="146" y="227"/>
                  </a:lnTo>
                  <a:lnTo>
                    <a:pt x="143" y="218"/>
                  </a:lnTo>
                  <a:lnTo>
                    <a:pt x="143" y="216"/>
                  </a:lnTo>
                  <a:lnTo>
                    <a:pt x="143" y="213"/>
                  </a:lnTo>
                  <a:lnTo>
                    <a:pt x="143" y="206"/>
                  </a:lnTo>
                  <a:lnTo>
                    <a:pt x="142" y="199"/>
                  </a:lnTo>
                  <a:lnTo>
                    <a:pt x="143" y="194"/>
                  </a:lnTo>
                  <a:lnTo>
                    <a:pt x="142" y="190"/>
                  </a:lnTo>
                  <a:lnTo>
                    <a:pt x="143" y="187"/>
                  </a:lnTo>
                  <a:lnTo>
                    <a:pt x="143" y="186"/>
                  </a:lnTo>
                  <a:lnTo>
                    <a:pt x="146" y="183"/>
                  </a:lnTo>
                  <a:lnTo>
                    <a:pt x="146" y="180"/>
                  </a:lnTo>
                  <a:lnTo>
                    <a:pt x="146" y="174"/>
                  </a:lnTo>
                  <a:lnTo>
                    <a:pt x="148" y="170"/>
                  </a:lnTo>
                  <a:lnTo>
                    <a:pt x="148" y="167"/>
                  </a:lnTo>
                  <a:lnTo>
                    <a:pt x="148" y="161"/>
                  </a:lnTo>
                  <a:lnTo>
                    <a:pt x="148" y="157"/>
                  </a:lnTo>
                  <a:lnTo>
                    <a:pt x="148" y="153"/>
                  </a:lnTo>
                  <a:lnTo>
                    <a:pt x="146" y="149"/>
                  </a:lnTo>
                  <a:lnTo>
                    <a:pt x="148" y="147"/>
                  </a:lnTo>
                  <a:lnTo>
                    <a:pt x="151" y="144"/>
                  </a:lnTo>
                  <a:lnTo>
                    <a:pt x="154" y="140"/>
                  </a:lnTo>
                  <a:lnTo>
                    <a:pt x="158" y="135"/>
                  </a:lnTo>
                  <a:lnTo>
                    <a:pt x="161" y="131"/>
                  </a:lnTo>
                  <a:lnTo>
                    <a:pt x="164" y="128"/>
                  </a:lnTo>
                  <a:lnTo>
                    <a:pt x="166" y="123"/>
                  </a:lnTo>
                  <a:lnTo>
                    <a:pt x="166" y="120"/>
                  </a:lnTo>
                  <a:lnTo>
                    <a:pt x="169" y="116"/>
                  </a:lnTo>
                  <a:lnTo>
                    <a:pt x="170" y="111"/>
                  </a:lnTo>
                  <a:lnTo>
                    <a:pt x="170" y="107"/>
                  </a:lnTo>
                  <a:lnTo>
                    <a:pt x="170" y="102"/>
                  </a:lnTo>
                  <a:lnTo>
                    <a:pt x="170" y="98"/>
                  </a:lnTo>
                  <a:lnTo>
                    <a:pt x="170" y="94"/>
                  </a:lnTo>
                  <a:lnTo>
                    <a:pt x="172" y="89"/>
                  </a:lnTo>
                  <a:lnTo>
                    <a:pt x="175" y="85"/>
                  </a:lnTo>
                  <a:lnTo>
                    <a:pt x="175" y="83"/>
                  </a:lnTo>
                  <a:lnTo>
                    <a:pt x="174" y="81"/>
                  </a:lnTo>
                  <a:lnTo>
                    <a:pt x="174" y="77"/>
                  </a:lnTo>
                  <a:lnTo>
                    <a:pt x="172" y="74"/>
                  </a:lnTo>
                  <a:lnTo>
                    <a:pt x="170" y="72"/>
                  </a:lnTo>
                  <a:lnTo>
                    <a:pt x="169" y="69"/>
                  </a:lnTo>
                  <a:lnTo>
                    <a:pt x="167" y="65"/>
                  </a:lnTo>
                  <a:lnTo>
                    <a:pt x="167" y="63"/>
                  </a:lnTo>
                  <a:lnTo>
                    <a:pt x="167" y="59"/>
                  </a:lnTo>
                  <a:lnTo>
                    <a:pt x="167" y="56"/>
                  </a:lnTo>
                  <a:lnTo>
                    <a:pt x="167" y="51"/>
                  </a:lnTo>
                  <a:lnTo>
                    <a:pt x="166" y="47"/>
                  </a:lnTo>
                  <a:lnTo>
                    <a:pt x="163" y="46"/>
                  </a:lnTo>
                  <a:lnTo>
                    <a:pt x="161" y="41"/>
                  </a:lnTo>
                  <a:lnTo>
                    <a:pt x="159" y="36"/>
                  </a:lnTo>
                  <a:lnTo>
                    <a:pt x="159" y="33"/>
                  </a:lnTo>
                  <a:lnTo>
                    <a:pt x="158" y="27"/>
                  </a:lnTo>
                  <a:lnTo>
                    <a:pt x="158" y="23"/>
                  </a:lnTo>
                  <a:lnTo>
                    <a:pt x="158" y="17"/>
                  </a:lnTo>
                  <a:lnTo>
                    <a:pt x="158" y="13"/>
                  </a:lnTo>
                  <a:lnTo>
                    <a:pt x="161" y="13"/>
                  </a:lnTo>
                  <a:lnTo>
                    <a:pt x="161" y="11"/>
                  </a:lnTo>
                  <a:lnTo>
                    <a:pt x="165" y="9"/>
                  </a:lnTo>
                  <a:lnTo>
                    <a:pt x="167" y="6"/>
                  </a:lnTo>
                  <a:lnTo>
                    <a:pt x="171" y="3"/>
                  </a:lnTo>
                  <a:lnTo>
                    <a:pt x="175" y="2"/>
                  </a:lnTo>
                  <a:lnTo>
                    <a:pt x="175" y="0"/>
                  </a:lnTo>
                  <a:lnTo>
                    <a:pt x="178" y="0"/>
                  </a:lnTo>
                  <a:lnTo>
                    <a:pt x="180" y="0"/>
                  </a:lnTo>
                  <a:lnTo>
                    <a:pt x="180" y="2"/>
                  </a:lnTo>
                  <a:lnTo>
                    <a:pt x="182" y="0"/>
                  </a:lnTo>
                  <a:lnTo>
                    <a:pt x="182" y="2"/>
                  </a:lnTo>
                  <a:lnTo>
                    <a:pt x="180" y="9"/>
                  </a:lnTo>
                  <a:lnTo>
                    <a:pt x="180" y="11"/>
                  </a:lnTo>
                  <a:lnTo>
                    <a:pt x="182" y="13"/>
                  </a:lnTo>
                  <a:lnTo>
                    <a:pt x="185" y="17"/>
                  </a:lnTo>
                  <a:lnTo>
                    <a:pt x="188" y="21"/>
                  </a:lnTo>
                  <a:lnTo>
                    <a:pt x="188" y="25"/>
                  </a:lnTo>
                  <a:lnTo>
                    <a:pt x="191" y="25"/>
                  </a:lnTo>
                  <a:lnTo>
                    <a:pt x="191" y="27"/>
                  </a:lnTo>
                  <a:lnTo>
                    <a:pt x="193" y="33"/>
                  </a:lnTo>
                  <a:lnTo>
                    <a:pt x="191" y="36"/>
                  </a:lnTo>
                  <a:lnTo>
                    <a:pt x="193" y="39"/>
                  </a:lnTo>
                  <a:lnTo>
                    <a:pt x="194" y="39"/>
                  </a:lnTo>
                  <a:lnTo>
                    <a:pt x="197" y="39"/>
                  </a:lnTo>
                  <a:lnTo>
                    <a:pt x="199" y="42"/>
                  </a:lnTo>
                  <a:lnTo>
                    <a:pt x="202" y="46"/>
                  </a:lnTo>
                  <a:lnTo>
                    <a:pt x="204" y="47"/>
                  </a:lnTo>
                  <a:lnTo>
                    <a:pt x="202" y="49"/>
                  </a:lnTo>
                  <a:lnTo>
                    <a:pt x="199" y="53"/>
                  </a:lnTo>
                  <a:lnTo>
                    <a:pt x="197" y="56"/>
                  </a:lnTo>
                  <a:lnTo>
                    <a:pt x="197" y="59"/>
                  </a:lnTo>
                  <a:lnTo>
                    <a:pt x="194" y="63"/>
                  </a:lnTo>
                  <a:lnTo>
                    <a:pt x="191" y="66"/>
                  </a:lnTo>
                  <a:lnTo>
                    <a:pt x="191" y="70"/>
                  </a:lnTo>
                  <a:lnTo>
                    <a:pt x="188" y="74"/>
                  </a:lnTo>
                  <a:lnTo>
                    <a:pt x="191" y="76"/>
                  </a:lnTo>
                  <a:lnTo>
                    <a:pt x="191" y="78"/>
                  </a:lnTo>
                  <a:lnTo>
                    <a:pt x="188" y="82"/>
                  </a:lnTo>
                  <a:lnTo>
                    <a:pt x="185" y="84"/>
                  </a:lnTo>
                  <a:lnTo>
                    <a:pt x="185" y="87"/>
                  </a:lnTo>
                  <a:lnTo>
                    <a:pt x="185" y="90"/>
                  </a:lnTo>
                  <a:lnTo>
                    <a:pt x="216" y="93"/>
                  </a:lnTo>
                  <a:lnTo>
                    <a:pt x="218" y="93"/>
                  </a:lnTo>
                  <a:lnTo>
                    <a:pt x="223" y="97"/>
                  </a:lnTo>
                  <a:lnTo>
                    <a:pt x="226" y="99"/>
                  </a:lnTo>
                  <a:lnTo>
                    <a:pt x="229" y="101"/>
                  </a:lnTo>
                  <a:lnTo>
                    <a:pt x="231" y="106"/>
                  </a:lnTo>
                  <a:lnTo>
                    <a:pt x="232" y="109"/>
                  </a:lnTo>
                  <a:lnTo>
                    <a:pt x="235" y="109"/>
                  </a:lnTo>
                  <a:lnTo>
                    <a:pt x="238" y="111"/>
                  </a:lnTo>
                  <a:lnTo>
                    <a:pt x="240" y="116"/>
                  </a:lnTo>
                  <a:lnTo>
                    <a:pt x="240" y="118"/>
                  </a:lnTo>
                  <a:lnTo>
                    <a:pt x="243" y="120"/>
                  </a:lnTo>
                  <a:lnTo>
                    <a:pt x="243" y="122"/>
                  </a:lnTo>
                  <a:lnTo>
                    <a:pt x="245" y="122"/>
                  </a:lnTo>
                  <a:lnTo>
                    <a:pt x="250" y="124"/>
                  </a:lnTo>
                  <a:lnTo>
                    <a:pt x="256" y="128"/>
                  </a:lnTo>
                  <a:lnTo>
                    <a:pt x="265" y="130"/>
                  </a:lnTo>
                  <a:lnTo>
                    <a:pt x="267" y="128"/>
                  </a:lnTo>
                  <a:lnTo>
                    <a:pt x="270" y="128"/>
                  </a:lnTo>
                  <a:lnTo>
                    <a:pt x="272" y="128"/>
                  </a:lnTo>
                  <a:lnTo>
                    <a:pt x="272" y="130"/>
                  </a:lnTo>
                  <a:lnTo>
                    <a:pt x="277" y="130"/>
                  </a:lnTo>
                  <a:lnTo>
                    <a:pt x="279" y="131"/>
                  </a:lnTo>
                  <a:lnTo>
                    <a:pt x="284" y="131"/>
                  </a:lnTo>
                  <a:lnTo>
                    <a:pt x="286" y="134"/>
                  </a:lnTo>
                  <a:lnTo>
                    <a:pt x="291" y="137"/>
                  </a:lnTo>
                  <a:lnTo>
                    <a:pt x="297" y="137"/>
                  </a:lnTo>
                  <a:lnTo>
                    <a:pt x="302" y="131"/>
                  </a:lnTo>
                  <a:lnTo>
                    <a:pt x="306" y="130"/>
                  </a:lnTo>
                  <a:lnTo>
                    <a:pt x="306" y="128"/>
                  </a:lnTo>
                  <a:lnTo>
                    <a:pt x="306" y="122"/>
                  </a:lnTo>
                  <a:lnTo>
                    <a:pt x="310" y="118"/>
                  </a:lnTo>
                  <a:lnTo>
                    <a:pt x="315" y="118"/>
                  </a:lnTo>
                  <a:lnTo>
                    <a:pt x="320" y="116"/>
                  </a:lnTo>
                  <a:lnTo>
                    <a:pt x="321" y="116"/>
                  </a:lnTo>
                  <a:lnTo>
                    <a:pt x="325" y="116"/>
                  </a:lnTo>
                  <a:lnTo>
                    <a:pt x="327" y="118"/>
                  </a:lnTo>
                  <a:lnTo>
                    <a:pt x="331" y="118"/>
                  </a:lnTo>
                  <a:lnTo>
                    <a:pt x="332" y="118"/>
                  </a:lnTo>
                  <a:lnTo>
                    <a:pt x="334" y="118"/>
                  </a:lnTo>
                  <a:lnTo>
                    <a:pt x="337" y="118"/>
                  </a:lnTo>
                  <a:lnTo>
                    <a:pt x="342" y="118"/>
                  </a:lnTo>
                  <a:lnTo>
                    <a:pt x="345" y="118"/>
                  </a:lnTo>
                  <a:lnTo>
                    <a:pt x="350" y="118"/>
                  </a:lnTo>
                  <a:lnTo>
                    <a:pt x="351" y="118"/>
                  </a:lnTo>
                  <a:lnTo>
                    <a:pt x="354" y="118"/>
                  </a:lnTo>
                  <a:lnTo>
                    <a:pt x="356" y="116"/>
                  </a:lnTo>
                  <a:lnTo>
                    <a:pt x="359" y="113"/>
                  </a:lnTo>
                  <a:lnTo>
                    <a:pt x="361" y="116"/>
                  </a:lnTo>
                  <a:lnTo>
                    <a:pt x="367" y="118"/>
                  </a:lnTo>
                  <a:lnTo>
                    <a:pt x="367" y="120"/>
                  </a:lnTo>
                  <a:lnTo>
                    <a:pt x="367" y="122"/>
                  </a:lnTo>
                  <a:lnTo>
                    <a:pt x="367" y="124"/>
                  </a:lnTo>
                  <a:lnTo>
                    <a:pt x="369" y="128"/>
                  </a:lnTo>
                  <a:lnTo>
                    <a:pt x="369" y="130"/>
                  </a:lnTo>
                  <a:lnTo>
                    <a:pt x="371" y="134"/>
                  </a:lnTo>
                  <a:lnTo>
                    <a:pt x="373" y="137"/>
                  </a:lnTo>
                  <a:lnTo>
                    <a:pt x="373" y="141"/>
                  </a:lnTo>
                  <a:lnTo>
                    <a:pt x="375" y="142"/>
                  </a:lnTo>
                  <a:lnTo>
                    <a:pt x="380" y="144"/>
                  </a:lnTo>
                  <a:lnTo>
                    <a:pt x="383" y="147"/>
                  </a:lnTo>
                  <a:lnTo>
                    <a:pt x="386" y="150"/>
                  </a:lnTo>
                  <a:lnTo>
                    <a:pt x="388" y="150"/>
                  </a:lnTo>
                  <a:lnTo>
                    <a:pt x="388" y="154"/>
                  </a:lnTo>
                  <a:lnTo>
                    <a:pt x="388" y="157"/>
                  </a:lnTo>
                  <a:lnTo>
                    <a:pt x="388" y="159"/>
                  </a:lnTo>
                  <a:lnTo>
                    <a:pt x="390" y="160"/>
                  </a:lnTo>
                  <a:lnTo>
                    <a:pt x="390" y="162"/>
                  </a:lnTo>
                  <a:lnTo>
                    <a:pt x="392" y="165"/>
                  </a:lnTo>
                  <a:lnTo>
                    <a:pt x="392" y="168"/>
                  </a:lnTo>
                  <a:lnTo>
                    <a:pt x="394" y="170"/>
                  </a:lnTo>
                  <a:lnTo>
                    <a:pt x="394" y="172"/>
                  </a:lnTo>
                  <a:lnTo>
                    <a:pt x="397" y="172"/>
                  </a:lnTo>
                  <a:lnTo>
                    <a:pt x="397" y="173"/>
                  </a:lnTo>
                  <a:lnTo>
                    <a:pt x="399" y="177"/>
                  </a:lnTo>
                  <a:lnTo>
                    <a:pt x="402" y="177"/>
                  </a:lnTo>
                  <a:lnTo>
                    <a:pt x="402" y="180"/>
                  </a:lnTo>
                  <a:lnTo>
                    <a:pt x="404" y="180"/>
                  </a:lnTo>
                  <a:lnTo>
                    <a:pt x="404" y="181"/>
                  </a:lnTo>
                  <a:lnTo>
                    <a:pt x="407" y="181"/>
                  </a:lnTo>
                  <a:lnTo>
                    <a:pt x="407" y="183"/>
                  </a:lnTo>
                  <a:lnTo>
                    <a:pt x="407" y="186"/>
                  </a:lnTo>
                  <a:lnTo>
                    <a:pt x="404" y="186"/>
                  </a:lnTo>
                  <a:lnTo>
                    <a:pt x="402" y="187"/>
                  </a:lnTo>
                  <a:lnTo>
                    <a:pt x="402" y="190"/>
                  </a:lnTo>
                  <a:lnTo>
                    <a:pt x="399" y="190"/>
                  </a:lnTo>
                  <a:lnTo>
                    <a:pt x="399" y="193"/>
                  </a:lnTo>
                  <a:lnTo>
                    <a:pt x="397" y="193"/>
                  </a:lnTo>
                  <a:lnTo>
                    <a:pt x="397" y="194"/>
                  </a:lnTo>
                  <a:lnTo>
                    <a:pt x="397" y="197"/>
                  </a:lnTo>
                  <a:lnTo>
                    <a:pt x="394" y="199"/>
                  </a:lnTo>
                  <a:lnTo>
                    <a:pt x="394" y="202"/>
                  </a:lnTo>
                  <a:lnTo>
                    <a:pt x="397" y="204"/>
                  </a:lnTo>
                  <a:lnTo>
                    <a:pt x="399" y="206"/>
                  </a:lnTo>
                  <a:lnTo>
                    <a:pt x="402" y="208"/>
                  </a:lnTo>
                  <a:lnTo>
                    <a:pt x="402" y="210"/>
                  </a:lnTo>
                  <a:lnTo>
                    <a:pt x="402" y="213"/>
                  </a:lnTo>
                  <a:lnTo>
                    <a:pt x="404" y="216"/>
                  </a:lnTo>
                  <a:lnTo>
                    <a:pt x="404" y="218"/>
                  </a:lnTo>
                  <a:lnTo>
                    <a:pt x="404" y="219"/>
                  </a:lnTo>
                  <a:lnTo>
                    <a:pt x="404" y="222"/>
                  </a:lnTo>
                  <a:lnTo>
                    <a:pt x="402" y="226"/>
                  </a:lnTo>
                  <a:lnTo>
                    <a:pt x="402" y="227"/>
                  </a:lnTo>
                  <a:lnTo>
                    <a:pt x="399" y="229"/>
                  </a:lnTo>
                  <a:lnTo>
                    <a:pt x="399" y="230"/>
                  </a:lnTo>
                  <a:lnTo>
                    <a:pt x="399" y="232"/>
                  </a:lnTo>
                  <a:lnTo>
                    <a:pt x="397" y="235"/>
                  </a:lnTo>
                  <a:lnTo>
                    <a:pt x="394" y="239"/>
                  </a:lnTo>
                  <a:lnTo>
                    <a:pt x="397" y="242"/>
                  </a:lnTo>
                  <a:lnTo>
                    <a:pt x="399" y="245"/>
                  </a:lnTo>
                  <a:lnTo>
                    <a:pt x="402" y="246"/>
                  </a:lnTo>
                  <a:lnTo>
                    <a:pt x="404" y="246"/>
                  </a:lnTo>
                  <a:lnTo>
                    <a:pt x="407" y="246"/>
                  </a:lnTo>
                  <a:lnTo>
                    <a:pt x="410" y="246"/>
                  </a:lnTo>
                  <a:lnTo>
                    <a:pt x="412" y="246"/>
                  </a:lnTo>
                  <a:lnTo>
                    <a:pt x="413" y="246"/>
                  </a:lnTo>
                  <a:lnTo>
                    <a:pt x="416" y="249"/>
                  </a:lnTo>
                  <a:lnTo>
                    <a:pt x="416" y="251"/>
                  </a:lnTo>
                  <a:lnTo>
                    <a:pt x="423" y="253"/>
                  </a:lnTo>
                  <a:lnTo>
                    <a:pt x="424" y="253"/>
                  </a:lnTo>
                  <a:lnTo>
                    <a:pt x="426" y="253"/>
                  </a:lnTo>
                  <a:lnTo>
                    <a:pt x="426" y="256"/>
                  </a:lnTo>
                  <a:lnTo>
                    <a:pt x="429" y="256"/>
                  </a:lnTo>
                  <a:lnTo>
                    <a:pt x="434" y="256"/>
                  </a:lnTo>
                  <a:lnTo>
                    <a:pt x="436" y="256"/>
                  </a:lnTo>
                  <a:lnTo>
                    <a:pt x="439" y="256"/>
                  </a:lnTo>
                  <a:lnTo>
                    <a:pt x="442" y="256"/>
                  </a:lnTo>
                  <a:lnTo>
                    <a:pt x="443" y="258"/>
                  </a:lnTo>
                  <a:lnTo>
                    <a:pt x="443" y="259"/>
                  </a:lnTo>
                  <a:lnTo>
                    <a:pt x="447" y="259"/>
                  </a:lnTo>
                  <a:lnTo>
                    <a:pt x="448" y="259"/>
                  </a:lnTo>
                  <a:lnTo>
                    <a:pt x="450" y="258"/>
                  </a:lnTo>
                  <a:lnTo>
                    <a:pt x="452" y="258"/>
                  </a:lnTo>
                  <a:lnTo>
                    <a:pt x="454" y="258"/>
                  </a:lnTo>
                  <a:lnTo>
                    <a:pt x="458" y="258"/>
                  </a:lnTo>
                  <a:lnTo>
                    <a:pt x="463" y="258"/>
                  </a:lnTo>
                  <a:lnTo>
                    <a:pt x="465" y="258"/>
                  </a:lnTo>
                  <a:lnTo>
                    <a:pt x="467" y="258"/>
                  </a:lnTo>
                  <a:lnTo>
                    <a:pt x="469" y="258"/>
                  </a:lnTo>
                  <a:lnTo>
                    <a:pt x="472" y="262"/>
                  </a:lnTo>
                  <a:lnTo>
                    <a:pt x="475" y="265"/>
                  </a:lnTo>
                  <a:lnTo>
                    <a:pt x="477" y="268"/>
                  </a:lnTo>
                  <a:lnTo>
                    <a:pt x="475" y="269"/>
                  </a:lnTo>
                  <a:lnTo>
                    <a:pt x="475" y="271"/>
                  </a:lnTo>
                  <a:lnTo>
                    <a:pt x="472" y="275"/>
                  </a:lnTo>
                  <a:lnTo>
                    <a:pt x="472" y="277"/>
                  </a:lnTo>
                  <a:lnTo>
                    <a:pt x="472" y="279"/>
                  </a:lnTo>
                  <a:lnTo>
                    <a:pt x="475" y="279"/>
                  </a:lnTo>
                  <a:lnTo>
                    <a:pt x="477" y="279"/>
                  </a:lnTo>
                  <a:lnTo>
                    <a:pt x="479" y="279"/>
                  </a:lnTo>
                  <a:lnTo>
                    <a:pt x="482" y="279"/>
                  </a:lnTo>
                  <a:lnTo>
                    <a:pt x="485" y="279"/>
                  </a:lnTo>
                  <a:lnTo>
                    <a:pt x="488" y="279"/>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9" name="Freeform 10"/>
            <p:cNvSpPr>
              <a:spLocks/>
            </p:cNvSpPr>
            <p:nvPr/>
          </p:nvSpPr>
          <p:spPr bwMode="auto">
            <a:xfrm>
              <a:off x="580" y="2492"/>
              <a:ext cx="329" cy="319"/>
            </a:xfrm>
            <a:custGeom>
              <a:avLst/>
              <a:gdLst>
                <a:gd name="T0" fmla="*/ 1 w 552"/>
                <a:gd name="T1" fmla="*/ 1 h 536"/>
                <a:gd name="T2" fmla="*/ 1 w 552"/>
                <a:gd name="T3" fmla="*/ 1 h 536"/>
                <a:gd name="T4" fmla="*/ 1 w 552"/>
                <a:gd name="T5" fmla="*/ 1 h 536"/>
                <a:gd name="T6" fmla="*/ 1 w 552"/>
                <a:gd name="T7" fmla="*/ 1 h 536"/>
                <a:gd name="T8" fmla="*/ 1 w 552"/>
                <a:gd name="T9" fmla="*/ 1 h 536"/>
                <a:gd name="T10" fmla="*/ 1 w 552"/>
                <a:gd name="T11" fmla="*/ 1 h 536"/>
                <a:gd name="T12" fmla="*/ 1 w 552"/>
                <a:gd name="T13" fmla="*/ 1 h 536"/>
                <a:gd name="T14" fmla="*/ 1 w 552"/>
                <a:gd name="T15" fmla="*/ 1 h 536"/>
                <a:gd name="T16" fmla="*/ 1 w 552"/>
                <a:gd name="T17" fmla="*/ 1 h 536"/>
                <a:gd name="T18" fmla="*/ 1 w 552"/>
                <a:gd name="T19" fmla="*/ 1 h 536"/>
                <a:gd name="T20" fmla="*/ 1 w 552"/>
                <a:gd name="T21" fmla="*/ 1 h 536"/>
                <a:gd name="T22" fmla="*/ 1 w 552"/>
                <a:gd name="T23" fmla="*/ 1 h 536"/>
                <a:gd name="T24" fmla="*/ 1 w 552"/>
                <a:gd name="T25" fmla="*/ 1 h 536"/>
                <a:gd name="T26" fmla="*/ 1 w 552"/>
                <a:gd name="T27" fmla="*/ 1 h 536"/>
                <a:gd name="T28" fmla="*/ 1 w 552"/>
                <a:gd name="T29" fmla="*/ 1 h 536"/>
                <a:gd name="T30" fmla="*/ 0 w 552"/>
                <a:gd name="T31" fmla="*/ 1 h 536"/>
                <a:gd name="T32" fmla="*/ 1 w 552"/>
                <a:gd name="T33" fmla="*/ 1 h 536"/>
                <a:gd name="T34" fmla="*/ 1 w 552"/>
                <a:gd name="T35" fmla="*/ 1 h 536"/>
                <a:gd name="T36" fmla="*/ 1 w 552"/>
                <a:gd name="T37" fmla="*/ 1 h 536"/>
                <a:gd name="T38" fmla="*/ 1 w 552"/>
                <a:gd name="T39" fmla="*/ 1 h 536"/>
                <a:gd name="T40" fmla="*/ 1 w 552"/>
                <a:gd name="T41" fmla="*/ 1 h 536"/>
                <a:gd name="T42" fmla="*/ 1 w 552"/>
                <a:gd name="T43" fmla="*/ 1 h 536"/>
                <a:gd name="T44" fmla="*/ 1 w 552"/>
                <a:gd name="T45" fmla="*/ 1 h 536"/>
                <a:gd name="T46" fmla="*/ 1 w 552"/>
                <a:gd name="T47" fmla="*/ 1 h 536"/>
                <a:gd name="T48" fmla="*/ 1 w 552"/>
                <a:gd name="T49" fmla="*/ 1 h 536"/>
                <a:gd name="T50" fmla="*/ 1 w 552"/>
                <a:gd name="T51" fmla="*/ 1 h 536"/>
                <a:gd name="T52" fmla="*/ 1 w 552"/>
                <a:gd name="T53" fmla="*/ 1 h 536"/>
                <a:gd name="T54" fmla="*/ 1 w 552"/>
                <a:gd name="T55" fmla="*/ 1 h 536"/>
                <a:gd name="T56" fmla="*/ 1 w 552"/>
                <a:gd name="T57" fmla="*/ 1 h 536"/>
                <a:gd name="T58" fmla="*/ 1 w 552"/>
                <a:gd name="T59" fmla="*/ 1 h 536"/>
                <a:gd name="T60" fmla="*/ 1 w 552"/>
                <a:gd name="T61" fmla="*/ 1 h 536"/>
                <a:gd name="T62" fmla="*/ 1 w 552"/>
                <a:gd name="T63" fmla="*/ 1 h 536"/>
                <a:gd name="T64" fmla="*/ 1 w 552"/>
                <a:gd name="T65" fmla="*/ 1 h 536"/>
                <a:gd name="T66" fmla="*/ 1 w 552"/>
                <a:gd name="T67" fmla="*/ 1 h 536"/>
                <a:gd name="T68" fmla="*/ 1 w 552"/>
                <a:gd name="T69" fmla="*/ 1 h 536"/>
                <a:gd name="T70" fmla="*/ 1 w 552"/>
                <a:gd name="T71" fmla="*/ 1 h 536"/>
                <a:gd name="T72" fmla="*/ 1 w 552"/>
                <a:gd name="T73" fmla="*/ 1 h 536"/>
                <a:gd name="T74" fmla="*/ 1 w 552"/>
                <a:gd name="T75" fmla="*/ 1 h 536"/>
                <a:gd name="T76" fmla="*/ 1 w 552"/>
                <a:gd name="T77" fmla="*/ 1 h 536"/>
                <a:gd name="T78" fmla="*/ 1 w 552"/>
                <a:gd name="T79" fmla="*/ 1 h 536"/>
                <a:gd name="T80" fmla="*/ 1 w 552"/>
                <a:gd name="T81" fmla="*/ 1 h 536"/>
                <a:gd name="T82" fmla="*/ 1 w 552"/>
                <a:gd name="T83" fmla="*/ 1 h 536"/>
                <a:gd name="T84" fmla="*/ 1 w 552"/>
                <a:gd name="T85" fmla="*/ 1 h 536"/>
                <a:gd name="T86" fmla="*/ 1 w 552"/>
                <a:gd name="T87" fmla="*/ 1 h 536"/>
                <a:gd name="T88" fmla="*/ 1 w 552"/>
                <a:gd name="T89" fmla="*/ 1 h 536"/>
                <a:gd name="T90" fmla="*/ 1 w 552"/>
                <a:gd name="T91" fmla="*/ 1 h 536"/>
                <a:gd name="T92" fmla="*/ 1 w 552"/>
                <a:gd name="T93" fmla="*/ 1 h 536"/>
                <a:gd name="T94" fmla="*/ 1 w 552"/>
                <a:gd name="T95" fmla="*/ 1 h 536"/>
                <a:gd name="T96" fmla="*/ 1 w 552"/>
                <a:gd name="T97" fmla="*/ 1 h 536"/>
                <a:gd name="T98" fmla="*/ 1 w 552"/>
                <a:gd name="T99" fmla="*/ 1 h 536"/>
                <a:gd name="T100" fmla="*/ 1 w 552"/>
                <a:gd name="T101" fmla="*/ 1 h 536"/>
                <a:gd name="T102" fmla="*/ 1 w 552"/>
                <a:gd name="T103" fmla="*/ 1 h 536"/>
                <a:gd name="T104" fmla="*/ 1 w 552"/>
                <a:gd name="T105" fmla="*/ 1 h 536"/>
                <a:gd name="T106" fmla="*/ 1 w 552"/>
                <a:gd name="T107" fmla="*/ 1 h 536"/>
                <a:gd name="T108" fmla="*/ 1 w 552"/>
                <a:gd name="T109" fmla="*/ 1 h 536"/>
                <a:gd name="T110" fmla="*/ 1 w 552"/>
                <a:gd name="T111" fmla="*/ 1 h 536"/>
                <a:gd name="T112" fmla="*/ 1 w 552"/>
                <a:gd name="T113" fmla="*/ 1 h 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2"/>
                <a:gd name="T172" fmla="*/ 0 h 536"/>
                <a:gd name="T173" fmla="*/ 552 w 552"/>
                <a:gd name="T174" fmla="*/ 536 h 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2" h="536">
                  <a:moveTo>
                    <a:pt x="254" y="2"/>
                  </a:moveTo>
                  <a:lnTo>
                    <a:pt x="254" y="2"/>
                  </a:lnTo>
                  <a:lnTo>
                    <a:pt x="251" y="0"/>
                  </a:lnTo>
                  <a:lnTo>
                    <a:pt x="249" y="2"/>
                  </a:lnTo>
                  <a:lnTo>
                    <a:pt x="246" y="5"/>
                  </a:lnTo>
                  <a:lnTo>
                    <a:pt x="241" y="12"/>
                  </a:lnTo>
                  <a:lnTo>
                    <a:pt x="240" y="13"/>
                  </a:lnTo>
                  <a:lnTo>
                    <a:pt x="240" y="16"/>
                  </a:lnTo>
                  <a:lnTo>
                    <a:pt x="234" y="20"/>
                  </a:lnTo>
                  <a:lnTo>
                    <a:pt x="229" y="23"/>
                  </a:lnTo>
                  <a:lnTo>
                    <a:pt x="227" y="25"/>
                  </a:lnTo>
                  <a:lnTo>
                    <a:pt x="224" y="27"/>
                  </a:lnTo>
                  <a:lnTo>
                    <a:pt x="224" y="23"/>
                  </a:lnTo>
                  <a:lnTo>
                    <a:pt x="224" y="20"/>
                  </a:lnTo>
                  <a:lnTo>
                    <a:pt x="224" y="16"/>
                  </a:lnTo>
                  <a:lnTo>
                    <a:pt x="222" y="13"/>
                  </a:lnTo>
                  <a:lnTo>
                    <a:pt x="222" y="12"/>
                  </a:lnTo>
                  <a:lnTo>
                    <a:pt x="219" y="8"/>
                  </a:lnTo>
                  <a:lnTo>
                    <a:pt x="217" y="5"/>
                  </a:lnTo>
                  <a:lnTo>
                    <a:pt x="217" y="0"/>
                  </a:lnTo>
                  <a:lnTo>
                    <a:pt x="211" y="0"/>
                  </a:lnTo>
                  <a:lnTo>
                    <a:pt x="207" y="0"/>
                  </a:lnTo>
                  <a:lnTo>
                    <a:pt x="200" y="2"/>
                  </a:lnTo>
                  <a:lnTo>
                    <a:pt x="198" y="5"/>
                  </a:lnTo>
                  <a:lnTo>
                    <a:pt x="195" y="6"/>
                  </a:lnTo>
                  <a:lnTo>
                    <a:pt x="195" y="8"/>
                  </a:lnTo>
                  <a:lnTo>
                    <a:pt x="195" y="13"/>
                  </a:lnTo>
                  <a:lnTo>
                    <a:pt x="192" y="16"/>
                  </a:lnTo>
                  <a:lnTo>
                    <a:pt x="189" y="18"/>
                  </a:lnTo>
                  <a:lnTo>
                    <a:pt x="183" y="23"/>
                  </a:lnTo>
                  <a:lnTo>
                    <a:pt x="180" y="25"/>
                  </a:lnTo>
                  <a:lnTo>
                    <a:pt x="180" y="30"/>
                  </a:lnTo>
                  <a:lnTo>
                    <a:pt x="175" y="30"/>
                  </a:lnTo>
                  <a:lnTo>
                    <a:pt x="178" y="27"/>
                  </a:lnTo>
                  <a:lnTo>
                    <a:pt x="178" y="25"/>
                  </a:lnTo>
                  <a:lnTo>
                    <a:pt x="175" y="23"/>
                  </a:lnTo>
                  <a:lnTo>
                    <a:pt x="170" y="23"/>
                  </a:lnTo>
                  <a:lnTo>
                    <a:pt x="170" y="25"/>
                  </a:lnTo>
                  <a:lnTo>
                    <a:pt x="168" y="30"/>
                  </a:lnTo>
                  <a:lnTo>
                    <a:pt x="168" y="36"/>
                  </a:lnTo>
                  <a:lnTo>
                    <a:pt x="165" y="39"/>
                  </a:lnTo>
                  <a:lnTo>
                    <a:pt x="165" y="41"/>
                  </a:lnTo>
                  <a:lnTo>
                    <a:pt x="165" y="44"/>
                  </a:lnTo>
                  <a:lnTo>
                    <a:pt x="168" y="48"/>
                  </a:lnTo>
                  <a:lnTo>
                    <a:pt x="168" y="51"/>
                  </a:lnTo>
                  <a:lnTo>
                    <a:pt x="163" y="43"/>
                  </a:lnTo>
                  <a:lnTo>
                    <a:pt x="160" y="39"/>
                  </a:lnTo>
                  <a:lnTo>
                    <a:pt x="159" y="34"/>
                  </a:lnTo>
                  <a:lnTo>
                    <a:pt x="156" y="31"/>
                  </a:lnTo>
                  <a:lnTo>
                    <a:pt x="153" y="30"/>
                  </a:lnTo>
                  <a:lnTo>
                    <a:pt x="151" y="27"/>
                  </a:lnTo>
                  <a:lnTo>
                    <a:pt x="151" y="23"/>
                  </a:lnTo>
                  <a:lnTo>
                    <a:pt x="148" y="20"/>
                  </a:lnTo>
                  <a:lnTo>
                    <a:pt x="144" y="23"/>
                  </a:lnTo>
                  <a:lnTo>
                    <a:pt x="138" y="27"/>
                  </a:lnTo>
                  <a:lnTo>
                    <a:pt x="136" y="30"/>
                  </a:lnTo>
                  <a:lnTo>
                    <a:pt x="134" y="34"/>
                  </a:lnTo>
                  <a:lnTo>
                    <a:pt x="124" y="39"/>
                  </a:lnTo>
                  <a:lnTo>
                    <a:pt x="122" y="41"/>
                  </a:lnTo>
                  <a:lnTo>
                    <a:pt x="120" y="43"/>
                  </a:lnTo>
                  <a:lnTo>
                    <a:pt x="117" y="43"/>
                  </a:lnTo>
                  <a:lnTo>
                    <a:pt x="111" y="44"/>
                  </a:lnTo>
                  <a:lnTo>
                    <a:pt x="111" y="48"/>
                  </a:lnTo>
                  <a:lnTo>
                    <a:pt x="109" y="51"/>
                  </a:lnTo>
                  <a:lnTo>
                    <a:pt x="109" y="52"/>
                  </a:lnTo>
                  <a:lnTo>
                    <a:pt x="109" y="54"/>
                  </a:lnTo>
                  <a:lnTo>
                    <a:pt x="109" y="56"/>
                  </a:lnTo>
                  <a:lnTo>
                    <a:pt x="107" y="60"/>
                  </a:lnTo>
                  <a:lnTo>
                    <a:pt x="102" y="65"/>
                  </a:lnTo>
                  <a:lnTo>
                    <a:pt x="100" y="71"/>
                  </a:lnTo>
                  <a:lnTo>
                    <a:pt x="97" y="73"/>
                  </a:lnTo>
                  <a:lnTo>
                    <a:pt x="97" y="75"/>
                  </a:lnTo>
                  <a:lnTo>
                    <a:pt x="97" y="80"/>
                  </a:lnTo>
                  <a:lnTo>
                    <a:pt x="97" y="84"/>
                  </a:lnTo>
                  <a:lnTo>
                    <a:pt x="100" y="91"/>
                  </a:lnTo>
                  <a:lnTo>
                    <a:pt x="102" y="98"/>
                  </a:lnTo>
                  <a:lnTo>
                    <a:pt x="102" y="103"/>
                  </a:lnTo>
                  <a:lnTo>
                    <a:pt x="105" y="104"/>
                  </a:lnTo>
                  <a:lnTo>
                    <a:pt x="107" y="104"/>
                  </a:lnTo>
                  <a:lnTo>
                    <a:pt x="109" y="103"/>
                  </a:lnTo>
                  <a:lnTo>
                    <a:pt x="111" y="104"/>
                  </a:lnTo>
                  <a:lnTo>
                    <a:pt x="111" y="108"/>
                  </a:lnTo>
                  <a:lnTo>
                    <a:pt x="111" y="112"/>
                  </a:lnTo>
                  <a:lnTo>
                    <a:pt x="109" y="114"/>
                  </a:lnTo>
                  <a:lnTo>
                    <a:pt x="109" y="116"/>
                  </a:lnTo>
                  <a:lnTo>
                    <a:pt x="109" y="121"/>
                  </a:lnTo>
                  <a:lnTo>
                    <a:pt x="107" y="121"/>
                  </a:lnTo>
                  <a:lnTo>
                    <a:pt x="102" y="123"/>
                  </a:lnTo>
                  <a:lnTo>
                    <a:pt x="97" y="123"/>
                  </a:lnTo>
                  <a:lnTo>
                    <a:pt x="93" y="123"/>
                  </a:lnTo>
                  <a:lnTo>
                    <a:pt x="89" y="123"/>
                  </a:lnTo>
                  <a:lnTo>
                    <a:pt x="87" y="121"/>
                  </a:lnTo>
                  <a:lnTo>
                    <a:pt x="87" y="123"/>
                  </a:lnTo>
                  <a:lnTo>
                    <a:pt x="87" y="128"/>
                  </a:lnTo>
                  <a:lnTo>
                    <a:pt x="87" y="134"/>
                  </a:lnTo>
                  <a:lnTo>
                    <a:pt x="84" y="144"/>
                  </a:lnTo>
                  <a:lnTo>
                    <a:pt x="84" y="146"/>
                  </a:lnTo>
                  <a:lnTo>
                    <a:pt x="84" y="150"/>
                  </a:lnTo>
                  <a:lnTo>
                    <a:pt x="87" y="149"/>
                  </a:lnTo>
                  <a:lnTo>
                    <a:pt x="93" y="149"/>
                  </a:lnTo>
                  <a:lnTo>
                    <a:pt x="97" y="146"/>
                  </a:lnTo>
                  <a:lnTo>
                    <a:pt x="100" y="149"/>
                  </a:lnTo>
                  <a:lnTo>
                    <a:pt x="105" y="155"/>
                  </a:lnTo>
                  <a:lnTo>
                    <a:pt x="105" y="158"/>
                  </a:lnTo>
                  <a:lnTo>
                    <a:pt x="105" y="167"/>
                  </a:lnTo>
                  <a:lnTo>
                    <a:pt x="105" y="169"/>
                  </a:lnTo>
                  <a:lnTo>
                    <a:pt x="105" y="173"/>
                  </a:lnTo>
                  <a:lnTo>
                    <a:pt x="109" y="173"/>
                  </a:lnTo>
                  <a:lnTo>
                    <a:pt x="111" y="173"/>
                  </a:lnTo>
                  <a:lnTo>
                    <a:pt x="113" y="176"/>
                  </a:lnTo>
                  <a:lnTo>
                    <a:pt x="113" y="179"/>
                  </a:lnTo>
                  <a:lnTo>
                    <a:pt x="113" y="181"/>
                  </a:lnTo>
                  <a:lnTo>
                    <a:pt x="111" y="182"/>
                  </a:lnTo>
                  <a:lnTo>
                    <a:pt x="111" y="184"/>
                  </a:lnTo>
                  <a:lnTo>
                    <a:pt x="111" y="187"/>
                  </a:lnTo>
                  <a:lnTo>
                    <a:pt x="113" y="189"/>
                  </a:lnTo>
                  <a:lnTo>
                    <a:pt x="111" y="194"/>
                  </a:lnTo>
                  <a:lnTo>
                    <a:pt x="113" y="198"/>
                  </a:lnTo>
                  <a:lnTo>
                    <a:pt x="111" y="201"/>
                  </a:lnTo>
                  <a:lnTo>
                    <a:pt x="109" y="204"/>
                  </a:lnTo>
                  <a:lnTo>
                    <a:pt x="107" y="204"/>
                  </a:lnTo>
                  <a:lnTo>
                    <a:pt x="100" y="206"/>
                  </a:lnTo>
                  <a:lnTo>
                    <a:pt x="97" y="204"/>
                  </a:lnTo>
                  <a:lnTo>
                    <a:pt x="84" y="201"/>
                  </a:lnTo>
                  <a:lnTo>
                    <a:pt x="72" y="201"/>
                  </a:lnTo>
                  <a:lnTo>
                    <a:pt x="68" y="198"/>
                  </a:lnTo>
                  <a:lnTo>
                    <a:pt x="60" y="198"/>
                  </a:lnTo>
                  <a:lnTo>
                    <a:pt x="53" y="196"/>
                  </a:lnTo>
                  <a:lnTo>
                    <a:pt x="51" y="196"/>
                  </a:lnTo>
                  <a:lnTo>
                    <a:pt x="46" y="196"/>
                  </a:lnTo>
                  <a:lnTo>
                    <a:pt x="38" y="196"/>
                  </a:lnTo>
                  <a:lnTo>
                    <a:pt x="36" y="194"/>
                  </a:lnTo>
                  <a:lnTo>
                    <a:pt x="30" y="198"/>
                  </a:lnTo>
                  <a:lnTo>
                    <a:pt x="28" y="204"/>
                  </a:lnTo>
                  <a:lnTo>
                    <a:pt x="24" y="208"/>
                  </a:lnTo>
                  <a:lnTo>
                    <a:pt x="19" y="215"/>
                  </a:lnTo>
                  <a:lnTo>
                    <a:pt x="16" y="219"/>
                  </a:lnTo>
                  <a:lnTo>
                    <a:pt x="11" y="221"/>
                  </a:lnTo>
                  <a:lnTo>
                    <a:pt x="9" y="224"/>
                  </a:lnTo>
                  <a:lnTo>
                    <a:pt x="6" y="228"/>
                  </a:lnTo>
                  <a:lnTo>
                    <a:pt x="0" y="236"/>
                  </a:lnTo>
                  <a:lnTo>
                    <a:pt x="0" y="237"/>
                  </a:lnTo>
                  <a:lnTo>
                    <a:pt x="0" y="242"/>
                  </a:lnTo>
                  <a:lnTo>
                    <a:pt x="0" y="244"/>
                  </a:lnTo>
                  <a:lnTo>
                    <a:pt x="2" y="248"/>
                  </a:lnTo>
                  <a:lnTo>
                    <a:pt x="5" y="251"/>
                  </a:lnTo>
                  <a:lnTo>
                    <a:pt x="9" y="256"/>
                  </a:lnTo>
                  <a:lnTo>
                    <a:pt x="13" y="258"/>
                  </a:lnTo>
                  <a:lnTo>
                    <a:pt x="19" y="260"/>
                  </a:lnTo>
                  <a:lnTo>
                    <a:pt x="24" y="266"/>
                  </a:lnTo>
                  <a:lnTo>
                    <a:pt x="26" y="267"/>
                  </a:lnTo>
                  <a:lnTo>
                    <a:pt x="26" y="271"/>
                  </a:lnTo>
                  <a:lnTo>
                    <a:pt x="26" y="275"/>
                  </a:lnTo>
                  <a:lnTo>
                    <a:pt x="28" y="271"/>
                  </a:lnTo>
                  <a:lnTo>
                    <a:pt x="33" y="271"/>
                  </a:lnTo>
                  <a:lnTo>
                    <a:pt x="38" y="271"/>
                  </a:lnTo>
                  <a:lnTo>
                    <a:pt x="38" y="277"/>
                  </a:lnTo>
                  <a:lnTo>
                    <a:pt x="36" y="279"/>
                  </a:lnTo>
                  <a:lnTo>
                    <a:pt x="38" y="281"/>
                  </a:lnTo>
                  <a:lnTo>
                    <a:pt x="43" y="283"/>
                  </a:lnTo>
                  <a:lnTo>
                    <a:pt x="51" y="288"/>
                  </a:lnTo>
                  <a:lnTo>
                    <a:pt x="55" y="294"/>
                  </a:lnTo>
                  <a:lnTo>
                    <a:pt x="63" y="300"/>
                  </a:lnTo>
                  <a:lnTo>
                    <a:pt x="68" y="303"/>
                  </a:lnTo>
                  <a:lnTo>
                    <a:pt x="75" y="308"/>
                  </a:lnTo>
                  <a:lnTo>
                    <a:pt x="80" y="316"/>
                  </a:lnTo>
                  <a:lnTo>
                    <a:pt x="82" y="317"/>
                  </a:lnTo>
                  <a:lnTo>
                    <a:pt x="84" y="322"/>
                  </a:lnTo>
                  <a:lnTo>
                    <a:pt x="87" y="325"/>
                  </a:lnTo>
                  <a:lnTo>
                    <a:pt x="93" y="322"/>
                  </a:lnTo>
                  <a:lnTo>
                    <a:pt x="97" y="332"/>
                  </a:lnTo>
                  <a:lnTo>
                    <a:pt x="102" y="336"/>
                  </a:lnTo>
                  <a:lnTo>
                    <a:pt x="105" y="338"/>
                  </a:lnTo>
                  <a:lnTo>
                    <a:pt x="109" y="341"/>
                  </a:lnTo>
                  <a:lnTo>
                    <a:pt x="113" y="341"/>
                  </a:lnTo>
                  <a:lnTo>
                    <a:pt x="117" y="341"/>
                  </a:lnTo>
                  <a:lnTo>
                    <a:pt x="120" y="341"/>
                  </a:lnTo>
                  <a:lnTo>
                    <a:pt x="122" y="341"/>
                  </a:lnTo>
                  <a:lnTo>
                    <a:pt x="124" y="341"/>
                  </a:lnTo>
                  <a:lnTo>
                    <a:pt x="126" y="343"/>
                  </a:lnTo>
                  <a:lnTo>
                    <a:pt x="134" y="343"/>
                  </a:lnTo>
                  <a:lnTo>
                    <a:pt x="136" y="345"/>
                  </a:lnTo>
                  <a:lnTo>
                    <a:pt x="138" y="348"/>
                  </a:lnTo>
                  <a:lnTo>
                    <a:pt x="141" y="352"/>
                  </a:lnTo>
                  <a:lnTo>
                    <a:pt x="144" y="355"/>
                  </a:lnTo>
                  <a:lnTo>
                    <a:pt x="148" y="356"/>
                  </a:lnTo>
                  <a:lnTo>
                    <a:pt x="151" y="358"/>
                  </a:lnTo>
                  <a:lnTo>
                    <a:pt x="153" y="362"/>
                  </a:lnTo>
                  <a:lnTo>
                    <a:pt x="159" y="365"/>
                  </a:lnTo>
                  <a:lnTo>
                    <a:pt x="159" y="368"/>
                  </a:lnTo>
                  <a:lnTo>
                    <a:pt x="160" y="370"/>
                  </a:lnTo>
                  <a:lnTo>
                    <a:pt x="160" y="373"/>
                  </a:lnTo>
                  <a:lnTo>
                    <a:pt x="165" y="375"/>
                  </a:lnTo>
                  <a:lnTo>
                    <a:pt x="170" y="377"/>
                  </a:lnTo>
                  <a:lnTo>
                    <a:pt x="175" y="377"/>
                  </a:lnTo>
                  <a:lnTo>
                    <a:pt x="180" y="377"/>
                  </a:lnTo>
                  <a:lnTo>
                    <a:pt x="186" y="380"/>
                  </a:lnTo>
                  <a:lnTo>
                    <a:pt x="187" y="380"/>
                  </a:lnTo>
                  <a:lnTo>
                    <a:pt x="189" y="381"/>
                  </a:lnTo>
                  <a:lnTo>
                    <a:pt x="192" y="385"/>
                  </a:lnTo>
                  <a:lnTo>
                    <a:pt x="195" y="385"/>
                  </a:lnTo>
                  <a:lnTo>
                    <a:pt x="198" y="387"/>
                  </a:lnTo>
                  <a:lnTo>
                    <a:pt x="200" y="391"/>
                  </a:lnTo>
                  <a:lnTo>
                    <a:pt x="200" y="393"/>
                  </a:lnTo>
                  <a:lnTo>
                    <a:pt x="205" y="396"/>
                  </a:lnTo>
                  <a:lnTo>
                    <a:pt x="210" y="396"/>
                  </a:lnTo>
                  <a:lnTo>
                    <a:pt x="210" y="398"/>
                  </a:lnTo>
                  <a:lnTo>
                    <a:pt x="211" y="398"/>
                  </a:lnTo>
                  <a:lnTo>
                    <a:pt x="217" y="404"/>
                  </a:lnTo>
                  <a:lnTo>
                    <a:pt x="219" y="408"/>
                  </a:lnTo>
                  <a:lnTo>
                    <a:pt x="224" y="410"/>
                  </a:lnTo>
                  <a:lnTo>
                    <a:pt x="230" y="412"/>
                  </a:lnTo>
                  <a:lnTo>
                    <a:pt x="237" y="415"/>
                  </a:lnTo>
                  <a:lnTo>
                    <a:pt x="240" y="420"/>
                  </a:lnTo>
                  <a:lnTo>
                    <a:pt x="246" y="421"/>
                  </a:lnTo>
                  <a:lnTo>
                    <a:pt x="249" y="425"/>
                  </a:lnTo>
                  <a:lnTo>
                    <a:pt x="256" y="427"/>
                  </a:lnTo>
                  <a:lnTo>
                    <a:pt x="264" y="433"/>
                  </a:lnTo>
                  <a:lnTo>
                    <a:pt x="270" y="433"/>
                  </a:lnTo>
                  <a:lnTo>
                    <a:pt x="276" y="433"/>
                  </a:lnTo>
                  <a:lnTo>
                    <a:pt x="281" y="433"/>
                  </a:lnTo>
                  <a:lnTo>
                    <a:pt x="286" y="433"/>
                  </a:lnTo>
                  <a:lnTo>
                    <a:pt x="290" y="433"/>
                  </a:lnTo>
                  <a:lnTo>
                    <a:pt x="298" y="427"/>
                  </a:lnTo>
                  <a:lnTo>
                    <a:pt x="303" y="427"/>
                  </a:lnTo>
                  <a:lnTo>
                    <a:pt x="305" y="427"/>
                  </a:lnTo>
                  <a:lnTo>
                    <a:pt x="307" y="425"/>
                  </a:lnTo>
                  <a:lnTo>
                    <a:pt x="309" y="425"/>
                  </a:lnTo>
                  <a:lnTo>
                    <a:pt x="311" y="423"/>
                  </a:lnTo>
                  <a:lnTo>
                    <a:pt x="318" y="423"/>
                  </a:lnTo>
                  <a:lnTo>
                    <a:pt x="322" y="423"/>
                  </a:lnTo>
                  <a:lnTo>
                    <a:pt x="324" y="421"/>
                  </a:lnTo>
                  <a:lnTo>
                    <a:pt x="327" y="421"/>
                  </a:lnTo>
                  <a:lnTo>
                    <a:pt x="332" y="421"/>
                  </a:lnTo>
                  <a:lnTo>
                    <a:pt x="335" y="423"/>
                  </a:lnTo>
                  <a:lnTo>
                    <a:pt x="337" y="423"/>
                  </a:lnTo>
                  <a:lnTo>
                    <a:pt x="340" y="427"/>
                  </a:lnTo>
                  <a:lnTo>
                    <a:pt x="340" y="430"/>
                  </a:lnTo>
                  <a:lnTo>
                    <a:pt x="340" y="434"/>
                  </a:lnTo>
                  <a:lnTo>
                    <a:pt x="337" y="436"/>
                  </a:lnTo>
                  <a:lnTo>
                    <a:pt x="337" y="439"/>
                  </a:lnTo>
                  <a:lnTo>
                    <a:pt x="335" y="444"/>
                  </a:lnTo>
                  <a:lnTo>
                    <a:pt x="335" y="446"/>
                  </a:lnTo>
                  <a:lnTo>
                    <a:pt x="335" y="448"/>
                  </a:lnTo>
                  <a:lnTo>
                    <a:pt x="335" y="450"/>
                  </a:lnTo>
                  <a:lnTo>
                    <a:pt x="341" y="458"/>
                  </a:lnTo>
                  <a:lnTo>
                    <a:pt x="347" y="460"/>
                  </a:lnTo>
                  <a:lnTo>
                    <a:pt x="351" y="464"/>
                  </a:lnTo>
                  <a:lnTo>
                    <a:pt x="359" y="466"/>
                  </a:lnTo>
                  <a:lnTo>
                    <a:pt x="366" y="466"/>
                  </a:lnTo>
                  <a:lnTo>
                    <a:pt x="368" y="469"/>
                  </a:lnTo>
                  <a:lnTo>
                    <a:pt x="371" y="469"/>
                  </a:lnTo>
                  <a:lnTo>
                    <a:pt x="374" y="471"/>
                  </a:lnTo>
                  <a:lnTo>
                    <a:pt x="374" y="473"/>
                  </a:lnTo>
                  <a:lnTo>
                    <a:pt x="376" y="476"/>
                  </a:lnTo>
                  <a:lnTo>
                    <a:pt x="378" y="478"/>
                  </a:lnTo>
                  <a:lnTo>
                    <a:pt x="378" y="480"/>
                  </a:lnTo>
                  <a:lnTo>
                    <a:pt x="376" y="487"/>
                  </a:lnTo>
                  <a:lnTo>
                    <a:pt x="376" y="489"/>
                  </a:lnTo>
                  <a:lnTo>
                    <a:pt x="376" y="497"/>
                  </a:lnTo>
                  <a:lnTo>
                    <a:pt x="378" y="500"/>
                  </a:lnTo>
                  <a:lnTo>
                    <a:pt x="381" y="506"/>
                  </a:lnTo>
                  <a:lnTo>
                    <a:pt x="383" y="510"/>
                  </a:lnTo>
                  <a:lnTo>
                    <a:pt x="386" y="512"/>
                  </a:lnTo>
                  <a:lnTo>
                    <a:pt x="388" y="518"/>
                  </a:lnTo>
                  <a:lnTo>
                    <a:pt x="390" y="522"/>
                  </a:lnTo>
                  <a:lnTo>
                    <a:pt x="393" y="526"/>
                  </a:lnTo>
                  <a:lnTo>
                    <a:pt x="395" y="529"/>
                  </a:lnTo>
                  <a:lnTo>
                    <a:pt x="395" y="531"/>
                  </a:lnTo>
                  <a:lnTo>
                    <a:pt x="398" y="532"/>
                  </a:lnTo>
                  <a:lnTo>
                    <a:pt x="401" y="532"/>
                  </a:lnTo>
                  <a:lnTo>
                    <a:pt x="403" y="532"/>
                  </a:lnTo>
                  <a:lnTo>
                    <a:pt x="405" y="532"/>
                  </a:lnTo>
                  <a:lnTo>
                    <a:pt x="407" y="531"/>
                  </a:lnTo>
                  <a:lnTo>
                    <a:pt x="410" y="529"/>
                  </a:lnTo>
                  <a:lnTo>
                    <a:pt x="417" y="526"/>
                  </a:lnTo>
                  <a:lnTo>
                    <a:pt x="424" y="531"/>
                  </a:lnTo>
                  <a:lnTo>
                    <a:pt x="429" y="532"/>
                  </a:lnTo>
                  <a:lnTo>
                    <a:pt x="437" y="535"/>
                  </a:lnTo>
                  <a:lnTo>
                    <a:pt x="443" y="535"/>
                  </a:lnTo>
                  <a:lnTo>
                    <a:pt x="446" y="535"/>
                  </a:lnTo>
                  <a:lnTo>
                    <a:pt x="452" y="535"/>
                  </a:lnTo>
                  <a:lnTo>
                    <a:pt x="457" y="532"/>
                  </a:lnTo>
                  <a:lnTo>
                    <a:pt x="461" y="531"/>
                  </a:lnTo>
                  <a:lnTo>
                    <a:pt x="466" y="531"/>
                  </a:lnTo>
                  <a:lnTo>
                    <a:pt x="471" y="531"/>
                  </a:lnTo>
                  <a:lnTo>
                    <a:pt x="474" y="531"/>
                  </a:lnTo>
                  <a:lnTo>
                    <a:pt x="476" y="531"/>
                  </a:lnTo>
                  <a:lnTo>
                    <a:pt x="478" y="531"/>
                  </a:lnTo>
                  <a:lnTo>
                    <a:pt x="478" y="529"/>
                  </a:lnTo>
                  <a:lnTo>
                    <a:pt x="478" y="526"/>
                  </a:lnTo>
                  <a:lnTo>
                    <a:pt x="478" y="523"/>
                  </a:lnTo>
                  <a:lnTo>
                    <a:pt x="478" y="522"/>
                  </a:lnTo>
                  <a:lnTo>
                    <a:pt x="478" y="518"/>
                  </a:lnTo>
                  <a:lnTo>
                    <a:pt x="478" y="514"/>
                  </a:lnTo>
                  <a:lnTo>
                    <a:pt x="478" y="512"/>
                  </a:lnTo>
                  <a:lnTo>
                    <a:pt x="478" y="510"/>
                  </a:lnTo>
                  <a:lnTo>
                    <a:pt x="476" y="509"/>
                  </a:lnTo>
                  <a:lnTo>
                    <a:pt x="476" y="502"/>
                  </a:lnTo>
                  <a:lnTo>
                    <a:pt x="474" y="499"/>
                  </a:lnTo>
                  <a:lnTo>
                    <a:pt x="471" y="497"/>
                  </a:lnTo>
                  <a:lnTo>
                    <a:pt x="470" y="492"/>
                  </a:lnTo>
                  <a:lnTo>
                    <a:pt x="470" y="485"/>
                  </a:lnTo>
                  <a:lnTo>
                    <a:pt x="471" y="483"/>
                  </a:lnTo>
                  <a:lnTo>
                    <a:pt x="474" y="480"/>
                  </a:lnTo>
                  <a:lnTo>
                    <a:pt x="471" y="476"/>
                  </a:lnTo>
                  <a:lnTo>
                    <a:pt x="470" y="476"/>
                  </a:lnTo>
                  <a:lnTo>
                    <a:pt x="470" y="473"/>
                  </a:lnTo>
                  <a:lnTo>
                    <a:pt x="466" y="471"/>
                  </a:lnTo>
                  <a:lnTo>
                    <a:pt x="466" y="469"/>
                  </a:lnTo>
                  <a:lnTo>
                    <a:pt x="471" y="469"/>
                  </a:lnTo>
                  <a:lnTo>
                    <a:pt x="476" y="469"/>
                  </a:lnTo>
                  <a:lnTo>
                    <a:pt x="478" y="466"/>
                  </a:lnTo>
                  <a:lnTo>
                    <a:pt x="483" y="466"/>
                  </a:lnTo>
                  <a:lnTo>
                    <a:pt x="483" y="464"/>
                  </a:lnTo>
                  <a:lnTo>
                    <a:pt x="488" y="464"/>
                  </a:lnTo>
                  <a:lnTo>
                    <a:pt x="491" y="464"/>
                  </a:lnTo>
                  <a:lnTo>
                    <a:pt x="497" y="462"/>
                  </a:lnTo>
                  <a:lnTo>
                    <a:pt x="498" y="462"/>
                  </a:lnTo>
                  <a:lnTo>
                    <a:pt x="498" y="460"/>
                  </a:lnTo>
                  <a:lnTo>
                    <a:pt x="497" y="458"/>
                  </a:lnTo>
                  <a:lnTo>
                    <a:pt x="497" y="453"/>
                  </a:lnTo>
                  <a:lnTo>
                    <a:pt x="497" y="446"/>
                  </a:lnTo>
                  <a:lnTo>
                    <a:pt x="494" y="441"/>
                  </a:lnTo>
                  <a:lnTo>
                    <a:pt x="491" y="434"/>
                  </a:lnTo>
                  <a:lnTo>
                    <a:pt x="491" y="427"/>
                  </a:lnTo>
                  <a:lnTo>
                    <a:pt x="488" y="423"/>
                  </a:lnTo>
                  <a:lnTo>
                    <a:pt x="491" y="420"/>
                  </a:lnTo>
                  <a:lnTo>
                    <a:pt x="491" y="414"/>
                  </a:lnTo>
                  <a:lnTo>
                    <a:pt x="486" y="412"/>
                  </a:lnTo>
                  <a:lnTo>
                    <a:pt x="483" y="408"/>
                  </a:lnTo>
                  <a:lnTo>
                    <a:pt x="481" y="402"/>
                  </a:lnTo>
                  <a:lnTo>
                    <a:pt x="481" y="396"/>
                  </a:lnTo>
                  <a:lnTo>
                    <a:pt x="481" y="393"/>
                  </a:lnTo>
                  <a:lnTo>
                    <a:pt x="483" y="393"/>
                  </a:lnTo>
                  <a:lnTo>
                    <a:pt x="481" y="387"/>
                  </a:lnTo>
                  <a:lnTo>
                    <a:pt x="481" y="380"/>
                  </a:lnTo>
                  <a:lnTo>
                    <a:pt x="481" y="377"/>
                  </a:lnTo>
                  <a:lnTo>
                    <a:pt x="478" y="370"/>
                  </a:lnTo>
                  <a:lnTo>
                    <a:pt x="478" y="365"/>
                  </a:lnTo>
                  <a:lnTo>
                    <a:pt x="478" y="362"/>
                  </a:lnTo>
                  <a:lnTo>
                    <a:pt x="478" y="355"/>
                  </a:lnTo>
                  <a:lnTo>
                    <a:pt x="478" y="348"/>
                  </a:lnTo>
                  <a:lnTo>
                    <a:pt x="476" y="348"/>
                  </a:lnTo>
                  <a:lnTo>
                    <a:pt x="476" y="345"/>
                  </a:lnTo>
                  <a:lnTo>
                    <a:pt x="478" y="341"/>
                  </a:lnTo>
                  <a:lnTo>
                    <a:pt x="481" y="338"/>
                  </a:lnTo>
                  <a:lnTo>
                    <a:pt x="481" y="336"/>
                  </a:lnTo>
                  <a:lnTo>
                    <a:pt x="486" y="336"/>
                  </a:lnTo>
                  <a:lnTo>
                    <a:pt x="494" y="334"/>
                  </a:lnTo>
                  <a:lnTo>
                    <a:pt x="497" y="334"/>
                  </a:lnTo>
                  <a:lnTo>
                    <a:pt x="503" y="332"/>
                  </a:lnTo>
                  <a:lnTo>
                    <a:pt x="505" y="329"/>
                  </a:lnTo>
                  <a:lnTo>
                    <a:pt x="508" y="329"/>
                  </a:lnTo>
                  <a:lnTo>
                    <a:pt x="513" y="329"/>
                  </a:lnTo>
                  <a:lnTo>
                    <a:pt x="518" y="326"/>
                  </a:lnTo>
                  <a:lnTo>
                    <a:pt x="524" y="322"/>
                  </a:lnTo>
                  <a:lnTo>
                    <a:pt x="530" y="319"/>
                  </a:lnTo>
                  <a:lnTo>
                    <a:pt x="533" y="319"/>
                  </a:lnTo>
                  <a:lnTo>
                    <a:pt x="540" y="316"/>
                  </a:lnTo>
                  <a:lnTo>
                    <a:pt x="541" y="315"/>
                  </a:lnTo>
                  <a:lnTo>
                    <a:pt x="545" y="308"/>
                  </a:lnTo>
                  <a:lnTo>
                    <a:pt x="547" y="306"/>
                  </a:lnTo>
                  <a:lnTo>
                    <a:pt x="547" y="303"/>
                  </a:lnTo>
                  <a:lnTo>
                    <a:pt x="545" y="300"/>
                  </a:lnTo>
                  <a:lnTo>
                    <a:pt x="545" y="297"/>
                  </a:lnTo>
                  <a:lnTo>
                    <a:pt x="541" y="293"/>
                  </a:lnTo>
                  <a:lnTo>
                    <a:pt x="540" y="288"/>
                  </a:lnTo>
                  <a:lnTo>
                    <a:pt x="537" y="288"/>
                  </a:lnTo>
                  <a:lnTo>
                    <a:pt x="540" y="283"/>
                  </a:lnTo>
                  <a:lnTo>
                    <a:pt x="540" y="281"/>
                  </a:lnTo>
                  <a:lnTo>
                    <a:pt x="541" y="279"/>
                  </a:lnTo>
                  <a:lnTo>
                    <a:pt x="545" y="275"/>
                  </a:lnTo>
                  <a:lnTo>
                    <a:pt x="547" y="271"/>
                  </a:lnTo>
                  <a:lnTo>
                    <a:pt x="547" y="270"/>
                  </a:lnTo>
                  <a:lnTo>
                    <a:pt x="551" y="266"/>
                  </a:lnTo>
                  <a:lnTo>
                    <a:pt x="551" y="258"/>
                  </a:lnTo>
                  <a:lnTo>
                    <a:pt x="551" y="256"/>
                  </a:lnTo>
                  <a:lnTo>
                    <a:pt x="551" y="254"/>
                  </a:lnTo>
                  <a:lnTo>
                    <a:pt x="547" y="251"/>
                  </a:lnTo>
                  <a:lnTo>
                    <a:pt x="547" y="248"/>
                  </a:lnTo>
                  <a:lnTo>
                    <a:pt x="545" y="247"/>
                  </a:lnTo>
                  <a:lnTo>
                    <a:pt x="541" y="247"/>
                  </a:lnTo>
                  <a:lnTo>
                    <a:pt x="540" y="244"/>
                  </a:lnTo>
                  <a:lnTo>
                    <a:pt x="535" y="244"/>
                  </a:lnTo>
                  <a:lnTo>
                    <a:pt x="533" y="242"/>
                  </a:lnTo>
                  <a:lnTo>
                    <a:pt x="527" y="240"/>
                  </a:lnTo>
                  <a:lnTo>
                    <a:pt x="524" y="237"/>
                  </a:lnTo>
                  <a:lnTo>
                    <a:pt x="521" y="236"/>
                  </a:lnTo>
                  <a:lnTo>
                    <a:pt x="518" y="234"/>
                  </a:lnTo>
                  <a:lnTo>
                    <a:pt x="513" y="234"/>
                  </a:lnTo>
                  <a:lnTo>
                    <a:pt x="508" y="228"/>
                  </a:lnTo>
                  <a:lnTo>
                    <a:pt x="503" y="224"/>
                  </a:lnTo>
                  <a:lnTo>
                    <a:pt x="500" y="224"/>
                  </a:lnTo>
                  <a:lnTo>
                    <a:pt x="497" y="221"/>
                  </a:lnTo>
                  <a:lnTo>
                    <a:pt x="494" y="219"/>
                  </a:lnTo>
                  <a:lnTo>
                    <a:pt x="494" y="221"/>
                  </a:lnTo>
                  <a:lnTo>
                    <a:pt x="491" y="221"/>
                  </a:lnTo>
                  <a:lnTo>
                    <a:pt x="488" y="224"/>
                  </a:lnTo>
                  <a:lnTo>
                    <a:pt x="488" y="227"/>
                  </a:lnTo>
                  <a:lnTo>
                    <a:pt x="476" y="228"/>
                  </a:lnTo>
                  <a:lnTo>
                    <a:pt x="474" y="228"/>
                  </a:lnTo>
                  <a:lnTo>
                    <a:pt x="471" y="228"/>
                  </a:lnTo>
                  <a:lnTo>
                    <a:pt x="470" y="228"/>
                  </a:lnTo>
                  <a:lnTo>
                    <a:pt x="464" y="228"/>
                  </a:lnTo>
                  <a:lnTo>
                    <a:pt x="461" y="228"/>
                  </a:lnTo>
                  <a:lnTo>
                    <a:pt x="459" y="228"/>
                  </a:lnTo>
                  <a:lnTo>
                    <a:pt x="457" y="231"/>
                  </a:lnTo>
                  <a:lnTo>
                    <a:pt x="455" y="231"/>
                  </a:lnTo>
                  <a:lnTo>
                    <a:pt x="449" y="231"/>
                  </a:lnTo>
                  <a:lnTo>
                    <a:pt x="446" y="231"/>
                  </a:lnTo>
                  <a:lnTo>
                    <a:pt x="444" y="234"/>
                  </a:lnTo>
                  <a:lnTo>
                    <a:pt x="440" y="234"/>
                  </a:lnTo>
                  <a:lnTo>
                    <a:pt x="437" y="231"/>
                  </a:lnTo>
                  <a:lnTo>
                    <a:pt x="435" y="231"/>
                  </a:lnTo>
                  <a:lnTo>
                    <a:pt x="432" y="231"/>
                  </a:lnTo>
                  <a:lnTo>
                    <a:pt x="429" y="231"/>
                  </a:lnTo>
                  <a:lnTo>
                    <a:pt x="427" y="231"/>
                  </a:lnTo>
                  <a:lnTo>
                    <a:pt x="424" y="231"/>
                  </a:lnTo>
                  <a:lnTo>
                    <a:pt x="422" y="231"/>
                  </a:lnTo>
                  <a:lnTo>
                    <a:pt x="420" y="231"/>
                  </a:lnTo>
                  <a:lnTo>
                    <a:pt x="417" y="228"/>
                  </a:lnTo>
                  <a:lnTo>
                    <a:pt x="417" y="227"/>
                  </a:lnTo>
                  <a:lnTo>
                    <a:pt x="420" y="221"/>
                  </a:lnTo>
                  <a:lnTo>
                    <a:pt x="422" y="219"/>
                  </a:lnTo>
                  <a:lnTo>
                    <a:pt x="424" y="215"/>
                  </a:lnTo>
                  <a:lnTo>
                    <a:pt x="427" y="212"/>
                  </a:lnTo>
                  <a:lnTo>
                    <a:pt x="427" y="210"/>
                  </a:lnTo>
                  <a:lnTo>
                    <a:pt x="427" y="206"/>
                  </a:lnTo>
                  <a:lnTo>
                    <a:pt x="424" y="201"/>
                  </a:lnTo>
                  <a:lnTo>
                    <a:pt x="424" y="198"/>
                  </a:lnTo>
                  <a:lnTo>
                    <a:pt x="424" y="196"/>
                  </a:lnTo>
                  <a:lnTo>
                    <a:pt x="427" y="192"/>
                  </a:lnTo>
                  <a:lnTo>
                    <a:pt x="429" y="189"/>
                  </a:lnTo>
                  <a:lnTo>
                    <a:pt x="429" y="187"/>
                  </a:lnTo>
                  <a:lnTo>
                    <a:pt x="435" y="184"/>
                  </a:lnTo>
                  <a:lnTo>
                    <a:pt x="437" y="182"/>
                  </a:lnTo>
                  <a:lnTo>
                    <a:pt x="440" y="179"/>
                  </a:lnTo>
                  <a:lnTo>
                    <a:pt x="443" y="176"/>
                  </a:lnTo>
                  <a:lnTo>
                    <a:pt x="443" y="173"/>
                  </a:lnTo>
                  <a:lnTo>
                    <a:pt x="446" y="173"/>
                  </a:lnTo>
                  <a:lnTo>
                    <a:pt x="446" y="169"/>
                  </a:lnTo>
                  <a:lnTo>
                    <a:pt x="446" y="165"/>
                  </a:lnTo>
                  <a:lnTo>
                    <a:pt x="444" y="162"/>
                  </a:lnTo>
                  <a:lnTo>
                    <a:pt x="440" y="158"/>
                  </a:lnTo>
                  <a:lnTo>
                    <a:pt x="437" y="158"/>
                  </a:lnTo>
                  <a:lnTo>
                    <a:pt x="435" y="152"/>
                  </a:lnTo>
                  <a:lnTo>
                    <a:pt x="435" y="150"/>
                  </a:lnTo>
                  <a:lnTo>
                    <a:pt x="435" y="146"/>
                  </a:lnTo>
                  <a:lnTo>
                    <a:pt x="435" y="144"/>
                  </a:lnTo>
                  <a:lnTo>
                    <a:pt x="435" y="139"/>
                  </a:lnTo>
                  <a:lnTo>
                    <a:pt x="435" y="134"/>
                  </a:lnTo>
                  <a:lnTo>
                    <a:pt x="432" y="129"/>
                  </a:lnTo>
                  <a:lnTo>
                    <a:pt x="429" y="129"/>
                  </a:lnTo>
                  <a:lnTo>
                    <a:pt x="427" y="129"/>
                  </a:lnTo>
                  <a:lnTo>
                    <a:pt x="424" y="133"/>
                  </a:lnTo>
                  <a:lnTo>
                    <a:pt x="424" y="134"/>
                  </a:lnTo>
                  <a:lnTo>
                    <a:pt x="422" y="137"/>
                  </a:lnTo>
                  <a:lnTo>
                    <a:pt x="417" y="137"/>
                  </a:lnTo>
                  <a:lnTo>
                    <a:pt x="417" y="134"/>
                  </a:lnTo>
                  <a:lnTo>
                    <a:pt x="416" y="133"/>
                  </a:lnTo>
                  <a:lnTo>
                    <a:pt x="416" y="129"/>
                  </a:lnTo>
                  <a:lnTo>
                    <a:pt x="416" y="128"/>
                  </a:lnTo>
                  <a:lnTo>
                    <a:pt x="416" y="123"/>
                  </a:lnTo>
                  <a:lnTo>
                    <a:pt x="413" y="119"/>
                  </a:lnTo>
                  <a:lnTo>
                    <a:pt x="413" y="116"/>
                  </a:lnTo>
                  <a:lnTo>
                    <a:pt x="413" y="114"/>
                  </a:lnTo>
                  <a:lnTo>
                    <a:pt x="410" y="110"/>
                  </a:lnTo>
                  <a:lnTo>
                    <a:pt x="407" y="108"/>
                  </a:lnTo>
                  <a:lnTo>
                    <a:pt x="405" y="108"/>
                  </a:lnTo>
                  <a:lnTo>
                    <a:pt x="403" y="108"/>
                  </a:lnTo>
                  <a:lnTo>
                    <a:pt x="401" y="108"/>
                  </a:lnTo>
                  <a:lnTo>
                    <a:pt x="398" y="108"/>
                  </a:lnTo>
                  <a:lnTo>
                    <a:pt x="395" y="108"/>
                  </a:lnTo>
                  <a:lnTo>
                    <a:pt x="393" y="110"/>
                  </a:lnTo>
                  <a:lnTo>
                    <a:pt x="390" y="110"/>
                  </a:lnTo>
                  <a:lnTo>
                    <a:pt x="386" y="110"/>
                  </a:lnTo>
                  <a:lnTo>
                    <a:pt x="381" y="112"/>
                  </a:lnTo>
                  <a:lnTo>
                    <a:pt x="376" y="112"/>
                  </a:lnTo>
                  <a:lnTo>
                    <a:pt x="368" y="112"/>
                  </a:lnTo>
                  <a:lnTo>
                    <a:pt x="363" y="112"/>
                  </a:lnTo>
                  <a:lnTo>
                    <a:pt x="359" y="112"/>
                  </a:lnTo>
                  <a:lnTo>
                    <a:pt x="354" y="112"/>
                  </a:lnTo>
                  <a:lnTo>
                    <a:pt x="351" y="112"/>
                  </a:lnTo>
                  <a:lnTo>
                    <a:pt x="349" y="112"/>
                  </a:lnTo>
                  <a:lnTo>
                    <a:pt x="344" y="110"/>
                  </a:lnTo>
                  <a:lnTo>
                    <a:pt x="340" y="108"/>
                  </a:lnTo>
                  <a:lnTo>
                    <a:pt x="335" y="104"/>
                  </a:lnTo>
                  <a:lnTo>
                    <a:pt x="327" y="100"/>
                  </a:lnTo>
                  <a:lnTo>
                    <a:pt x="322" y="98"/>
                  </a:lnTo>
                  <a:lnTo>
                    <a:pt x="320" y="96"/>
                  </a:lnTo>
                  <a:lnTo>
                    <a:pt x="318" y="94"/>
                  </a:lnTo>
                  <a:lnTo>
                    <a:pt x="318" y="89"/>
                  </a:lnTo>
                  <a:lnTo>
                    <a:pt x="318" y="86"/>
                  </a:lnTo>
                  <a:lnTo>
                    <a:pt x="318" y="83"/>
                  </a:lnTo>
                  <a:lnTo>
                    <a:pt x="311" y="77"/>
                  </a:lnTo>
                  <a:lnTo>
                    <a:pt x="307" y="73"/>
                  </a:lnTo>
                  <a:lnTo>
                    <a:pt x="300" y="65"/>
                  </a:lnTo>
                  <a:lnTo>
                    <a:pt x="300" y="64"/>
                  </a:lnTo>
                  <a:lnTo>
                    <a:pt x="293" y="56"/>
                  </a:lnTo>
                  <a:lnTo>
                    <a:pt x="290" y="52"/>
                  </a:lnTo>
                  <a:lnTo>
                    <a:pt x="286" y="48"/>
                  </a:lnTo>
                  <a:lnTo>
                    <a:pt x="282" y="43"/>
                  </a:lnTo>
                  <a:lnTo>
                    <a:pt x="278" y="41"/>
                  </a:lnTo>
                  <a:lnTo>
                    <a:pt x="276" y="36"/>
                  </a:lnTo>
                  <a:lnTo>
                    <a:pt x="273" y="31"/>
                  </a:lnTo>
                  <a:lnTo>
                    <a:pt x="268" y="30"/>
                  </a:lnTo>
                  <a:lnTo>
                    <a:pt x="265" y="27"/>
                  </a:lnTo>
                  <a:lnTo>
                    <a:pt x="265" y="23"/>
                  </a:lnTo>
                  <a:lnTo>
                    <a:pt x="264" y="20"/>
                  </a:lnTo>
                  <a:lnTo>
                    <a:pt x="261" y="16"/>
                  </a:lnTo>
                  <a:lnTo>
                    <a:pt x="256" y="12"/>
                  </a:lnTo>
                  <a:lnTo>
                    <a:pt x="256" y="8"/>
                  </a:lnTo>
                  <a:lnTo>
                    <a:pt x="254" y="5"/>
                  </a:lnTo>
                  <a:lnTo>
                    <a:pt x="254" y="2"/>
                  </a:lnTo>
                </a:path>
              </a:pathLst>
            </a:custGeom>
            <a:solidFill>
              <a:srgbClr val="00FF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10" name="Freeform 11"/>
            <p:cNvSpPr>
              <a:spLocks/>
            </p:cNvSpPr>
            <p:nvPr/>
          </p:nvSpPr>
          <p:spPr bwMode="auto">
            <a:xfrm>
              <a:off x="580" y="2492"/>
              <a:ext cx="329" cy="319"/>
            </a:xfrm>
            <a:custGeom>
              <a:avLst/>
              <a:gdLst>
                <a:gd name="T0" fmla="*/ 1 w 552"/>
                <a:gd name="T1" fmla="*/ 1 h 536"/>
                <a:gd name="T2" fmla="*/ 1 w 552"/>
                <a:gd name="T3" fmla="*/ 1 h 536"/>
                <a:gd name="T4" fmla="*/ 1 w 552"/>
                <a:gd name="T5" fmla="*/ 1 h 536"/>
                <a:gd name="T6" fmla="*/ 1 w 552"/>
                <a:gd name="T7" fmla="*/ 1 h 536"/>
                <a:gd name="T8" fmla="*/ 1 w 552"/>
                <a:gd name="T9" fmla="*/ 1 h 536"/>
                <a:gd name="T10" fmla="*/ 1 w 552"/>
                <a:gd name="T11" fmla="*/ 1 h 536"/>
                <a:gd name="T12" fmla="*/ 1 w 552"/>
                <a:gd name="T13" fmla="*/ 1 h 536"/>
                <a:gd name="T14" fmla="*/ 1 w 552"/>
                <a:gd name="T15" fmla="*/ 1 h 536"/>
                <a:gd name="T16" fmla="*/ 1 w 552"/>
                <a:gd name="T17" fmla="*/ 1 h 536"/>
                <a:gd name="T18" fmla="*/ 1 w 552"/>
                <a:gd name="T19" fmla="*/ 1 h 536"/>
                <a:gd name="T20" fmla="*/ 1 w 552"/>
                <a:gd name="T21" fmla="*/ 1 h 536"/>
                <a:gd name="T22" fmla="*/ 1 w 552"/>
                <a:gd name="T23" fmla="*/ 1 h 536"/>
                <a:gd name="T24" fmla="*/ 1 w 552"/>
                <a:gd name="T25" fmla="*/ 1 h 536"/>
                <a:gd name="T26" fmla="*/ 1 w 552"/>
                <a:gd name="T27" fmla="*/ 1 h 536"/>
                <a:gd name="T28" fmla="*/ 1 w 552"/>
                <a:gd name="T29" fmla="*/ 1 h 536"/>
                <a:gd name="T30" fmla="*/ 0 w 552"/>
                <a:gd name="T31" fmla="*/ 1 h 536"/>
                <a:gd name="T32" fmla="*/ 1 w 552"/>
                <a:gd name="T33" fmla="*/ 1 h 536"/>
                <a:gd name="T34" fmla="*/ 1 w 552"/>
                <a:gd name="T35" fmla="*/ 1 h 536"/>
                <a:gd name="T36" fmla="*/ 1 w 552"/>
                <a:gd name="T37" fmla="*/ 1 h 536"/>
                <a:gd name="T38" fmla="*/ 1 w 552"/>
                <a:gd name="T39" fmla="*/ 1 h 536"/>
                <a:gd name="T40" fmla="*/ 1 w 552"/>
                <a:gd name="T41" fmla="*/ 1 h 536"/>
                <a:gd name="T42" fmla="*/ 1 w 552"/>
                <a:gd name="T43" fmla="*/ 1 h 536"/>
                <a:gd name="T44" fmla="*/ 1 w 552"/>
                <a:gd name="T45" fmla="*/ 1 h 536"/>
                <a:gd name="T46" fmla="*/ 1 w 552"/>
                <a:gd name="T47" fmla="*/ 1 h 536"/>
                <a:gd name="T48" fmla="*/ 1 w 552"/>
                <a:gd name="T49" fmla="*/ 1 h 536"/>
                <a:gd name="T50" fmla="*/ 1 w 552"/>
                <a:gd name="T51" fmla="*/ 1 h 536"/>
                <a:gd name="T52" fmla="*/ 1 w 552"/>
                <a:gd name="T53" fmla="*/ 1 h 536"/>
                <a:gd name="T54" fmla="*/ 1 w 552"/>
                <a:gd name="T55" fmla="*/ 1 h 536"/>
                <a:gd name="T56" fmla="*/ 1 w 552"/>
                <a:gd name="T57" fmla="*/ 1 h 536"/>
                <a:gd name="T58" fmla="*/ 1 w 552"/>
                <a:gd name="T59" fmla="*/ 1 h 536"/>
                <a:gd name="T60" fmla="*/ 1 w 552"/>
                <a:gd name="T61" fmla="*/ 1 h 536"/>
                <a:gd name="T62" fmla="*/ 1 w 552"/>
                <a:gd name="T63" fmla="*/ 1 h 536"/>
                <a:gd name="T64" fmla="*/ 1 w 552"/>
                <a:gd name="T65" fmla="*/ 1 h 536"/>
                <a:gd name="T66" fmla="*/ 1 w 552"/>
                <a:gd name="T67" fmla="*/ 1 h 536"/>
                <a:gd name="T68" fmla="*/ 1 w 552"/>
                <a:gd name="T69" fmla="*/ 1 h 536"/>
                <a:gd name="T70" fmla="*/ 1 w 552"/>
                <a:gd name="T71" fmla="*/ 1 h 536"/>
                <a:gd name="T72" fmla="*/ 1 w 552"/>
                <a:gd name="T73" fmla="*/ 1 h 536"/>
                <a:gd name="T74" fmla="*/ 1 w 552"/>
                <a:gd name="T75" fmla="*/ 1 h 536"/>
                <a:gd name="T76" fmla="*/ 1 w 552"/>
                <a:gd name="T77" fmla="*/ 1 h 536"/>
                <a:gd name="T78" fmla="*/ 1 w 552"/>
                <a:gd name="T79" fmla="*/ 1 h 536"/>
                <a:gd name="T80" fmla="*/ 1 w 552"/>
                <a:gd name="T81" fmla="*/ 1 h 536"/>
                <a:gd name="T82" fmla="*/ 1 w 552"/>
                <a:gd name="T83" fmla="*/ 1 h 536"/>
                <a:gd name="T84" fmla="*/ 1 w 552"/>
                <a:gd name="T85" fmla="*/ 1 h 536"/>
                <a:gd name="T86" fmla="*/ 1 w 552"/>
                <a:gd name="T87" fmla="*/ 1 h 536"/>
                <a:gd name="T88" fmla="*/ 1 w 552"/>
                <a:gd name="T89" fmla="*/ 1 h 536"/>
                <a:gd name="T90" fmla="*/ 1 w 552"/>
                <a:gd name="T91" fmla="*/ 1 h 536"/>
                <a:gd name="T92" fmla="*/ 1 w 552"/>
                <a:gd name="T93" fmla="*/ 1 h 536"/>
                <a:gd name="T94" fmla="*/ 1 w 552"/>
                <a:gd name="T95" fmla="*/ 1 h 536"/>
                <a:gd name="T96" fmla="*/ 1 w 552"/>
                <a:gd name="T97" fmla="*/ 1 h 536"/>
                <a:gd name="T98" fmla="*/ 1 w 552"/>
                <a:gd name="T99" fmla="*/ 1 h 536"/>
                <a:gd name="T100" fmla="*/ 1 w 552"/>
                <a:gd name="T101" fmla="*/ 1 h 536"/>
                <a:gd name="T102" fmla="*/ 1 w 552"/>
                <a:gd name="T103" fmla="*/ 1 h 536"/>
                <a:gd name="T104" fmla="*/ 1 w 552"/>
                <a:gd name="T105" fmla="*/ 1 h 536"/>
                <a:gd name="T106" fmla="*/ 1 w 552"/>
                <a:gd name="T107" fmla="*/ 1 h 536"/>
                <a:gd name="T108" fmla="*/ 1 w 552"/>
                <a:gd name="T109" fmla="*/ 1 h 536"/>
                <a:gd name="T110" fmla="*/ 1 w 552"/>
                <a:gd name="T111" fmla="*/ 1 h 536"/>
                <a:gd name="T112" fmla="*/ 1 w 552"/>
                <a:gd name="T113" fmla="*/ 1 h 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2"/>
                <a:gd name="T172" fmla="*/ 0 h 536"/>
                <a:gd name="T173" fmla="*/ 552 w 552"/>
                <a:gd name="T174" fmla="*/ 536 h 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2" h="536">
                  <a:moveTo>
                    <a:pt x="254" y="2"/>
                  </a:moveTo>
                  <a:lnTo>
                    <a:pt x="254" y="2"/>
                  </a:lnTo>
                  <a:lnTo>
                    <a:pt x="251" y="0"/>
                  </a:lnTo>
                  <a:lnTo>
                    <a:pt x="249" y="2"/>
                  </a:lnTo>
                  <a:lnTo>
                    <a:pt x="246" y="5"/>
                  </a:lnTo>
                  <a:lnTo>
                    <a:pt x="241" y="12"/>
                  </a:lnTo>
                  <a:lnTo>
                    <a:pt x="240" y="13"/>
                  </a:lnTo>
                  <a:lnTo>
                    <a:pt x="240" y="16"/>
                  </a:lnTo>
                  <a:lnTo>
                    <a:pt x="234" y="20"/>
                  </a:lnTo>
                  <a:lnTo>
                    <a:pt x="229" y="23"/>
                  </a:lnTo>
                  <a:lnTo>
                    <a:pt x="227" y="25"/>
                  </a:lnTo>
                  <a:lnTo>
                    <a:pt x="224" y="27"/>
                  </a:lnTo>
                  <a:lnTo>
                    <a:pt x="224" y="23"/>
                  </a:lnTo>
                  <a:lnTo>
                    <a:pt x="224" y="20"/>
                  </a:lnTo>
                  <a:lnTo>
                    <a:pt x="224" y="16"/>
                  </a:lnTo>
                  <a:lnTo>
                    <a:pt x="222" y="13"/>
                  </a:lnTo>
                  <a:lnTo>
                    <a:pt x="222" y="12"/>
                  </a:lnTo>
                  <a:lnTo>
                    <a:pt x="219" y="8"/>
                  </a:lnTo>
                  <a:lnTo>
                    <a:pt x="217" y="5"/>
                  </a:lnTo>
                  <a:lnTo>
                    <a:pt x="217" y="0"/>
                  </a:lnTo>
                  <a:lnTo>
                    <a:pt x="211" y="0"/>
                  </a:lnTo>
                  <a:lnTo>
                    <a:pt x="207" y="0"/>
                  </a:lnTo>
                  <a:lnTo>
                    <a:pt x="200" y="2"/>
                  </a:lnTo>
                  <a:lnTo>
                    <a:pt x="198" y="5"/>
                  </a:lnTo>
                  <a:lnTo>
                    <a:pt x="195" y="6"/>
                  </a:lnTo>
                  <a:lnTo>
                    <a:pt x="195" y="8"/>
                  </a:lnTo>
                  <a:lnTo>
                    <a:pt x="195" y="13"/>
                  </a:lnTo>
                  <a:lnTo>
                    <a:pt x="192" y="16"/>
                  </a:lnTo>
                  <a:lnTo>
                    <a:pt x="189" y="18"/>
                  </a:lnTo>
                  <a:lnTo>
                    <a:pt x="183" y="23"/>
                  </a:lnTo>
                  <a:lnTo>
                    <a:pt x="180" y="25"/>
                  </a:lnTo>
                  <a:lnTo>
                    <a:pt x="180" y="30"/>
                  </a:lnTo>
                  <a:lnTo>
                    <a:pt x="175" y="30"/>
                  </a:lnTo>
                  <a:lnTo>
                    <a:pt x="178" y="27"/>
                  </a:lnTo>
                  <a:lnTo>
                    <a:pt x="178" y="25"/>
                  </a:lnTo>
                  <a:lnTo>
                    <a:pt x="175" y="23"/>
                  </a:lnTo>
                  <a:lnTo>
                    <a:pt x="170" y="23"/>
                  </a:lnTo>
                  <a:lnTo>
                    <a:pt x="170" y="25"/>
                  </a:lnTo>
                  <a:lnTo>
                    <a:pt x="168" y="30"/>
                  </a:lnTo>
                  <a:lnTo>
                    <a:pt x="168" y="36"/>
                  </a:lnTo>
                  <a:lnTo>
                    <a:pt x="165" y="39"/>
                  </a:lnTo>
                  <a:lnTo>
                    <a:pt x="165" y="41"/>
                  </a:lnTo>
                  <a:lnTo>
                    <a:pt x="165" y="44"/>
                  </a:lnTo>
                  <a:lnTo>
                    <a:pt x="168" y="48"/>
                  </a:lnTo>
                  <a:lnTo>
                    <a:pt x="168" y="51"/>
                  </a:lnTo>
                  <a:lnTo>
                    <a:pt x="163" y="43"/>
                  </a:lnTo>
                  <a:lnTo>
                    <a:pt x="160" y="39"/>
                  </a:lnTo>
                  <a:lnTo>
                    <a:pt x="159" y="34"/>
                  </a:lnTo>
                  <a:lnTo>
                    <a:pt x="156" y="31"/>
                  </a:lnTo>
                  <a:lnTo>
                    <a:pt x="153" y="30"/>
                  </a:lnTo>
                  <a:lnTo>
                    <a:pt x="151" y="27"/>
                  </a:lnTo>
                  <a:lnTo>
                    <a:pt x="151" y="23"/>
                  </a:lnTo>
                  <a:lnTo>
                    <a:pt x="148" y="20"/>
                  </a:lnTo>
                  <a:lnTo>
                    <a:pt x="144" y="23"/>
                  </a:lnTo>
                  <a:lnTo>
                    <a:pt x="138" y="27"/>
                  </a:lnTo>
                  <a:lnTo>
                    <a:pt x="136" y="30"/>
                  </a:lnTo>
                  <a:lnTo>
                    <a:pt x="134" y="34"/>
                  </a:lnTo>
                  <a:lnTo>
                    <a:pt x="124" y="39"/>
                  </a:lnTo>
                  <a:lnTo>
                    <a:pt x="122" y="41"/>
                  </a:lnTo>
                  <a:lnTo>
                    <a:pt x="120" y="43"/>
                  </a:lnTo>
                  <a:lnTo>
                    <a:pt x="117" y="43"/>
                  </a:lnTo>
                  <a:lnTo>
                    <a:pt x="111" y="44"/>
                  </a:lnTo>
                  <a:lnTo>
                    <a:pt x="111" y="48"/>
                  </a:lnTo>
                  <a:lnTo>
                    <a:pt x="109" y="51"/>
                  </a:lnTo>
                  <a:lnTo>
                    <a:pt x="109" y="52"/>
                  </a:lnTo>
                  <a:lnTo>
                    <a:pt x="109" y="54"/>
                  </a:lnTo>
                  <a:lnTo>
                    <a:pt x="109" y="56"/>
                  </a:lnTo>
                  <a:lnTo>
                    <a:pt x="107" y="60"/>
                  </a:lnTo>
                  <a:lnTo>
                    <a:pt x="102" y="65"/>
                  </a:lnTo>
                  <a:lnTo>
                    <a:pt x="100" y="71"/>
                  </a:lnTo>
                  <a:lnTo>
                    <a:pt x="97" y="73"/>
                  </a:lnTo>
                  <a:lnTo>
                    <a:pt x="97" y="75"/>
                  </a:lnTo>
                  <a:lnTo>
                    <a:pt x="97" y="80"/>
                  </a:lnTo>
                  <a:lnTo>
                    <a:pt x="97" y="84"/>
                  </a:lnTo>
                  <a:lnTo>
                    <a:pt x="100" y="91"/>
                  </a:lnTo>
                  <a:lnTo>
                    <a:pt x="102" y="98"/>
                  </a:lnTo>
                  <a:lnTo>
                    <a:pt x="102" y="103"/>
                  </a:lnTo>
                  <a:lnTo>
                    <a:pt x="105" y="104"/>
                  </a:lnTo>
                  <a:lnTo>
                    <a:pt x="107" y="104"/>
                  </a:lnTo>
                  <a:lnTo>
                    <a:pt x="109" y="103"/>
                  </a:lnTo>
                  <a:lnTo>
                    <a:pt x="111" y="104"/>
                  </a:lnTo>
                  <a:lnTo>
                    <a:pt x="111" y="108"/>
                  </a:lnTo>
                  <a:lnTo>
                    <a:pt x="111" y="112"/>
                  </a:lnTo>
                  <a:lnTo>
                    <a:pt x="109" y="114"/>
                  </a:lnTo>
                  <a:lnTo>
                    <a:pt x="109" y="116"/>
                  </a:lnTo>
                  <a:lnTo>
                    <a:pt x="109" y="121"/>
                  </a:lnTo>
                  <a:lnTo>
                    <a:pt x="107" y="121"/>
                  </a:lnTo>
                  <a:lnTo>
                    <a:pt x="102" y="123"/>
                  </a:lnTo>
                  <a:lnTo>
                    <a:pt x="97" y="123"/>
                  </a:lnTo>
                  <a:lnTo>
                    <a:pt x="93" y="123"/>
                  </a:lnTo>
                  <a:lnTo>
                    <a:pt x="89" y="123"/>
                  </a:lnTo>
                  <a:lnTo>
                    <a:pt x="87" y="121"/>
                  </a:lnTo>
                  <a:lnTo>
                    <a:pt x="87" y="123"/>
                  </a:lnTo>
                  <a:lnTo>
                    <a:pt x="87" y="128"/>
                  </a:lnTo>
                  <a:lnTo>
                    <a:pt x="87" y="134"/>
                  </a:lnTo>
                  <a:lnTo>
                    <a:pt x="84" y="144"/>
                  </a:lnTo>
                  <a:lnTo>
                    <a:pt x="84" y="146"/>
                  </a:lnTo>
                  <a:lnTo>
                    <a:pt x="84" y="150"/>
                  </a:lnTo>
                  <a:lnTo>
                    <a:pt x="87" y="149"/>
                  </a:lnTo>
                  <a:lnTo>
                    <a:pt x="93" y="149"/>
                  </a:lnTo>
                  <a:lnTo>
                    <a:pt x="97" y="146"/>
                  </a:lnTo>
                  <a:lnTo>
                    <a:pt x="100" y="149"/>
                  </a:lnTo>
                  <a:lnTo>
                    <a:pt x="105" y="155"/>
                  </a:lnTo>
                  <a:lnTo>
                    <a:pt x="105" y="158"/>
                  </a:lnTo>
                  <a:lnTo>
                    <a:pt x="105" y="167"/>
                  </a:lnTo>
                  <a:lnTo>
                    <a:pt x="105" y="169"/>
                  </a:lnTo>
                  <a:lnTo>
                    <a:pt x="105" y="173"/>
                  </a:lnTo>
                  <a:lnTo>
                    <a:pt x="109" y="173"/>
                  </a:lnTo>
                  <a:lnTo>
                    <a:pt x="111" y="173"/>
                  </a:lnTo>
                  <a:lnTo>
                    <a:pt x="113" y="176"/>
                  </a:lnTo>
                  <a:lnTo>
                    <a:pt x="113" y="179"/>
                  </a:lnTo>
                  <a:lnTo>
                    <a:pt x="113" y="181"/>
                  </a:lnTo>
                  <a:lnTo>
                    <a:pt x="111" y="182"/>
                  </a:lnTo>
                  <a:lnTo>
                    <a:pt x="111" y="184"/>
                  </a:lnTo>
                  <a:lnTo>
                    <a:pt x="111" y="187"/>
                  </a:lnTo>
                  <a:lnTo>
                    <a:pt x="113" y="189"/>
                  </a:lnTo>
                  <a:lnTo>
                    <a:pt x="111" y="194"/>
                  </a:lnTo>
                  <a:lnTo>
                    <a:pt x="113" y="198"/>
                  </a:lnTo>
                  <a:lnTo>
                    <a:pt x="111" y="201"/>
                  </a:lnTo>
                  <a:lnTo>
                    <a:pt x="109" y="204"/>
                  </a:lnTo>
                  <a:lnTo>
                    <a:pt x="107" y="204"/>
                  </a:lnTo>
                  <a:lnTo>
                    <a:pt x="100" y="206"/>
                  </a:lnTo>
                  <a:lnTo>
                    <a:pt x="97" y="204"/>
                  </a:lnTo>
                  <a:lnTo>
                    <a:pt x="84" y="201"/>
                  </a:lnTo>
                  <a:lnTo>
                    <a:pt x="72" y="201"/>
                  </a:lnTo>
                  <a:lnTo>
                    <a:pt x="68" y="198"/>
                  </a:lnTo>
                  <a:lnTo>
                    <a:pt x="60" y="198"/>
                  </a:lnTo>
                  <a:lnTo>
                    <a:pt x="53" y="196"/>
                  </a:lnTo>
                  <a:lnTo>
                    <a:pt x="51" y="196"/>
                  </a:lnTo>
                  <a:lnTo>
                    <a:pt x="46" y="196"/>
                  </a:lnTo>
                  <a:lnTo>
                    <a:pt x="38" y="196"/>
                  </a:lnTo>
                  <a:lnTo>
                    <a:pt x="36" y="194"/>
                  </a:lnTo>
                  <a:lnTo>
                    <a:pt x="30" y="198"/>
                  </a:lnTo>
                  <a:lnTo>
                    <a:pt x="28" y="204"/>
                  </a:lnTo>
                  <a:lnTo>
                    <a:pt x="24" y="208"/>
                  </a:lnTo>
                  <a:lnTo>
                    <a:pt x="19" y="215"/>
                  </a:lnTo>
                  <a:lnTo>
                    <a:pt x="16" y="219"/>
                  </a:lnTo>
                  <a:lnTo>
                    <a:pt x="11" y="221"/>
                  </a:lnTo>
                  <a:lnTo>
                    <a:pt x="9" y="224"/>
                  </a:lnTo>
                  <a:lnTo>
                    <a:pt x="6" y="228"/>
                  </a:lnTo>
                  <a:lnTo>
                    <a:pt x="0" y="236"/>
                  </a:lnTo>
                  <a:lnTo>
                    <a:pt x="0" y="237"/>
                  </a:lnTo>
                  <a:lnTo>
                    <a:pt x="0" y="242"/>
                  </a:lnTo>
                  <a:lnTo>
                    <a:pt x="0" y="244"/>
                  </a:lnTo>
                  <a:lnTo>
                    <a:pt x="2" y="248"/>
                  </a:lnTo>
                  <a:lnTo>
                    <a:pt x="5" y="251"/>
                  </a:lnTo>
                  <a:lnTo>
                    <a:pt x="9" y="256"/>
                  </a:lnTo>
                  <a:lnTo>
                    <a:pt x="13" y="258"/>
                  </a:lnTo>
                  <a:lnTo>
                    <a:pt x="19" y="260"/>
                  </a:lnTo>
                  <a:lnTo>
                    <a:pt x="24" y="266"/>
                  </a:lnTo>
                  <a:lnTo>
                    <a:pt x="26" y="267"/>
                  </a:lnTo>
                  <a:lnTo>
                    <a:pt x="26" y="271"/>
                  </a:lnTo>
                  <a:lnTo>
                    <a:pt x="26" y="275"/>
                  </a:lnTo>
                  <a:lnTo>
                    <a:pt x="28" y="271"/>
                  </a:lnTo>
                  <a:lnTo>
                    <a:pt x="33" y="271"/>
                  </a:lnTo>
                  <a:lnTo>
                    <a:pt x="38" y="271"/>
                  </a:lnTo>
                  <a:lnTo>
                    <a:pt x="38" y="277"/>
                  </a:lnTo>
                  <a:lnTo>
                    <a:pt x="36" y="279"/>
                  </a:lnTo>
                  <a:lnTo>
                    <a:pt x="38" y="281"/>
                  </a:lnTo>
                  <a:lnTo>
                    <a:pt x="43" y="283"/>
                  </a:lnTo>
                  <a:lnTo>
                    <a:pt x="51" y="288"/>
                  </a:lnTo>
                  <a:lnTo>
                    <a:pt x="55" y="294"/>
                  </a:lnTo>
                  <a:lnTo>
                    <a:pt x="63" y="300"/>
                  </a:lnTo>
                  <a:lnTo>
                    <a:pt x="68" y="303"/>
                  </a:lnTo>
                  <a:lnTo>
                    <a:pt x="75" y="308"/>
                  </a:lnTo>
                  <a:lnTo>
                    <a:pt x="80" y="316"/>
                  </a:lnTo>
                  <a:lnTo>
                    <a:pt x="82" y="317"/>
                  </a:lnTo>
                  <a:lnTo>
                    <a:pt x="84" y="322"/>
                  </a:lnTo>
                  <a:lnTo>
                    <a:pt x="87" y="325"/>
                  </a:lnTo>
                  <a:lnTo>
                    <a:pt x="93" y="322"/>
                  </a:lnTo>
                  <a:lnTo>
                    <a:pt x="97" y="332"/>
                  </a:lnTo>
                  <a:lnTo>
                    <a:pt x="102" y="336"/>
                  </a:lnTo>
                  <a:lnTo>
                    <a:pt x="105" y="338"/>
                  </a:lnTo>
                  <a:lnTo>
                    <a:pt x="109" y="341"/>
                  </a:lnTo>
                  <a:lnTo>
                    <a:pt x="113" y="341"/>
                  </a:lnTo>
                  <a:lnTo>
                    <a:pt x="117" y="341"/>
                  </a:lnTo>
                  <a:lnTo>
                    <a:pt x="120" y="341"/>
                  </a:lnTo>
                  <a:lnTo>
                    <a:pt x="122" y="341"/>
                  </a:lnTo>
                  <a:lnTo>
                    <a:pt x="124" y="341"/>
                  </a:lnTo>
                  <a:lnTo>
                    <a:pt x="126" y="343"/>
                  </a:lnTo>
                  <a:lnTo>
                    <a:pt x="134" y="343"/>
                  </a:lnTo>
                  <a:lnTo>
                    <a:pt x="136" y="345"/>
                  </a:lnTo>
                  <a:lnTo>
                    <a:pt x="138" y="348"/>
                  </a:lnTo>
                  <a:lnTo>
                    <a:pt x="141" y="352"/>
                  </a:lnTo>
                  <a:lnTo>
                    <a:pt x="144" y="355"/>
                  </a:lnTo>
                  <a:lnTo>
                    <a:pt x="148" y="356"/>
                  </a:lnTo>
                  <a:lnTo>
                    <a:pt x="151" y="358"/>
                  </a:lnTo>
                  <a:lnTo>
                    <a:pt x="153" y="362"/>
                  </a:lnTo>
                  <a:lnTo>
                    <a:pt x="159" y="365"/>
                  </a:lnTo>
                  <a:lnTo>
                    <a:pt x="159" y="368"/>
                  </a:lnTo>
                  <a:lnTo>
                    <a:pt x="160" y="370"/>
                  </a:lnTo>
                  <a:lnTo>
                    <a:pt x="160" y="373"/>
                  </a:lnTo>
                  <a:lnTo>
                    <a:pt x="165" y="375"/>
                  </a:lnTo>
                  <a:lnTo>
                    <a:pt x="170" y="377"/>
                  </a:lnTo>
                  <a:lnTo>
                    <a:pt x="175" y="377"/>
                  </a:lnTo>
                  <a:lnTo>
                    <a:pt x="180" y="377"/>
                  </a:lnTo>
                  <a:lnTo>
                    <a:pt x="186" y="380"/>
                  </a:lnTo>
                  <a:lnTo>
                    <a:pt x="187" y="380"/>
                  </a:lnTo>
                  <a:lnTo>
                    <a:pt x="189" y="381"/>
                  </a:lnTo>
                  <a:lnTo>
                    <a:pt x="192" y="385"/>
                  </a:lnTo>
                  <a:lnTo>
                    <a:pt x="195" y="385"/>
                  </a:lnTo>
                  <a:lnTo>
                    <a:pt x="198" y="387"/>
                  </a:lnTo>
                  <a:lnTo>
                    <a:pt x="200" y="391"/>
                  </a:lnTo>
                  <a:lnTo>
                    <a:pt x="200" y="393"/>
                  </a:lnTo>
                  <a:lnTo>
                    <a:pt x="205" y="396"/>
                  </a:lnTo>
                  <a:lnTo>
                    <a:pt x="210" y="396"/>
                  </a:lnTo>
                  <a:lnTo>
                    <a:pt x="210" y="398"/>
                  </a:lnTo>
                  <a:lnTo>
                    <a:pt x="211" y="398"/>
                  </a:lnTo>
                  <a:lnTo>
                    <a:pt x="217" y="404"/>
                  </a:lnTo>
                  <a:lnTo>
                    <a:pt x="219" y="408"/>
                  </a:lnTo>
                  <a:lnTo>
                    <a:pt x="224" y="410"/>
                  </a:lnTo>
                  <a:lnTo>
                    <a:pt x="230" y="412"/>
                  </a:lnTo>
                  <a:lnTo>
                    <a:pt x="237" y="415"/>
                  </a:lnTo>
                  <a:lnTo>
                    <a:pt x="240" y="420"/>
                  </a:lnTo>
                  <a:lnTo>
                    <a:pt x="246" y="421"/>
                  </a:lnTo>
                  <a:lnTo>
                    <a:pt x="249" y="425"/>
                  </a:lnTo>
                  <a:lnTo>
                    <a:pt x="256" y="427"/>
                  </a:lnTo>
                  <a:lnTo>
                    <a:pt x="264" y="433"/>
                  </a:lnTo>
                  <a:lnTo>
                    <a:pt x="270" y="433"/>
                  </a:lnTo>
                  <a:lnTo>
                    <a:pt x="276" y="433"/>
                  </a:lnTo>
                  <a:lnTo>
                    <a:pt x="281" y="433"/>
                  </a:lnTo>
                  <a:lnTo>
                    <a:pt x="286" y="433"/>
                  </a:lnTo>
                  <a:lnTo>
                    <a:pt x="290" y="433"/>
                  </a:lnTo>
                  <a:lnTo>
                    <a:pt x="298" y="427"/>
                  </a:lnTo>
                  <a:lnTo>
                    <a:pt x="303" y="427"/>
                  </a:lnTo>
                  <a:lnTo>
                    <a:pt x="305" y="427"/>
                  </a:lnTo>
                  <a:lnTo>
                    <a:pt x="307" y="425"/>
                  </a:lnTo>
                  <a:lnTo>
                    <a:pt x="309" y="425"/>
                  </a:lnTo>
                  <a:lnTo>
                    <a:pt x="311" y="423"/>
                  </a:lnTo>
                  <a:lnTo>
                    <a:pt x="318" y="423"/>
                  </a:lnTo>
                  <a:lnTo>
                    <a:pt x="322" y="423"/>
                  </a:lnTo>
                  <a:lnTo>
                    <a:pt x="324" y="421"/>
                  </a:lnTo>
                  <a:lnTo>
                    <a:pt x="327" y="421"/>
                  </a:lnTo>
                  <a:lnTo>
                    <a:pt x="332" y="421"/>
                  </a:lnTo>
                  <a:lnTo>
                    <a:pt x="335" y="423"/>
                  </a:lnTo>
                  <a:lnTo>
                    <a:pt x="337" y="423"/>
                  </a:lnTo>
                  <a:lnTo>
                    <a:pt x="340" y="427"/>
                  </a:lnTo>
                  <a:lnTo>
                    <a:pt x="340" y="430"/>
                  </a:lnTo>
                  <a:lnTo>
                    <a:pt x="340" y="434"/>
                  </a:lnTo>
                  <a:lnTo>
                    <a:pt x="337" y="436"/>
                  </a:lnTo>
                  <a:lnTo>
                    <a:pt x="337" y="439"/>
                  </a:lnTo>
                  <a:lnTo>
                    <a:pt x="335" y="444"/>
                  </a:lnTo>
                  <a:lnTo>
                    <a:pt x="335" y="446"/>
                  </a:lnTo>
                  <a:lnTo>
                    <a:pt x="335" y="448"/>
                  </a:lnTo>
                  <a:lnTo>
                    <a:pt x="335" y="450"/>
                  </a:lnTo>
                  <a:lnTo>
                    <a:pt x="341" y="458"/>
                  </a:lnTo>
                  <a:lnTo>
                    <a:pt x="347" y="460"/>
                  </a:lnTo>
                  <a:lnTo>
                    <a:pt x="351" y="464"/>
                  </a:lnTo>
                  <a:lnTo>
                    <a:pt x="359" y="466"/>
                  </a:lnTo>
                  <a:lnTo>
                    <a:pt x="366" y="466"/>
                  </a:lnTo>
                  <a:lnTo>
                    <a:pt x="368" y="469"/>
                  </a:lnTo>
                  <a:lnTo>
                    <a:pt x="371" y="469"/>
                  </a:lnTo>
                  <a:lnTo>
                    <a:pt x="374" y="471"/>
                  </a:lnTo>
                  <a:lnTo>
                    <a:pt x="374" y="473"/>
                  </a:lnTo>
                  <a:lnTo>
                    <a:pt x="376" y="476"/>
                  </a:lnTo>
                  <a:lnTo>
                    <a:pt x="378" y="478"/>
                  </a:lnTo>
                  <a:lnTo>
                    <a:pt x="378" y="480"/>
                  </a:lnTo>
                  <a:lnTo>
                    <a:pt x="376" y="487"/>
                  </a:lnTo>
                  <a:lnTo>
                    <a:pt x="376" y="489"/>
                  </a:lnTo>
                  <a:lnTo>
                    <a:pt x="376" y="497"/>
                  </a:lnTo>
                  <a:lnTo>
                    <a:pt x="378" y="500"/>
                  </a:lnTo>
                  <a:lnTo>
                    <a:pt x="381" y="506"/>
                  </a:lnTo>
                  <a:lnTo>
                    <a:pt x="383" y="510"/>
                  </a:lnTo>
                  <a:lnTo>
                    <a:pt x="386" y="512"/>
                  </a:lnTo>
                  <a:lnTo>
                    <a:pt x="388" y="518"/>
                  </a:lnTo>
                  <a:lnTo>
                    <a:pt x="390" y="522"/>
                  </a:lnTo>
                  <a:lnTo>
                    <a:pt x="393" y="526"/>
                  </a:lnTo>
                  <a:lnTo>
                    <a:pt x="395" y="529"/>
                  </a:lnTo>
                  <a:lnTo>
                    <a:pt x="395" y="531"/>
                  </a:lnTo>
                  <a:lnTo>
                    <a:pt x="398" y="532"/>
                  </a:lnTo>
                  <a:lnTo>
                    <a:pt x="401" y="532"/>
                  </a:lnTo>
                  <a:lnTo>
                    <a:pt x="403" y="532"/>
                  </a:lnTo>
                  <a:lnTo>
                    <a:pt x="405" y="532"/>
                  </a:lnTo>
                  <a:lnTo>
                    <a:pt x="407" y="531"/>
                  </a:lnTo>
                  <a:lnTo>
                    <a:pt x="410" y="529"/>
                  </a:lnTo>
                  <a:lnTo>
                    <a:pt x="417" y="526"/>
                  </a:lnTo>
                  <a:lnTo>
                    <a:pt x="424" y="531"/>
                  </a:lnTo>
                  <a:lnTo>
                    <a:pt x="429" y="532"/>
                  </a:lnTo>
                  <a:lnTo>
                    <a:pt x="437" y="535"/>
                  </a:lnTo>
                  <a:lnTo>
                    <a:pt x="443" y="535"/>
                  </a:lnTo>
                  <a:lnTo>
                    <a:pt x="446" y="535"/>
                  </a:lnTo>
                  <a:lnTo>
                    <a:pt x="452" y="535"/>
                  </a:lnTo>
                  <a:lnTo>
                    <a:pt x="457" y="532"/>
                  </a:lnTo>
                  <a:lnTo>
                    <a:pt x="461" y="531"/>
                  </a:lnTo>
                  <a:lnTo>
                    <a:pt x="466" y="531"/>
                  </a:lnTo>
                  <a:lnTo>
                    <a:pt x="471" y="531"/>
                  </a:lnTo>
                  <a:lnTo>
                    <a:pt x="474" y="531"/>
                  </a:lnTo>
                  <a:lnTo>
                    <a:pt x="476" y="531"/>
                  </a:lnTo>
                  <a:lnTo>
                    <a:pt x="478" y="531"/>
                  </a:lnTo>
                  <a:lnTo>
                    <a:pt x="478" y="529"/>
                  </a:lnTo>
                  <a:lnTo>
                    <a:pt x="478" y="526"/>
                  </a:lnTo>
                  <a:lnTo>
                    <a:pt x="478" y="523"/>
                  </a:lnTo>
                  <a:lnTo>
                    <a:pt x="478" y="522"/>
                  </a:lnTo>
                  <a:lnTo>
                    <a:pt x="478" y="518"/>
                  </a:lnTo>
                  <a:lnTo>
                    <a:pt x="478" y="514"/>
                  </a:lnTo>
                  <a:lnTo>
                    <a:pt x="478" y="512"/>
                  </a:lnTo>
                  <a:lnTo>
                    <a:pt x="478" y="510"/>
                  </a:lnTo>
                  <a:lnTo>
                    <a:pt x="476" y="509"/>
                  </a:lnTo>
                  <a:lnTo>
                    <a:pt x="476" y="502"/>
                  </a:lnTo>
                  <a:lnTo>
                    <a:pt x="474" y="499"/>
                  </a:lnTo>
                  <a:lnTo>
                    <a:pt x="471" y="497"/>
                  </a:lnTo>
                  <a:lnTo>
                    <a:pt x="470" y="492"/>
                  </a:lnTo>
                  <a:lnTo>
                    <a:pt x="470" y="485"/>
                  </a:lnTo>
                  <a:lnTo>
                    <a:pt x="471" y="483"/>
                  </a:lnTo>
                  <a:lnTo>
                    <a:pt x="474" y="480"/>
                  </a:lnTo>
                  <a:lnTo>
                    <a:pt x="471" y="476"/>
                  </a:lnTo>
                  <a:lnTo>
                    <a:pt x="470" y="476"/>
                  </a:lnTo>
                  <a:lnTo>
                    <a:pt x="470" y="473"/>
                  </a:lnTo>
                  <a:lnTo>
                    <a:pt x="466" y="471"/>
                  </a:lnTo>
                  <a:lnTo>
                    <a:pt x="466" y="469"/>
                  </a:lnTo>
                  <a:lnTo>
                    <a:pt x="471" y="469"/>
                  </a:lnTo>
                  <a:lnTo>
                    <a:pt x="476" y="469"/>
                  </a:lnTo>
                  <a:lnTo>
                    <a:pt x="478" y="466"/>
                  </a:lnTo>
                  <a:lnTo>
                    <a:pt x="483" y="466"/>
                  </a:lnTo>
                  <a:lnTo>
                    <a:pt x="483" y="464"/>
                  </a:lnTo>
                  <a:lnTo>
                    <a:pt x="488" y="464"/>
                  </a:lnTo>
                  <a:lnTo>
                    <a:pt x="491" y="464"/>
                  </a:lnTo>
                  <a:lnTo>
                    <a:pt x="497" y="462"/>
                  </a:lnTo>
                  <a:lnTo>
                    <a:pt x="498" y="462"/>
                  </a:lnTo>
                  <a:lnTo>
                    <a:pt x="498" y="460"/>
                  </a:lnTo>
                  <a:lnTo>
                    <a:pt x="497" y="458"/>
                  </a:lnTo>
                  <a:lnTo>
                    <a:pt x="497" y="453"/>
                  </a:lnTo>
                  <a:lnTo>
                    <a:pt x="497" y="446"/>
                  </a:lnTo>
                  <a:lnTo>
                    <a:pt x="494" y="441"/>
                  </a:lnTo>
                  <a:lnTo>
                    <a:pt x="491" y="434"/>
                  </a:lnTo>
                  <a:lnTo>
                    <a:pt x="491" y="427"/>
                  </a:lnTo>
                  <a:lnTo>
                    <a:pt x="488" y="423"/>
                  </a:lnTo>
                  <a:lnTo>
                    <a:pt x="491" y="420"/>
                  </a:lnTo>
                  <a:lnTo>
                    <a:pt x="491" y="414"/>
                  </a:lnTo>
                  <a:lnTo>
                    <a:pt x="486" y="412"/>
                  </a:lnTo>
                  <a:lnTo>
                    <a:pt x="483" y="408"/>
                  </a:lnTo>
                  <a:lnTo>
                    <a:pt x="481" y="402"/>
                  </a:lnTo>
                  <a:lnTo>
                    <a:pt x="481" y="396"/>
                  </a:lnTo>
                  <a:lnTo>
                    <a:pt x="481" y="393"/>
                  </a:lnTo>
                  <a:lnTo>
                    <a:pt x="483" y="393"/>
                  </a:lnTo>
                  <a:lnTo>
                    <a:pt x="481" y="387"/>
                  </a:lnTo>
                  <a:lnTo>
                    <a:pt x="481" y="380"/>
                  </a:lnTo>
                  <a:lnTo>
                    <a:pt x="481" y="377"/>
                  </a:lnTo>
                  <a:lnTo>
                    <a:pt x="478" y="370"/>
                  </a:lnTo>
                  <a:lnTo>
                    <a:pt x="478" y="365"/>
                  </a:lnTo>
                  <a:lnTo>
                    <a:pt x="478" y="362"/>
                  </a:lnTo>
                  <a:lnTo>
                    <a:pt x="478" y="355"/>
                  </a:lnTo>
                  <a:lnTo>
                    <a:pt x="478" y="348"/>
                  </a:lnTo>
                  <a:lnTo>
                    <a:pt x="476" y="348"/>
                  </a:lnTo>
                  <a:lnTo>
                    <a:pt x="476" y="345"/>
                  </a:lnTo>
                  <a:lnTo>
                    <a:pt x="478" y="341"/>
                  </a:lnTo>
                  <a:lnTo>
                    <a:pt x="481" y="338"/>
                  </a:lnTo>
                  <a:lnTo>
                    <a:pt x="481" y="336"/>
                  </a:lnTo>
                  <a:lnTo>
                    <a:pt x="486" y="336"/>
                  </a:lnTo>
                  <a:lnTo>
                    <a:pt x="494" y="334"/>
                  </a:lnTo>
                  <a:lnTo>
                    <a:pt x="497" y="334"/>
                  </a:lnTo>
                  <a:lnTo>
                    <a:pt x="503" y="332"/>
                  </a:lnTo>
                  <a:lnTo>
                    <a:pt x="505" y="329"/>
                  </a:lnTo>
                  <a:lnTo>
                    <a:pt x="508" y="329"/>
                  </a:lnTo>
                  <a:lnTo>
                    <a:pt x="513" y="329"/>
                  </a:lnTo>
                  <a:lnTo>
                    <a:pt x="518" y="326"/>
                  </a:lnTo>
                  <a:lnTo>
                    <a:pt x="524" y="322"/>
                  </a:lnTo>
                  <a:lnTo>
                    <a:pt x="530" y="319"/>
                  </a:lnTo>
                  <a:lnTo>
                    <a:pt x="533" y="319"/>
                  </a:lnTo>
                  <a:lnTo>
                    <a:pt x="540" y="316"/>
                  </a:lnTo>
                  <a:lnTo>
                    <a:pt x="541" y="315"/>
                  </a:lnTo>
                  <a:lnTo>
                    <a:pt x="545" y="308"/>
                  </a:lnTo>
                  <a:lnTo>
                    <a:pt x="547" y="306"/>
                  </a:lnTo>
                  <a:lnTo>
                    <a:pt x="547" y="303"/>
                  </a:lnTo>
                  <a:lnTo>
                    <a:pt x="545" y="300"/>
                  </a:lnTo>
                  <a:lnTo>
                    <a:pt x="545" y="297"/>
                  </a:lnTo>
                  <a:lnTo>
                    <a:pt x="541" y="293"/>
                  </a:lnTo>
                  <a:lnTo>
                    <a:pt x="540" y="288"/>
                  </a:lnTo>
                  <a:lnTo>
                    <a:pt x="537" y="288"/>
                  </a:lnTo>
                  <a:lnTo>
                    <a:pt x="540" y="283"/>
                  </a:lnTo>
                  <a:lnTo>
                    <a:pt x="540" y="281"/>
                  </a:lnTo>
                  <a:lnTo>
                    <a:pt x="541" y="279"/>
                  </a:lnTo>
                  <a:lnTo>
                    <a:pt x="545" y="275"/>
                  </a:lnTo>
                  <a:lnTo>
                    <a:pt x="547" y="271"/>
                  </a:lnTo>
                  <a:lnTo>
                    <a:pt x="547" y="270"/>
                  </a:lnTo>
                  <a:lnTo>
                    <a:pt x="551" y="266"/>
                  </a:lnTo>
                  <a:lnTo>
                    <a:pt x="551" y="258"/>
                  </a:lnTo>
                  <a:lnTo>
                    <a:pt x="551" y="256"/>
                  </a:lnTo>
                  <a:lnTo>
                    <a:pt x="551" y="254"/>
                  </a:lnTo>
                  <a:lnTo>
                    <a:pt x="547" y="251"/>
                  </a:lnTo>
                  <a:lnTo>
                    <a:pt x="547" y="248"/>
                  </a:lnTo>
                  <a:lnTo>
                    <a:pt x="545" y="247"/>
                  </a:lnTo>
                  <a:lnTo>
                    <a:pt x="541" y="247"/>
                  </a:lnTo>
                  <a:lnTo>
                    <a:pt x="540" y="244"/>
                  </a:lnTo>
                  <a:lnTo>
                    <a:pt x="535" y="244"/>
                  </a:lnTo>
                  <a:lnTo>
                    <a:pt x="533" y="242"/>
                  </a:lnTo>
                  <a:lnTo>
                    <a:pt x="527" y="240"/>
                  </a:lnTo>
                  <a:lnTo>
                    <a:pt x="524" y="237"/>
                  </a:lnTo>
                  <a:lnTo>
                    <a:pt x="521" y="236"/>
                  </a:lnTo>
                  <a:lnTo>
                    <a:pt x="518" y="234"/>
                  </a:lnTo>
                  <a:lnTo>
                    <a:pt x="513" y="234"/>
                  </a:lnTo>
                  <a:lnTo>
                    <a:pt x="508" y="228"/>
                  </a:lnTo>
                  <a:lnTo>
                    <a:pt x="503" y="224"/>
                  </a:lnTo>
                  <a:lnTo>
                    <a:pt x="500" y="224"/>
                  </a:lnTo>
                  <a:lnTo>
                    <a:pt x="497" y="221"/>
                  </a:lnTo>
                  <a:lnTo>
                    <a:pt x="494" y="219"/>
                  </a:lnTo>
                  <a:lnTo>
                    <a:pt x="494" y="221"/>
                  </a:lnTo>
                  <a:lnTo>
                    <a:pt x="491" y="221"/>
                  </a:lnTo>
                  <a:lnTo>
                    <a:pt x="488" y="224"/>
                  </a:lnTo>
                  <a:lnTo>
                    <a:pt x="488" y="227"/>
                  </a:lnTo>
                  <a:lnTo>
                    <a:pt x="476" y="228"/>
                  </a:lnTo>
                  <a:lnTo>
                    <a:pt x="474" y="228"/>
                  </a:lnTo>
                  <a:lnTo>
                    <a:pt x="471" y="228"/>
                  </a:lnTo>
                  <a:lnTo>
                    <a:pt x="470" y="228"/>
                  </a:lnTo>
                  <a:lnTo>
                    <a:pt x="464" y="228"/>
                  </a:lnTo>
                  <a:lnTo>
                    <a:pt x="461" y="228"/>
                  </a:lnTo>
                  <a:lnTo>
                    <a:pt x="459" y="228"/>
                  </a:lnTo>
                  <a:lnTo>
                    <a:pt x="457" y="231"/>
                  </a:lnTo>
                  <a:lnTo>
                    <a:pt x="455" y="231"/>
                  </a:lnTo>
                  <a:lnTo>
                    <a:pt x="449" y="231"/>
                  </a:lnTo>
                  <a:lnTo>
                    <a:pt x="446" y="231"/>
                  </a:lnTo>
                  <a:lnTo>
                    <a:pt x="444" y="234"/>
                  </a:lnTo>
                  <a:lnTo>
                    <a:pt x="440" y="234"/>
                  </a:lnTo>
                  <a:lnTo>
                    <a:pt x="437" y="231"/>
                  </a:lnTo>
                  <a:lnTo>
                    <a:pt x="435" y="231"/>
                  </a:lnTo>
                  <a:lnTo>
                    <a:pt x="432" y="231"/>
                  </a:lnTo>
                  <a:lnTo>
                    <a:pt x="429" y="231"/>
                  </a:lnTo>
                  <a:lnTo>
                    <a:pt x="427" y="231"/>
                  </a:lnTo>
                  <a:lnTo>
                    <a:pt x="424" y="231"/>
                  </a:lnTo>
                  <a:lnTo>
                    <a:pt x="422" y="231"/>
                  </a:lnTo>
                  <a:lnTo>
                    <a:pt x="420" y="231"/>
                  </a:lnTo>
                  <a:lnTo>
                    <a:pt x="417" y="228"/>
                  </a:lnTo>
                  <a:lnTo>
                    <a:pt x="417" y="227"/>
                  </a:lnTo>
                  <a:lnTo>
                    <a:pt x="420" y="221"/>
                  </a:lnTo>
                  <a:lnTo>
                    <a:pt x="422" y="219"/>
                  </a:lnTo>
                  <a:lnTo>
                    <a:pt x="424" y="215"/>
                  </a:lnTo>
                  <a:lnTo>
                    <a:pt x="427" y="212"/>
                  </a:lnTo>
                  <a:lnTo>
                    <a:pt x="427" y="210"/>
                  </a:lnTo>
                  <a:lnTo>
                    <a:pt x="427" y="206"/>
                  </a:lnTo>
                  <a:lnTo>
                    <a:pt x="424" y="201"/>
                  </a:lnTo>
                  <a:lnTo>
                    <a:pt x="424" y="198"/>
                  </a:lnTo>
                  <a:lnTo>
                    <a:pt x="424" y="196"/>
                  </a:lnTo>
                  <a:lnTo>
                    <a:pt x="427" y="192"/>
                  </a:lnTo>
                  <a:lnTo>
                    <a:pt x="429" y="189"/>
                  </a:lnTo>
                  <a:lnTo>
                    <a:pt x="429" y="187"/>
                  </a:lnTo>
                  <a:lnTo>
                    <a:pt x="435" y="184"/>
                  </a:lnTo>
                  <a:lnTo>
                    <a:pt x="437" y="182"/>
                  </a:lnTo>
                  <a:lnTo>
                    <a:pt x="440" y="179"/>
                  </a:lnTo>
                  <a:lnTo>
                    <a:pt x="443" y="176"/>
                  </a:lnTo>
                  <a:lnTo>
                    <a:pt x="443" y="173"/>
                  </a:lnTo>
                  <a:lnTo>
                    <a:pt x="446" y="173"/>
                  </a:lnTo>
                  <a:lnTo>
                    <a:pt x="446" y="169"/>
                  </a:lnTo>
                  <a:lnTo>
                    <a:pt x="446" y="165"/>
                  </a:lnTo>
                  <a:lnTo>
                    <a:pt x="444" y="162"/>
                  </a:lnTo>
                  <a:lnTo>
                    <a:pt x="440" y="158"/>
                  </a:lnTo>
                  <a:lnTo>
                    <a:pt x="437" y="158"/>
                  </a:lnTo>
                  <a:lnTo>
                    <a:pt x="435" y="152"/>
                  </a:lnTo>
                  <a:lnTo>
                    <a:pt x="435" y="150"/>
                  </a:lnTo>
                  <a:lnTo>
                    <a:pt x="435" y="146"/>
                  </a:lnTo>
                  <a:lnTo>
                    <a:pt x="435" y="144"/>
                  </a:lnTo>
                  <a:lnTo>
                    <a:pt x="435" y="139"/>
                  </a:lnTo>
                  <a:lnTo>
                    <a:pt x="435" y="134"/>
                  </a:lnTo>
                  <a:lnTo>
                    <a:pt x="432" y="129"/>
                  </a:lnTo>
                  <a:lnTo>
                    <a:pt x="429" y="129"/>
                  </a:lnTo>
                  <a:lnTo>
                    <a:pt x="427" y="129"/>
                  </a:lnTo>
                  <a:lnTo>
                    <a:pt x="424" y="133"/>
                  </a:lnTo>
                  <a:lnTo>
                    <a:pt x="424" y="134"/>
                  </a:lnTo>
                  <a:lnTo>
                    <a:pt x="422" y="137"/>
                  </a:lnTo>
                  <a:lnTo>
                    <a:pt x="417" y="137"/>
                  </a:lnTo>
                  <a:lnTo>
                    <a:pt x="417" y="134"/>
                  </a:lnTo>
                  <a:lnTo>
                    <a:pt x="416" y="133"/>
                  </a:lnTo>
                  <a:lnTo>
                    <a:pt x="416" y="129"/>
                  </a:lnTo>
                  <a:lnTo>
                    <a:pt x="416" y="128"/>
                  </a:lnTo>
                  <a:lnTo>
                    <a:pt x="416" y="123"/>
                  </a:lnTo>
                  <a:lnTo>
                    <a:pt x="413" y="119"/>
                  </a:lnTo>
                  <a:lnTo>
                    <a:pt x="413" y="116"/>
                  </a:lnTo>
                  <a:lnTo>
                    <a:pt x="413" y="114"/>
                  </a:lnTo>
                  <a:lnTo>
                    <a:pt x="410" y="110"/>
                  </a:lnTo>
                  <a:lnTo>
                    <a:pt x="407" y="108"/>
                  </a:lnTo>
                  <a:lnTo>
                    <a:pt x="405" y="108"/>
                  </a:lnTo>
                  <a:lnTo>
                    <a:pt x="403" y="108"/>
                  </a:lnTo>
                  <a:lnTo>
                    <a:pt x="401" y="108"/>
                  </a:lnTo>
                  <a:lnTo>
                    <a:pt x="398" y="108"/>
                  </a:lnTo>
                  <a:lnTo>
                    <a:pt x="395" y="108"/>
                  </a:lnTo>
                  <a:lnTo>
                    <a:pt x="393" y="110"/>
                  </a:lnTo>
                  <a:lnTo>
                    <a:pt x="390" y="110"/>
                  </a:lnTo>
                  <a:lnTo>
                    <a:pt x="386" y="110"/>
                  </a:lnTo>
                  <a:lnTo>
                    <a:pt x="381" y="112"/>
                  </a:lnTo>
                  <a:lnTo>
                    <a:pt x="376" y="112"/>
                  </a:lnTo>
                  <a:lnTo>
                    <a:pt x="368" y="112"/>
                  </a:lnTo>
                  <a:lnTo>
                    <a:pt x="363" y="112"/>
                  </a:lnTo>
                  <a:lnTo>
                    <a:pt x="359" y="112"/>
                  </a:lnTo>
                  <a:lnTo>
                    <a:pt x="354" y="112"/>
                  </a:lnTo>
                  <a:lnTo>
                    <a:pt x="351" y="112"/>
                  </a:lnTo>
                  <a:lnTo>
                    <a:pt x="349" y="112"/>
                  </a:lnTo>
                  <a:lnTo>
                    <a:pt x="344" y="110"/>
                  </a:lnTo>
                  <a:lnTo>
                    <a:pt x="340" y="108"/>
                  </a:lnTo>
                  <a:lnTo>
                    <a:pt x="335" y="104"/>
                  </a:lnTo>
                  <a:lnTo>
                    <a:pt x="327" y="100"/>
                  </a:lnTo>
                  <a:lnTo>
                    <a:pt x="322" y="98"/>
                  </a:lnTo>
                  <a:lnTo>
                    <a:pt x="320" y="96"/>
                  </a:lnTo>
                  <a:lnTo>
                    <a:pt x="318" y="94"/>
                  </a:lnTo>
                  <a:lnTo>
                    <a:pt x="318" y="89"/>
                  </a:lnTo>
                  <a:lnTo>
                    <a:pt x="318" y="86"/>
                  </a:lnTo>
                  <a:lnTo>
                    <a:pt x="318" y="83"/>
                  </a:lnTo>
                  <a:lnTo>
                    <a:pt x="311" y="77"/>
                  </a:lnTo>
                  <a:lnTo>
                    <a:pt x="307" y="73"/>
                  </a:lnTo>
                  <a:lnTo>
                    <a:pt x="300" y="65"/>
                  </a:lnTo>
                  <a:lnTo>
                    <a:pt x="300" y="64"/>
                  </a:lnTo>
                  <a:lnTo>
                    <a:pt x="293" y="56"/>
                  </a:lnTo>
                  <a:lnTo>
                    <a:pt x="290" y="52"/>
                  </a:lnTo>
                  <a:lnTo>
                    <a:pt x="286" y="48"/>
                  </a:lnTo>
                  <a:lnTo>
                    <a:pt x="282" y="43"/>
                  </a:lnTo>
                  <a:lnTo>
                    <a:pt x="278" y="41"/>
                  </a:lnTo>
                  <a:lnTo>
                    <a:pt x="276" y="36"/>
                  </a:lnTo>
                  <a:lnTo>
                    <a:pt x="273" y="31"/>
                  </a:lnTo>
                  <a:lnTo>
                    <a:pt x="268" y="30"/>
                  </a:lnTo>
                  <a:lnTo>
                    <a:pt x="265" y="27"/>
                  </a:lnTo>
                  <a:lnTo>
                    <a:pt x="265" y="23"/>
                  </a:lnTo>
                  <a:lnTo>
                    <a:pt x="264" y="20"/>
                  </a:lnTo>
                  <a:lnTo>
                    <a:pt x="261" y="16"/>
                  </a:lnTo>
                  <a:lnTo>
                    <a:pt x="256" y="12"/>
                  </a:lnTo>
                  <a:lnTo>
                    <a:pt x="256" y="8"/>
                  </a:lnTo>
                  <a:lnTo>
                    <a:pt x="254" y="5"/>
                  </a:lnTo>
                  <a:lnTo>
                    <a:pt x="254" y="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11" name="Freeform 12"/>
            <p:cNvSpPr>
              <a:spLocks/>
            </p:cNvSpPr>
            <p:nvPr/>
          </p:nvSpPr>
          <p:spPr bwMode="auto">
            <a:xfrm>
              <a:off x="730" y="2405"/>
              <a:ext cx="319" cy="325"/>
            </a:xfrm>
            <a:custGeom>
              <a:avLst/>
              <a:gdLst>
                <a:gd name="T0" fmla="*/ 1 w 535"/>
                <a:gd name="T1" fmla="*/ 1 h 544"/>
                <a:gd name="T2" fmla="*/ 1 w 535"/>
                <a:gd name="T3" fmla="*/ 1 h 544"/>
                <a:gd name="T4" fmla="*/ 1 w 535"/>
                <a:gd name="T5" fmla="*/ 1 h 544"/>
                <a:gd name="T6" fmla="*/ 1 w 535"/>
                <a:gd name="T7" fmla="*/ 1 h 544"/>
                <a:gd name="T8" fmla="*/ 1 w 535"/>
                <a:gd name="T9" fmla="*/ 1 h 544"/>
                <a:gd name="T10" fmla="*/ 1 w 535"/>
                <a:gd name="T11" fmla="*/ 1 h 544"/>
                <a:gd name="T12" fmla="*/ 1 w 535"/>
                <a:gd name="T13" fmla="*/ 1 h 544"/>
                <a:gd name="T14" fmla="*/ 1 w 535"/>
                <a:gd name="T15" fmla="*/ 1 h 544"/>
                <a:gd name="T16" fmla="*/ 1 w 535"/>
                <a:gd name="T17" fmla="*/ 1 h 544"/>
                <a:gd name="T18" fmla="*/ 1 w 535"/>
                <a:gd name="T19" fmla="*/ 1 h 544"/>
                <a:gd name="T20" fmla="*/ 1 w 535"/>
                <a:gd name="T21" fmla="*/ 1 h 544"/>
                <a:gd name="T22" fmla="*/ 1 w 535"/>
                <a:gd name="T23" fmla="*/ 1 h 544"/>
                <a:gd name="T24" fmla="*/ 1 w 535"/>
                <a:gd name="T25" fmla="*/ 1 h 544"/>
                <a:gd name="T26" fmla="*/ 1 w 535"/>
                <a:gd name="T27" fmla="*/ 1 h 544"/>
                <a:gd name="T28" fmla="*/ 1 w 535"/>
                <a:gd name="T29" fmla="*/ 1 h 544"/>
                <a:gd name="T30" fmla="*/ 1 w 535"/>
                <a:gd name="T31" fmla="*/ 1 h 544"/>
                <a:gd name="T32" fmla="*/ 1 w 535"/>
                <a:gd name="T33" fmla="*/ 1 h 544"/>
                <a:gd name="T34" fmla="*/ 1 w 535"/>
                <a:gd name="T35" fmla="*/ 1 h 544"/>
                <a:gd name="T36" fmla="*/ 1 w 535"/>
                <a:gd name="T37" fmla="*/ 1 h 544"/>
                <a:gd name="T38" fmla="*/ 1 w 535"/>
                <a:gd name="T39" fmla="*/ 1 h 544"/>
                <a:gd name="T40" fmla="*/ 1 w 535"/>
                <a:gd name="T41" fmla="*/ 1 h 544"/>
                <a:gd name="T42" fmla="*/ 1 w 535"/>
                <a:gd name="T43" fmla="*/ 1 h 544"/>
                <a:gd name="T44" fmla="*/ 1 w 535"/>
                <a:gd name="T45" fmla="*/ 1 h 544"/>
                <a:gd name="T46" fmla="*/ 1 w 535"/>
                <a:gd name="T47" fmla="*/ 1 h 544"/>
                <a:gd name="T48" fmla="*/ 1 w 535"/>
                <a:gd name="T49" fmla="*/ 1 h 544"/>
                <a:gd name="T50" fmla="*/ 1 w 535"/>
                <a:gd name="T51" fmla="*/ 1 h 544"/>
                <a:gd name="T52" fmla="*/ 1 w 535"/>
                <a:gd name="T53" fmla="*/ 1 h 544"/>
                <a:gd name="T54" fmla="*/ 1 w 535"/>
                <a:gd name="T55" fmla="*/ 1 h 544"/>
                <a:gd name="T56" fmla="*/ 1 w 535"/>
                <a:gd name="T57" fmla="*/ 1 h 544"/>
                <a:gd name="T58" fmla="*/ 1 w 535"/>
                <a:gd name="T59" fmla="*/ 1 h 544"/>
                <a:gd name="T60" fmla="*/ 1 w 535"/>
                <a:gd name="T61" fmla="*/ 1 h 544"/>
                <a:gd name="T62" fmla="*/ 1 w 535"/>
                <a:gd name="T63" fmla="*/ 1 h 544"/>
                <a:gd name="T64" fmla="*/ 1 w 535"/>
                <a:gd name="T65" fmla="*/ 1 h 544"/>
                <a:gd name="T66" fmla="*/ 1 w 535"/>
                <a:gd name="T67" fmla="*/ 1 h 544"/>
                <a:gd name="T68" fmla="*/ 1 w 535"/>
                <a:gd name="T69" fmla="*/ 1 h 544"/>
                <a:gd name="T70" fmla="*/ 1 w 535"/>
                <a:gd name="T71" fmla="*/ 1 h 544"/>
                <a:gd name="T72" fmla="*/ 1 w 535"/>
                <a:gd name="T73" fmla="*/ 1 h 544"/>
                <a:gd name="T74" fmla="*/ 1 w 535"/>
                <a:gd name="T75" fmla="*/ 0 h 544"/>
                <a:gd name="T76" fmla="*/ 1 w 535"/>
                <a:gd name="T77" fmla="*/ 1 h 544"/>
                <a:gd name="T78" fmla="*/ 1 w 535"/>
                <a:gd name="T79" fmla="*/ 1 h 544"/>
                <a:gd name="T80" fmla="*/ 1 w 535"/>
                <a:gd name="T81" fmla="*/ 1 h 544"/>
                <a:gd name="T82" fmla="*/ 1 w 535"/>
                <a:gd name="T83" fmla="*/ 1 h 544"/>
                <a:gd name="T84" fmla="*/ 1 w 535"/>
                <a:gd name="T85" fmla="*/ 1 h 544"/>
                <a:gd name="T86" fmla="*/ 1 w 535"/>
                <a:gd name="T87" fmla="*/ 1 h 544"/>
                <a:gd name="T88" fmla="*/ 1 w 535"/>
                <a:gd name="T89" fmla="*/ 1 h 544"/>
                <a:gd name="T90" fmla="*/ 1 w 535"/>
                <a:gd name="T91" fmla="*/ 1 h 544"/>
                <a:gd name="T92" fmla="*/ 1 w 535"/>
                <a:gd name="T93" fmla="*/ 1 h 544"/>
                <a:gd name="T94" fmla="*/ 1 w 535"/>
                <a:gd name="T95" fmla="*/ 1 h 544"/>
                <a:gd name="T96" fmla="*/ 1 w 535"/>
                <a:gd name="T97" fmla="*/ 1 h 544"/>
                <a:gd name="T98" fmla="*/ 1 w 535"/>
                <a:gd name="T99" fmla="*/ 1 h 544"/>
                <a:gd name="T100" fmla="*/ 1 w 535"/>
                <a:gd name="T101" fmla="*/ 1 h 544"/>
                <a:gd name="T102" fmla="*/ 1 w 535"/>
                <a:gd name="T103" fmla="*/ 1 h 544"/>
                <a:gd name="T104" fmla="*/ 1 w 535"/>
                <a:gd name="T105" fmla="*/ 1 h 544"/>
                <a:gd name="T106" fmla="*/ 1 w 535"/>
                <a:gd name="T107" fmla="*/ 1 h 544"/>
                <a:gd name="T108" fmla="*/ 1 w 535"/>
                <a:gd name="T109" fmla="*/ 1 h 544"/>
                <a:gd name="T110" fmla="*/ 1 w 535"/>
                <a:gd name="T111" fmla="*/ 1 h 544"/>
                <a:gd name="T112" fmla="*/ 1 w 535"/>
                <a:gd name="T113" fmla="*/ 1 h 544"/>
                <a:gd name="T114" fmla="*/ 1 w 535"/>
                <a:gd name="T115" fmla="*/ 1 h 544"/>
                <a:gd name="T116" fmla="*/ 1 w 535"/>
                <a:gd name="T117" fmla="*/ 1 h 544"/>
                <a:gd name="T118" fmla="*/ 1 w 535"/>
                <a:gd name="T119" fmla="*/ 1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5"/>
                <a:gd name="T181" fmla="*/ 0 h 544"/>
                <a:gd name="T182" fmla="*/ 535 w 535"/>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5" h="544">
                  <a:moveTo>
                    <a:pt x="162" y="269"/>
                  </a:moveTo>
                  <a:lnTo>
                    <a:pt x="162" y="274"/>
                  </a:lnTo>
                  <a:lnTo>
                    <a:pt x="162" y="277"/>
                  </a:lnTo>
                  <a:lnTo>
                    <a:pt x="162" y="279"/>
                  </a:lnTo>
                  <a:lnTo>
                    <a:pt x="164" y="280"/>
                  </a:lnTo>
                  <a:lnTo>
                    <a:pt x="164" y="283"/>
                  </a:lnTo>
                  <a:lnTo>
                    <a:pt x="168" y="283"/>
                  </a:lnTo>
                  <a:lnTo>
                    <a:pt x="170" y="280"/>
                  </a:lnTo>
                  <a:lnTo>
                    <a:pt x="170" y="279"/>
                  </a:lnTo>
                  <a:lnTo>
                    <a:pt x="173" y="277"/>
                  </a:lnTo>
                  <a:lnTo>
                    <a:pt x="175" y="277"/>
                  </a:lnTo>
                  <a:lnTo>
                    <a:pt x="178" y="277"/>
                  </a:lnTo>
                  <a:lnTo>
                    <a:pt x="181" y="280"/>
                  </a:lnTo>
                  <a:lnTo>
                    <a:pt x="181" y="286"/>
                  </a:lnTo>
                  <a:lnTo>
                    <a:pt x="181" y="290"/>
                  </a:lnTo>
                  <a:lnTo>
                    <a:pt x="181" y="293"/>
                  </a:lnTo>
                  <a:lnTo>
                    <a:pt x="181" y="296"/>
                  </a:lnTo>
                  <a:lnTo>
                    <a:pt x="181" y="300"/>
                  </a:lnTo>
                  <a:lnTo>
                    <a:pt x="183" y="304"/>
                  </a:lnTo>
                  <a:lnTo>
                    <a:pt x="185" y="304"/>
                  </a:lnTo>
                  <a:lnTo>
                    <a:pt x="191" y="308"/>
                  </a:lnTo>
                  <a:lnTo>
                    <a:pt x="192" y="313"/>
                  </a:lnTo>
                  <a:lnTo>
                    <a:pt x="192" y="316"/>
                  </a:lnTo>
                  <a:lnTo>
                    <a:pt x="192" y="319"/>
                  </a:lnTo>
                  <a:lnTo>
                    <a:pt x="188" y="319"/>
                  </a:lnTo>
                  <a:lnTo>
                    <a:pt x="188" y="322"/>
                  </a:lnTo>
                  <a:lnTo>
                    <a:pt x="185" y="325"/>
                  </a:lnTo>
                  <a:lnTo>
                    <a:pt x="183" y="329"/>
                  </a:lnTo>
                  <a:lnTo>
                    <a:pt x="181" y="330"/>
                  </a:lnTo>
                  <a:lnTo>
                    <a:pt x="175" y="333"/>
                  </a:lnTo>
                  <a:lnTo>
                    <a:pt x="175" y="336"/>
                  </a:lnTo>
                  <a:lnTo>
                    <a:pt x="173" y="339"/>
                  </a:lnTo>
                  <a:lnTo>
                    <a:pt x="170" y="342"/>
                  </a:lnTo>
                  <a:lnTo>
                    <a:pt x="170" y="345"/>
                  </a:lnTo>
                  <a:lnTo>
                    <a:pt x="170" y="348"/>
                  </a:lnTo>
                  <a:lnTo>
                    <a:pt x="173" y="352"/>
                  </a:lnTo>
                  <a:lnTo>
                    <a:pt x="173" y="356"/>
                  </a:lnTo>
                  <a:lnTo>
                    <a:pt x="173" y="358"/>
                  </a:lnTo>
                  <a:lnTo>
                    <a:pt x="170" y="361"/>
                  </a:lnTo>
                  <a:lnTo>
                    <a:pt x="168" y="365"/>
                  </a:lnTo>
                  <a:lnTo>
                    <a:pt x="165" y="368"/>
                  </a:lnTo>
                  <a:lnTo>
                    <a:pt x="164" y="373"/>
                  </a:lnTo>
                  <a:lnTo>
                    <a:pt x="164" y="375"/>
                  </a:lnTo>
                  <a:lnTo>
                    <a:pt x="165" y="377"/>
                  </a:lnTo>
                  <a:lnTo>
                    <a:pt x="168" y="377"/>
                  </a:lnTo>
                  <a:lnTo>
                    <a:pt x="170" y="377"/>
                  </a:lnTo>
                  <a:lnTo>
                    <a:pt x="173" y="377"/>
                  </a:lnTo>
                  <a:lnTo>
                    <a:pt x="175" y="377"/>
                  </a:lnTo>
                  <a:lnTo>
                    <a:pt x="178" y="377"/>
                  </a:lnTo>
                  <a:lnTo>
                    <a:pt x="181" y="377"/>
                  </a:lnTo>
                  <a:lnTo>
                    <a:pt x="183" y="377"/>
                  </a:lnTo>
                  <a:lnTo>
                    <a:pt x="185" y="379"/>
                  </a:lnTo>
                  <a:lnTo>
                    <a:pt x="191" y="379"/>
                  </a:lnTo>
                  <a:lnTo>
                    <a:pt x="192" y="377"/>
                  </a:lnTo>
                  <a:lnTo>
                    <a:pt x="194" y="377"/>
                  </a:lnTo>
                  <a:lnTo>
                    <a:pt x="200" y="377"/>
                  </a:lnTo>
                  <a:lnTo>
                    <a:pt x="203" y="377"/>
                  </a:lnTo>
                  <a:lnTo>
                    <a:pt x="205" y="375"/>
                  </a:lnTo>
                  <a:lnTo>
                    <a:pt x="207" y="375"/>
                  </a:lnTo>
                  <a:lnTo>
                    <a:pt x="210" y="375"/>
                  </a:lnTo>
                  <a:lnTo>
                    <a:pt x="215" y="375"/>
                  </a:lnTo>
                  <a:lnTo>
                    <a:pt x="218" y="375"/>
                  </a:lnTo>
                  <a:lnTo>
                    <a:pt x="219" y="375"/>
                  </a:lnTo>
                  <a:lnTo>
                    <a:pt x="222" y="375"/>
                  </a:lnTo>
                  <a:lnTo>
                    <a:pt x="234" y="373"/>
                  </a:lnTo>
                  <a:lnTo>
                    <a:pt x="234" y="370"/>
                  </a:lnTo>
                  <a:lnTo>
                    <a:pt x="237" y="368"/>
                  </a:lnTo>
                  <a:lnTo>
                    <a:pt x="240" y="368"/>
                  </a:lnTo>
                  <a:lnTo>
                    <a:pt x="240" y="365"/>
                  </a:lnTo>
                  <a:lnTo>
                    <a:pt x="242" y="368"/>
                  </a:lnTo>
                  <a:lnTo>
                    <a:pt x="246" y="370"/>
                  </a:lnTo>
                  <a:lnTo>
                    <a:pt x="248" y="370"/>
                  </a:lnTo>
                  <a:lnTo>
                    <a:pt x="254" y="375"/>
                  </a:lnTo>
                  <a:lnTo>
                    <a:pt x="259" y="379"/>
                  </a:lnTo>
                  <a:lnTo>
                    <a:pt x="264" y="379"/>
                  </a:lnTo>
                  <a:lnTo>
                    <a:pt x="267" y="382"/>
                  </a:lnTo>
                  <a:lnTo>
                    <a:pt x="269" y="385"/>
                  </a:lnTo>
                  <a:lnTo>
                    <a:pt x="273" y="386"/>
                  </a:lnTo>
                  <a:lnTo>
                    <a:pt x="279" y="388"/>
                  </a:lnTo>
                  <a:lnTo>
                    <a:pt x="281" y="390"/>
                  </a:lnTo>
                  <a:lnTo>
                    <a:pt x="286" y="390"/>
                  </a:lnTo>
                  <a:lnTo>
                    <a:pt x="287" y="393"/>
                  </a:lnTo>
                  <a:lnTo>
                    <a:pt x="291" y="393"/>
                  </a:lnTo>
                  <a:lnTo>
                    <a:pt x="292" y="394"/>
                  </a:lnTo>
                  <a:lnTo>
                    <a:pt x="292" y="398"/>
                  </a:lnTo>
                  <a:lnTo>
                    <a:pt x="296" y="400"/>
                  </a:lnTo>
                  <a:lnTo>
                    <a:pt x="296" y="402"/>
                  </a:lnTo>
                  <a:lnTo>
                    <a:pt x="296" y="404"/>
                  </a:lnTo>
                  <a:lnTo>
                    <a:pt x="296" y="412"/>
                  </a:lnTo>
                  <a:lnTo>
                    <a:pt x="292" y="416"/>
                  </a:lnTo>
                  <a:lnTo>
                    <a:pt x="292" y="417"/>
                  </a:lnTo>
                  <a:lnTo>
                    <a:pt x="291" y="421"/>
                  </a:lnTo>
                  <a:lnTo>
                    <a:pt x="287" y="425"/>
                  </a:lnTo>
                  <a:lnTo>
                    <a:pt x="286" y="427"/>
                  </a:lnTo>
                  <a:lnTo>
                    <a:pt x="286" y="429"/>
                  </a:lnTo>
                  <a:lnTo>
                    <a:pt x="283" y="434"/>
                  </a:lnTo>
                  <a:lnTo>
                    <a:pt x="286" y="434"/>
                  </a:lnTo>
                  <a:lnTo>
                    <a:pt x="287" y="438"/>
                  </a:lnTo>
                  <a:lnTo>
                    <a:pt x="291" y="444"/>
                  </a:lnTo>
                  <a:lnTo>
                    <a:pt x="291" y="446"/>
                  </a:lnTo>
                  <a:lnTo>
                    <a:pt x="292" y="448"/>
                  </a:lnTo>
                  <a:lnTo>
                    <a:pt x="292" y="452"/>
                  </a:lnTo>
                  <a:lnTo>
                    <a:pt x="291" y="454"/>
                  </a:lnTo>
                  <a:lnTo>
                    <a:pt x="287" y="460"/>
                  </a:lnTo>
                  <a:lnTo>
                    <a:pt x="286" y="460"/>
                  </a:lnTo>
                  <a:lnTo>
                    <a:pt x="286" y="462"/>
                  </a:lnTo>
                  <a:lnTo>
                    <a:pt x="291" y="464"/>
                  </a:lnTo>
                  <a:lnTo>
                    <a:pt x="292" y="464"/>
                  </a:lnTo>
                  <a:lnTo>
                    <a:pt x="296" y="464"/>
                  </a:lnTo>
                  <a:lnTo>
                    <a:pt x="299" y="464"/>
                  </a:lnTo>
                  <a:lnTo>
                    <a:pt x="300" y="464"/>
                  </a:lnTo>
                  <a:lnTo>
                    <a:pt x="305" y="462"/>
                  </a:lnTo>
                  <a:lnTo>
                    <a:pt x="308" y="460"/>
                  </a:lnTo>
                  <a:lnTo>
                    <a:pt x="310" y="458"/>
                  </a:lnTo>
                  <a:lnTo>
                    <a:pt x="313" y="454"/>
                  </a:lnTo>
                  <a:lnTo>
                    <a:pt x="313" y="450"/>
                  </a:lnTo>
                  <a:lnTo>
                    <a:pt x="313" y="448"/>
                  </a:lnTo>
                  <a:lnTo>
                    <a:pt x="313" y="446"/>
                  </a:lnTo>
                  <a:lnTo>
                    <a:pt x="315" y="444"/>
                  </a:lnTo>
                  <a:lnTo>
                    <a:pt x="315" y="440"/>
                  </a:lnTo>
                  <a:lnTo>
                    <a:pt x="318" y="438"/>
                  </a:lnTo>
                  <a:lnTo>
                    <a:pt x="322" y="434"/>
                  </a:lnTo>
                  <a:lnTo>
                    <a:pt x="325" y="434"/>
                  </a:lnTo>
                  <a:lnTo>
                    <a:pt x="327" y="433"/>
                  </a:lnTo>
                  <a:lnTo>
                    <a:pt x="329" y="433"/>
                  </a:lnTo>
                  <a:lnTo>
                    <a:pt x="332" y="437"/>
                  </a:lnTo>
                  <a:lnTo>
                    <a:pt x="335" y="437"/>
                  </a:lnTo>
                  <a:lnTo>
                    <a:pt x="338" y="438"/>
                  </a:lnTo>
                  <a:lnTo>
                    <a:pt x="342" y="440"/>
                  </a:lnTo>
                  <a:lnTo>
                    <a:pt x="346" y="444"/>
                  </a:lnTo>
                  <a:lnTo>
                    <a:pt x="352" y="448"/>
                  </a:lnTo>
                  <a:lnTo>
                    <a:pt x="354" y="452"/>
                  </a:lnTo>
                  <a:lnTo>
                    <a:pt x="354" y="458"/>
                  </a:lnTo>
                  <a:lnTo>
                    <a:pt x="356" y="469"/>
                  </a:lnTo>
                  <a:lnTo>
                    <a:pt x="359" y="477"/>
                  </a:lnTo>
                  <a:lnTo>
                    <a:pt x="359" y="481"/>
                  </a:lnTo>
                  <a:lnTo>
                    <a:pt x="359" y="484"/>
                  </a:lnTo>
                  <a:lnTo>
                    <a:pt x="356" y="493"/>
                  </a:lnTo>
                  <a:lnTo>
                    <a:pt x="354" y="498"/>
                  </a:lnTo>
                  <a:lnTo>
                    <a:pt x="352" y="503"/>
                  </a:lnTo>
                  <a:lnTo>
                    <a:pt x="352" y="510"/>
                  </a:lnTo>
                  <a:lnTo>
                    <a:pt x="352" y="511"/>
                  </a:lnTo>
                  <a:lnTo>
                    <a:pt x="352" y="517"/>
                  </a:lnTo>
                  <a:lnTo>
                    <a:pt x="354" y="519"/>
                  </a:lnTo>
                  <a:lnTo>
                    <a:pt x="359" y="521"/>
                  </a:lnTo>
                  <a:lnTo>
                    <a:pt x="364" y="523"/>
                  </a:lnTo>
                  <a:lnTo>
                    <a:pt x="369" y="527"/>
                  </a:lnTo>
                  <a:lnTo>
                    <a:pt x="373" y="530"/>
                  </a:lnTo>
                  <a:lnTo>
                    <a:pt x="379" y="533"/>
                  </a:lnTo>
                  <a:lnTo>
                    <a:pt x="386" y="535"/>
                  </a:lnTo>
                  <a:lnTo>
                    <a:pt x="388" y="536"/>
                  </a:lnTo>
                  <a:lnTo>
                    <a:pt x="391" y="536"/>
                  </a:lnTo>
                  <a:lnTo>
                    <a:pt x="396" y="536"/>
                  </a:lnTo>
                  <a:lnTo>
                    <a:pt x="400" y="536"/>
                  </a:lnTo>
                  <a:lnTo>
                    <a:pt x="408" y="539"/>
                  </a:lnTo>
                  <a:lnTo>
                    <a:pt x="416" y="543"/>
                  </a:lnTo>
                  <a:lnTo>
                    <a:pt x="421" y="539"/>
                  </a:lnTo>
                  <a:lnTo>
                    <a:pt x="425" y="536"/>
                  </a:lnTo>
                  <a:lnTo>
                    <a:pt x="429" y="539"/>
                  </a:lnTo>
                  <a:lnTo>
                    <a:pt x="433" y="539"/>
                  </a:lnTo>
                  <a:lnTo>
                    <a:pt x="438" y="536"/>
                  </a:lnTo>
                  <a:lnTo>
                    <a:pt x="442" y="535"/>
                  </a:lnTo>
                  <a:lnTo>
                    <a:pt x="440" y="533"/>
                  </a:lnTo>
                  <a:lnTo>
                    <a:pt x="445" y="527"/>
                  </a:lnTo>
                  <a:lnTo>
                    <a:pt x="448" y="527"/>
                  </a:lnTo>
                  <a:lnTo>
                    <a:pt x="450" y="527"/>
                  </a:lnTo>
                  <a:lnTo>
                    <a:pt x="454" y="527"/>
                  </a:lnTo>
                  <a:lnTo>
                    <a:pt x="457" y="530"/>
                  </a:lnTo>
                  <a:lnTo>
                    <a:pt x="460" y="530"/>
                  </a:lnTo>
                  <a:lnTo>
                    <a:pt x="463" y="530"/>
                  </a:lnTo>
                  <a:lnTo>
                    <a:pt x="467" y="530"/>
                  </a:lnTo>
                  <a:lnTo>
                    <a:pt x="467" y="527"/>
                  </a:lnTo>
                  <a:lnTo>
                    <a:pt x="469" y="527"/>
                  </a:lnTo>
                  <a:lnTo>
                    <a:pt x="475" y="526"/>
                  </a:lnTo>
                  <a:lnTo>
                    <a:pt x="472" y="523"/>
                  </a:lnTo>
                  <a:lnTo>
                    <a:pt x="469" y="521"/>
                  </a:lnTo>
                  <a:lnTo>
                    <a:pt x="472" y="519"/>
                  </a:lnTo>
                  <a:lnTo>
                    <a:pt x="469" y="521"/>
                  </a:lnTo>
                  <a:lnTo>
                    <a:pt x="469" y="519"/>
                  </a:lnTo>
                  <a:lnTo>
                    <a:pt x="467" y="517"/>
                  </a:lnTo>
                  <a:lnTo>
                    <a:pt x="467" y="514"/>
                  </a:lnTo>
                  <a:lnTo>
                    <a:pt x="463" y="511"/>
                  </a:lnTo>
                  <a:lnTo>
                    <a:pt x="460" y="510"/>
                  </a:lnTo>
                  <a:lnTo>
                    <a:pt x="454" y="505"/>
                  </a:lnTo>
                  <a:lnTo>
                    <a:pt x="452" y="507"/>
                  </a:lnTo>
                  <a:lnTo>
                    <a:pt x="450" y="507"/>
                  </a:lnTo>
                  <a:lnTo>
                    <a:pt x="448" y="507"/>
                  </a:lnTo>
                  <a:lnTo>
                    <a:pt x="442" y="507"/>
                  </a:lnTo>
                  <a:lnTo>
                    <a:pt x="442" y="505"/>
                  </a:lnTo>
                  <a:lnTo>
                    <a:pt x="445" y="503"/>
                  </a:lnTo>
                  <a:lnTo>
                    <a:pt x="445" y="500"/>
                  </a:lnTo>
                  <a:lnTo>
                    <a:pt x="445" y="498"/>
                  </a:lnTo>
                  <a:lnTo>
                    <a:pt x="448" y="496"/>
                  </a:lnTo>
                  <a:lnTo>
                    <a:pt x="445" y="494"/>
                  </a:lnTo>
                  <a:lnTo>
                    <a:pt x="445" y="493"/>
                  </a:lnTo>
                  <a:lnTo>
                    <a:pt x="445" y="489"/>
                  </a:lnTo>
                  <a:lnTo>
                    <a:pt x="442" y="489"/>
                  </a:lnTo>
                  <a:lnTo>
                    <a:pt x="440" y="489"/>
                  </a:lnTo>
                  <a:lnTo>
                    <a:pt x="438" y="493"/>
                  </a:lnTo>
                  <a:lnTo>
                    <a:pt x="433" y="493"/>
                  </a:lnTo>
                  <a:lnTo>
                    <a:pt x="429" y="494"/>
                  </a:lnTo>
                  <a:lnTo>
                    <a:pt x="429" y="493"/>
                  </a:lnTo>
                  <a:lnTo>
                    <a:pt x="427" y="483"/>
                  </a:lnTo>
                  <a:lnTo>
                    <a:pt x="427" y="481"/>
                  </a:lnTo>
                  <a:lnTo>
                    <a:pt x="427" y="475"/>
                  </a:lnTo>
                  <a:lnTo>
                    <a:pt x="423" y="471"/>
                  </a:lnTo>
                  <a:lnTo>
                    <a:pt x="421" y="466"/>
                  </a:lnTo>
                  <a:lnTo>
                    <a:pt x="421" y="462"/>
                  </a:lnTo>
                  <a:lnTo>
                    <a:pt x="423" y="458"/>
                  </a:lnTo>
                  <a:lnTo>
                    <a:pt x="425" y="452"/>
                  </a:lnTo>
                  <a:lnTo>
                    <a:pt x="427" y="450"/>
                  </a:lnTo>
                  <a:lnTo>
                    <a:pt x="429" y="446"/>
                  </a:lnTo>
                  <a:lnTo>
                    <a:pt x="429" y="444"/>
                  </a:lnTo>
                  <a:lnTo>
                    <a:pt x="435" y="440"/>
                  </a:lnTo>
                  <a:lnTo>
                    <a:pt x="438" y="437"/>
                  </a:lnTo>
                  <a:lnTo>
                    <a:pt x="438" y="433"/>
                  </a:lnTo>
                  <a:lnTo>
                    <a:pt x="440" y="425"/>
                  </a:lnTo>
                  <a:lnTo>
                    <a:pt x="442" y="423"/>
                  </a:lnTo>
                  <a:lnTo>
                    <a:pt x="448" y="416"/>
                  </a:lnTo>
                  <a:lnTo>
                    <a:pt x="452" y="412"/>
                  </a:lnTo>
                  <a:lnTo>
                    <a:pt x="454" y="409"/>
                  </a:lnTo>
                  <a:lnTo>
                    <a:pt x="452" y="409"/>
                  </a:lnTo>
                  <a:lnTo>
                    <a:pt x="450" y="406"/>
                  </a:lnTo>
                  <a:lnTo>
                    <a:pt x="445" y="409"/>
                  </a:lnTo>
                  <a:lnTo>
                    <a:pt x="442" y="409"/>
                  </a:lnTo>
                  <a:lnTo>
                    <a:pt x="438" y="412"/>
                  </a:lnTo>
                  <a:lnTo>
                    <a:pt x="435" y="412"/>
                  </a:lnTo>
                  <a:lnTo>
                    <a:pt x="429" y="414"/>
                  </a:lnTo>
                  <a:lnTo>
                    <a:pt x="425" y="414"/>
                  </a:lnTo>
                  <a:lnTo>
                    <a:pt x="423" y="409"/>
                  </a:lnTo>
                  <a:lnTo>
                    <a:pt x="421" y="404"/>
                  </a:lnTo>
                  <a:lnTo>
                    <a:pt x="418" y="400"/>
                  </a:lnTo>
                  <a:lnTo>
                    <a:pt x="416" y="394"/>
                  </a:lnTo>
                  <a:lnTo>
                    <a:pt x="410" y="394"/>
                  </a:lnTo>
                  <a:lnTo>
                    <a:pt x="406" y="393"/>
                  </a:lnTo>
                  <a:lnTo>
                    <a:pt x="399" y="390"/>
                  </a:lnTo>
                  <a:lnTo>
                    <a:pt x="394" y="390"/>
                  </a:lnTo>
                  <a:lnTo>
                    <a:pt x="391" y="390"/>
                  </a:lnTo>
                  <a:lnTo>
                    <a:pt x="386" y="388"/>
                  </a:lnTo>
                  <a:lnTo>
                    <a:pt x="383" y="386"/>
                  </a:lnTo>
                  <a:lnTo>
                    <a:pt x="379" y="382"/>
                  </a:lnTo>
                  <a:lnTo>
                    <a:pt x="381" y="377"/>
                  </a:lnTo>
                  <a:lnTo>
                    <a:pt x="381" y="373"/>
                  </a:lnTo>
                  <a:lnTo>
                    <a:pt x="381" y="370"/>
                  </a:lnTo>
                  <a:lnTo>
                    <a:pt x="381" y="365"/>
                  </a:lnTo>
                  <a:lnTo>
                    <a:pt x="381" y="358"/>
                  </a:lnTo>
                  <a:lnTo>
                    <a:pt x="381" y="354"/>
                  </a:lnTo>
                  <a:lnTo>
                    <a:pt x="381" y="352"/>
                  </a:lnTo>
                  <a:lnTo>
                    <a:pt x="379" y="348"/>
                  </a:lnTo>
                  <a:lnTo>
                    <a:pt x="376" y="342"/>
                  </a:lnTo>
                  <a:lnTo>
                    <a:pt x="373" y="339"/>
                  </a:lnTo>
                  <a:lnTo>
                    <a:pt x="369" y="336"/>
                  </a:lnTo>
                  <a:lnTo>
                    <a:pt x="362" y="330"/>
                  </a:lnTo>
                  <a:lnTo>
                    <a:pt x="359" y="333"/>
                  </a:lnTo>
                  <a:lnTo>
                    <a:pt x="354" y="333"/>
                  </a:lnTo>
                  <a:lnTo>
                    <a:pt x="349" y="333"/>
                  </a:lnTo>
                  <a:lnTo>
                    <a:pt x="346" y="333"/>
                  </a:lnTo>
                  <a:lnTo>
                    <a:pt x="345" y="329"/>
                  </a:lnTo>
                  <a:lnTo>
                    <a:pt x="345" y="327"/>
                  </a:lnTo>
                  <a:lnTo>
                    <a:pt x="345" y="325"/>
                  </a:lnTo>
                  <a:lnTo>
                    <a:pt x="345" y="322"/>
                  </a:lnTo>
                  <a:lnTo>
                    <a:pt x="342" y="319"/>
                  </a:lnTo>
                  <a:lnTo>
                    <a:pt x="342" y="318"/>
                  </a:lnTo>
                  <a:lnTo>
                    <a:pt x="342" y="316"/>
                  </a:lnTo>
                  <a:lnTo>
                    <a:pt x="342" y="310"/>
                  </a:lnTo>
                  <a:lnTo>
                    <a:pt x="345" y="306"/>
                  </a:lnTo>
                  <a:lnTo>
                    <a:pt x="345" y="304"/>
                  </a:lnTo>
                  <a:lnTo>
                    <a:pt x="345" y="302"/>
                  </a:lnTo>
                  <a:lnTo>
                    <a:pt x="342" y="300"/>
                  </a:lnTo>
                  <a:lnTo>
                    <a:pt x="342" y="295"/>
                  </a:lnTo>
                  <a:lnTo>
                    <a:pt x="342" y="293"/>
                  </a:lnTo>
                  <a:lnTo>
                    <a:pt x="342" y="290"/>
                  </a:lnTo>
                  <a:lnTo>
                    <a:pt x="342" y="288"/>
                  </a:lnTo>
                  <a:lnTo>
                    <a:pt x="340" y="286"/>
                  </a:lnTo>
                  <a:lnTo>
                    <a:pt x="340" y="283"/>
                  </a:lnTo>
                  <a:lnTo>
                    <a:pt x="340" y="280"/>
                  </a:lnTo>
                  <a:lnTo>
                    <a:pt x="340" y="279"/>
                  </a:lnTo>
                  <a:lnTo>
                    <a:pt x="342" y="277"/>
                  </a:lnTo>
                  <a:lnTo>
                    <a:pt x="345" y="274"/>
                  </a:lnTo>
                  <a:lnTo>
                    <a:pt x="346" y="274"/>
                  </a:lnTo>
                  <a:lnTo>
                    <a:pt x="349" y="273"/>
                  </a:lnTo>
                  <a:lnTo>
                    <a:pt x="352" y="273"/>
                  </a:lnTo>
                  <a:lnTo>
                    <a:pt x="354" y="273"/>
                  </a:lnTo>
                  <a:lnTo>
                    <a:pt x="356" y="273"/>
                  </a:lnTo>
                  <a:lnTo>
                    <a:pt x="359" y="273"/>
                  </a:lnTo>
                  <a:lnTo>
                    <a:pt x="364" y="273"/>
                  </a:lnTo>
                  <a:lnTo>
                    <a:pt x="367" y="274"/>
                  </a:lnTo>
                  <a:lnTo>
                    <a:pt x="369" y="274"/>
                  </a:lnTo>
                  <a:lnTo>
                    <a:pt x="373" y="277"/>
                  </a:lnTo>
                  <a:lnTo>
                    <a:pt x="376" y="279"/>
                  </a:lnTo>
                  <a:lnTo>
                    <a:pt x="381" y="280"/>
                  </a:lnTo>
                  <a:lnTo>
                    <a:pt x="386" y="283"/>
                  </a:lnTo>
                  <a:lnTo>
                    <a:pt x="388" y="286"/>
                  </a:lnTo>
                  <a:lnTo>
                    <a:pt x="391" y="286"/>
                  </a:lnTo>
                  <a:lnTo>
                    <a:pt x="394" y="286"/>
                  </a:lnTo>
                  <a:lnTo>
                    <a:pt x="396" y="283"/>
                  </a:lnTo>
                  <a:lnTo>
                    <a:pt x="396" y="280"/>
                  </a:lnTo>
                  <a:lnTo>
                    <a:pt x="399" y="280"/>
                  </a:lnTo>
                  <a:lnTo>
                    <a:pt x="403" y="279"/>
                  </a:lnTo>
                  <a:lnTo>
                    <a:pt x="403" y="277"/>
                  </a:lnTo>
                  <a:lnTo>
                    <a:pt x="406" y="277"/>
                  </a:lnTo>
                  <a:lnTo>
                    <a:pt x="406" y="274"/>
                  </a:lnTo>
                  <a:lnTo>
                    <a:pt x="406" y="273"/>
                  </a:lnTo>
                  <a:lnTo>
                    <a:pt x="408" y="269"/>
                  </a:lnTo>
                  <a:lnTo>
                    <a:pt x="408" y="265"/>
                  </a:lnTo>
                  <a:lnTo>
                    <a:pt x="406" y="262"/>
                  </a:lnTo>
                  <a:lnTo>
                    <a:pt x="406" y="261"/>
                  </a:lnTo>
                  <a:lnTo>
                    <a:pt x="403" y="258"/>
                  </a:lnTo>
                  <a:lnTo>
                    <a:pt x="400" y="256"/>
                  </a:lnTo>
                  <a:lnTo>
                    <a:pt x="403" y="256"/>
                  </a:lnTo>
                  <a:lnTo>
                    <a:pt x="403" y="252"/>
                  </a:lnTo>
                  <a:lnTo>
                    <a:pt x="403" y="249"/>
                  </a:lnTo>
                  <a:lnTo>
                    <a:pt x="400" y="249"/>
                  </a:lnTo>
                  <a:lnTo>
                    <a:pt x="399" y="249"/>
                  </a:lnTo>
                  <a:lnTo>
                    <a:pt x="399" y="246"/>
                  </a:lnTo>
                  <a:lnTo>
                    <a:pt x="396" y="244"/>
                  </a:lnTo>
                  <a:lnTo>
                    <a:pt x="396" y="243"/>
                  </a:lnTo>
                  <a:lnTo>
                    <a:pt x="394" y="240"/>
                  </a:lnTo>
                  <a:lnTo>
                    <a:pt x="394" y="237"/>
                  </a:lnTo>
                  <a:lnTo>
                    <a:pt x="396" y="235"/>
                  </a:lnTo>
                  <a:lnTo>
                    <a:pt x="399" y="233"/>
                  </a:lnTo>
                  <a:lnTo>
                    <a:pt x="400" y="233"/>
                  </a:lnTo>
                  <a:lnTo>
                    <a:pt x="403" y="233"/>
                  </a:lnTo>
                  <a:lnTo>
                    <a:pt x="408" y="233"/>
                  </a:lnTo>
                  <a:lnTo>
                    <a:pt x="413" y="233"/>
                  </a:lnTo>
                  <a:lnTo>
                    <a:pt x="418" y="231"/>
                  </a:lnTo>
                  <a:lnTo>
                    <a:pt x="418" y="229"/>
                  </a:lnTo>
                  <a:lnTo>
                    <a:pt x="418" y="227"/>
                  </a:lnTo>
                  <a:lnTo>
                    <a:pt x="418" y="223"/>
                  </a:lnTo>
                  <a:lnTo>
                    <a:pt x="418" y="222"/>
                  </a:lnTo>
                  <a:lnTo>
                    <a:pt x="418" y="219"/>
                  </a:lnTo>
                  <a:lnTo>
                    <a:pt x="418" y="217"/>
                  </a:lnTo>
                  <a:lnTo>
                    <a:pt x="418" y="215"/>
                  </a:lnTo>
                  <a:lnTo>
                    <a:pt x="421" y="212"/>
                  </a:lnTo>
                  <a:lnTo>
                    <a:pt x="423" y="210"/>
                  </a:lnTo>
                  <a:lnTo>
                    <a:pt x="425" y="210"/>
                  </a:lnTo>
                  <a:lnTo>
                    <a:pt x="427" y="210"/>
                  </a:lnTo>
                  <a:lnTo>
                    <a:pt x="429" y="210"/>
                  </a:lnTo>
                  <a:lnTo>
                    <a:pt x="433" y="210"/>
                  </a:lnTo>
                  <a:lnTo>
                    <a:pt x="435" y="210"/>
                  </a:lnTo>
                  <a:lnTo>
                    <a:pt x="438" y="212"/>
                  </a:lnTo>
                  <a:lnTo>
                    <a:pt x="440" y="212"/>
                  </a:lnTo>
                  <a:lnTo>
                    <a:pt x="442" y="212"/>
                  </a:lnTo>
                  <a:lnTo>
                    <a:pt x="445" y="215"/>
                  </a:lnTo>
                  <a:lnTo>
                    <a:pt x="450" y="217"/>
                  </a:lnTo>
                  <a:lnTo>
                    <a:pt x="454" y="215"/>
                  </a:lnTo>
                  <a:lnTo>
                    <a:pt x="460" y="215"/>
                  </a:lnTo>
                  <a:lnTo>
                    <a:pt x="463" y="215"/>
                  </a:lnTo>
                  <a:lnTo>
                    <a:pt x="465" y="212"/>
                  </a:lnTo>
                  <a:lnTo>
                    <a:pt x="469" y="210"/>
                  </a:lnTo>
                  <a:lnTo>
                    <a:pt x="472" y="206"/>
                  </a:lnTo>
                  <a:lnTo>
                    <a:pt x="475" y="204"/>
                  </a:lnTo>
                  <a:lnTo>
                    <a:pt x="477" y="198"/>
                  </a:lnTo>
                  <a:lnTo>
                    <a:pt x="477" y="194"/>
                  </a:lnTo>
                  <a:lnTo>
                    <a:pt x="481" y="192"/>
                  </a:lnTo>
                  <a:lnTo>
                    <a:pt x="486" y="192"/>
                  </a:lnTo>
                  <a:lnTo>
                    <a:pt x="489" y="189"/>
                  </a:lnTo>
                  <a:lnTo>
                    <a:pt x="494" y="192"/>
                  </a:lnTo>
                  <a:lnTo>
                    <a:pt x="496" y="192"/>
                  </a:lnTo>
                  <a:lnTo>
                    <a:pt x="499" y="192"/>
                  </a:lnTo>
                  <a:lnTo>
                    <a:pt x="502" y="194"/>
                  </a:lnTo>
                  <a:lnTo>
                    <a:pt x="504" y="197"/>
                  </a:lnTo>
                  <a:lnTo>
                    <a:pt x="506" y="197"/>
                  </a:lnTo>
                  <a:lnTo>
                    <a:pt x="508" y="201"/>
                  </a:lnTo>
                  <a:lnTo>
                    <a:pt x="508" y="204"/>
                  </a:lnTo>
                  <a:lnTo>
                    <a:pt x="510" y="206"/>
                  </a:lnTo>
                  <a:lnTo>
                    <a:pt x="514" y="206"/>
                  </a:lnTo>
                  <a:lnTo>
                    <a:pt x="517" y="208"/>
                  </a:lnTo>
                  <a:lnTo>
                    <a:pt x="519" y="208"/>
                  </a:lnTo>
                  <a:lnTo>
                    <a:pt x="523" y="206"/>
                  </a:lnTo>
                  <a:lnTo>
                    <a:pt x="526" y="204"/>
                  </a:lnTo>
                  <a:lnTo>
                    <a:pt x="527" y="201"/>
                  </a:lnTo>
                  <a:lnTo>
                    <a:pt x="527" y="198"/>
                  </a:lnTo>
                  <a:lnTo>
                    <a:pt x="532" y="197"/>
                  </a:lnTo>
                  <a:lnTo>
                    <a:pt x="534" y="197"/>
                  </a:lnTo>
                  <a:lnTo>
                    <a:pt x="534" y="194"/>
                  </a:lnTo>
                  <a:lnTo>
                    <a:pt x="531" y="192"/>
                  </a:lnTo>
                  <a:lnTo>
                    <a:pt x="531" y="187"/>
                  </a:lnTo>
                  <a:lnTo>
                    <a:pt x="531" y="185"/>
                  </a:lnTo>
                  <a:lnTo>
                    <a:pt x="531" y="183"/>
                  </a:lnTo>
                  <a:lnTo>
                    <a:pt x="527" y="180"/>
                  </a:lnTo>
                  <a:lnTo>
                    <a:pt x="526" y="177"/>
                  </a:lnTo>
                  <a:lnTo>
                    <a:pt x="526" y="174"/>
                  </a:lnTo>
                  <a:lnTo>
                    <a:pt x="523" y="171"/>
                  </a:lnTo>
                  <a:lnTo>
                    <a:pt x="523" y="164"/>
                  </a:lnTo>
                  <a:lnTo>
                    <a:pt x="521" y="163"/>
                  </a:lnTo>
                  <a:lnTo>
                    <a:pt x="517" y="158"/>
                  </a:lnTo>
                  <a:lnTo>
                    <a:pt x="514" y="153"/>
                  </a:lnTo>
                  <a:lnTo>
                    <a:pt x="510" y="148"/>
                  </a:lnTo>
                  <a:lnTo>
                    <a:pt x="508" y="141"/>
                  </a:lnTo>
                  <a:lnTo>
                    <a:pt x="506" y="137"/>
                  </a:lnTo>
                  <a:lnTo>
                    <a:pt x="504" y="133"/>
                  </a:lnTo>
                  <a:lnTo>
                    <a:pt x="502" y="132"/>
                  </a:lnTo>
                  <a:lnTo>
                    <a:pt x="502" y="125"/>
                  </a:lnTo>
                  <a:lnTo>
                    <a:pt x="502" y="123"/>
                  </a:lnTo>
                  <a:lnTo>
                    <a:pt x="499" y="122"/>
                  </a:lnTo>
                  <a:lnTo>
                    <a:pt x="499" y="119"/>
                  </a:lnTo>
                  <a:lnTo>
                    <a:pt x="496" y="114"/>
                  </a:lnTo>
                  <a:lnTo>
                    <a:pt x="496" y="109"/>
                  </a:lnTo>
                  <a:lnTo>
                    <a:pt x="494" y="102"/>
                  </a:lnTo>
                  <a:lnTo>
                    <a:pt x="494" y="96"/>
                  </a:lnTo>
                  <a:lnTo>
                    <a:pt x="494" y="93"/>
                  </a:lnTo>
                  <a:lnTo>
                    <a:pt x="494" y="88"/>
                  </a:lnTo>
                  <a:lnTo>
                    <a:pt x="494" y="87"/>
                  </a:lnTo>
                  <a:lnTo>
                    <a:pt x="494" y="81"/>
                  </a:lnTo>
                  <a:lnTo>
                    <a:pt x="496" y="79"/>
                  </a:lnTo>
                  <a:lnTo>
                    <a:pt x="494" y="78"/>
                  </a:lnTo>
                  <a:lnTo>
                    <a:pt x="492" y="78"/>
                  </a:lnTo>
                  <a:lnTo>
                    <a:pt x="489" y="75"/>
                  </a:lnTo>
                  <a:lnTo>
                    <a:pt x="483" y="73"/>
                  </a:lnTo>
                  <a:lnTo>
                    <a:pt x="481" y="73"/>
                  </a:lnTo>
                  <a:lnTo>
                    <a:pt x="479" y="71"/>
                  </a:lnTo>
                  <a:lnTo>
                    <a:pt x="479" y="68"/>
                  </a:lnTo>
                  <a:lnTo>
                    <a:pt x="477" y="66"/>
                  </a:lnTo>
                  <a:lnTo>
                    <a:pt x="477" y="64"/>
                  </a:lnTo>
                  <a:lnTo>
                    <a:pt x="477" y="62"/>
                  </a:lnTo>
                  <a:lnTo>
                    <a:pt x="475" y="59"/>
                  </a:lnTo>
                  <a:lnTo>
                    <a:pt x="475" y="56"/>
                  </a:lnTo>
                  <a:lnTo>
                    <a:pt x="472" y="55"/>
                  </a:lnTo>
                  <a:lnTo>
                    <a:pt x="472" y="52"/>
                  </a:lnTo>
                  <a:lnTo>
                    <a:pt x="472" y="48"/>
                  </a:lnTo>
                  <a:lnTo>
                    <a:pt x="472" y="46"/>
                  </a:lnTo>
                  <a:lnTo>
                    <a:pt x="472" y="43"/>
                  </a:lnTo>
                  <a:lnTo>
                    <a:pt x="472" y="42"/>
                  </a:lnTo>
                  <a:lnTo>
                    <a:pt x="472" y="36"/>
                  </a:lnTo>
                  <a:lnTo>
                    <a:pt x="472" y="35"/>
                  </a:lnTo>
                  <a:lnTo>
                    <a:pt x="472" y="30"/>
                  </a:lnTo>
                  <a:lnTo>
                    <a:pt x="472" y="27"/>
                  </a:lnTo>
                  <a:lnTo>
                    <a:pt x="472" y="25"/>
                  </a:lnTo>
                  <a:lnTo>
                    <a:pt x="469" y="25"/>
                  </a:lnTo>
                  <a:lnTo>
                    <a:pt x="467" y="25"/>
                  </a:lnTo>
                  <a:lnTo>
                    <a:pt x="465" y="25"/>
                  </a:lnTo>
                  <a:lnTo>
                    <a:pt x="463" y="25"/>
                  </a:lnTo>
                  <a:lnTo>
                    <a:pt x="460" y="25"/>
                  </a:lnTo>
                  <a:lnTo>
                    <a:pt x="454" y="23"/>
                  </a:lnTo>
                  <a:lnTo>
                    <a:pt x="452" y="20"/>
                  </a:lnTo>
                  <a:lnTo>
                    <a:pt x="445" y="20"/>
                  </a:lnTo>
                  <a:lnTo>
                    <a:pt x="442" y="16"/>
                  </a:lnTo>
                  <a:lnTo>
                    <a:pt x="440" y="16"/>
                  </a:lnTo>
                  <a:lnTo>
                    <a:pt x="438" y="13"/>
                  </a:lnTo>
                  <a:lnTo>
                    <a:pt x="435" y="12"/>
                  </a:lnTo>
                  <a:lnTo>
                    <a:pt x="433" y="12"/>
                  </a:lnTo>
                  <a:lnTo>
                    <a:pt x="427" y="10"/>
                  </a:lnTo>
                  <a:lnTo>
                    <a:pt x="421" y="10"/>
                  </a:lnTo>
                  <a:lnTo>
                    <a:pt x="418" y="10"/>
                  </a:lnTo>
                  <a:lnTo>
                    <a:pt x="413" y="10"/>
                  </a:lnTo>
                  <a:lnTo>
                    <a:pt x="408" y="10"/>
                  </a:lnTo>
                  <a:lnTo>
                    <a:pt x="406" y="10"/>
                  </a:lnTo>
                  <a:lnTo>
                    <a:pt x="400" y="10"/>
                  </a:lnTo>
                  <a:lnTo>
                    <a:pt x="399" y="10"/>
                  </a:lnTo>
                  <a:lnTo>
                    <a:pt x="396" y="6"/>
                  </a:lnTo>
                  <a:lnTo>
                    <a:pt x="394" y="6"/>
                  </a:lnTo>
                  <a:lnTo>
                    <a:pt x="391" y="4"/>
                  </a:lnTo>
                  <a:lnTo>
                    <a:pt x="388" y="4"/>
                  </a:lnTo>
                  <a:lnTo>
                    <a:pt x="386" y="3"/>
                  </a:lnTo>
                  <a:lnTo>
                    <a:pt x="383" y="0"/>
                  </a:lnTo>
                  <a:lnTo>
                    <a:pt x="381" y="0"/>
                  </a:lnTo>
                  <a:lnTo>
                    <a:pt x="376" y="0"/>
                  </a:lnTo>
                  <a:lnTo>
                    <a:pt x="376" y="3"/>
                  </a:lnTo>
                  <a:lnTo>
                    <a:pt x="373" y="3"/>
                  </a:lnTo>
                  <a:lnTo>
                    <a:pt x="373" y="4"/>
                  </a:lnTo>
                  <a:lnTo>
                    <a:pt x="371" y="4"/>
                  </a:lnTo>
                  <a:lnTo>
                    <a:pt x="369" y="6"/>
                  </a:lnTo>
                  <a:lnTo>
                    <a:pt x="369" y="10"/>
                  </a:lnTo>
                  <a:lnTo>
                    <a:pt x="371" y="10"/>
                  </a:lnTo>
                  <a:lnTo>
                    <a:pt x="371" y="12"/>
                  </a:lnTo>
                  <a:lnTo>
                    <a:pt x="373" y="12"/>
                  </a:lnTo>
                  <a:lnTo>
                    <a:pt x="373" y="13"/>
                  </a:lnTo>
                  <a:lnTo>
                    <a:pt x="371" y="13"/>
                  </a:lnTo>
                  <a:lnTo>
                    <a:pt x="371" y="16"/>
                  </a:lnTo>
                  <a:lnTo>
                    <a:pt x="373" y="18"/>
                  </a:lnTo>
                  <a:lnTo>
                    <a:pt x="376" y="18"/>
                  </a:lnTo>
                  <a:lnTo>
                    <a:pt x="373" y="20"/>
                  </a:lnTo>
                  <a:lnTo>
                    <a:pt x="373" y="23"/>
                  </a:lnTo>
                  <a:lnTo>
                    <a:pt x="371" y="25"/>
                  </a:lnTo>
                  <a:lnTo>
                    <a:pt x="369" y="27"/>
                  </a:lnTo>
                  <a:lnTo>
                    <a:pt x="369" y="30"/>
                  </a:lnTo>
                  <a:lnTo>
                    <a:pt x="369" y="32"/>
                  </a:lnTo>
                  <a:lnTo>
                    <a:pt x="369" y="35"/>
                  </a:lnTo>
                  <a:lnTo>
                    <a:pt x="367" y="35"/>
                  </a:lnTo>
                  <a:lnTo>
                    <a:pt x="367" y="36"/>
                  </a:lnTo>
                  <a:lnTo>
                    <a:pt x="367" y="38"/>
                  </a:lnTo>
                  <a:lnTo>
                    <a:pt x="364" y="38"/>
                  </a:lnTo>
                  <a:lnTo>
                    <a:pt x="364" y="42"/>
                  </a:lnTo>
                  <a:lnTo>
                    <a:pt x="362" y="42"/>
                  </a:lnTo>
                  <a:lnTo>
                    <a:pt x="362" y="43"/>
                  </a:lnTo>
                  <a:lnTo>
                    <a:pt x="362" y="46"/>
                  </a:lnTo>
                  <a:lnTo>
                    <a:pt x="362" y="48"/>
                  </a:lnTo>
                  <a:lnTo>
                    <a:pt x="359" y="49"/>
                  </a:lnTo>
                  <a:lnTo>
                    <a:pt x="356" y="49"/>
                  </a:lnTo>
                  <a:lnTo>
                    <a:pt x="354" y="49"/>
                  </a:lnTo>
                  <a:lnTo>
                    <a:pt x="352" y="49"/>
                  </a:lnTo>
                  <a:lnTo>
                    <a:pt x="352" y="48"/>
                  </a:lnTo>
                  <a:lnTo>
                    <a:pt x="349" y="46"/>
                  </a:lnTo>
                  <a:lnTo>
                    <a:pt x="346" y="48"/>
                  </a:lnTo>
                  <a:lnTo>
                    <a:pt x="345" y="48"/>
                  </a:lnTo>
                  <a:lnTo>
                    <a:pt x="345" y="49"/>
                  </a:lnTo>
                  <a:lnTo>
                    <a:pt x="342" y="49"/>
                  </a:lnTo>
                  <a:lnTo>
                    <a:pt x="340" y="49"/>
                  </a:lnTo>
                  <a:lnTo>
                    <a:pt x="338" y="49"/>
                  </a:lnTo>
                  <a:lnTo>
                    <a:pt x="338" y="48"/>
                  </a:lnTo>
                  <a:lnTo>
                    <a:pt x="332" y="48"/>
                  </a:lnTo>
                  <a:lnTo>
                    <a:pt x="329" y="48"/>
                  </a:lnTo>
                  <a:lnTo>
                    <a:pt x="325" y="49"/>
                  </a:lnTo>
                  <a:lnTo>
                    <a:pt x="318" y="49"/>
                  </a:lnTo>
                  <a:lnTo>
                    <a:pt x="313" y="52"/>
                  </a:lnTo>
                  <a:lnTo>
                    <a:pt x="310" y="52"/>
                  </a:lnTo>
                  <a:lnTo>
                    <a:pt x="308" y="52"/>
                  </a:lnTo>
                  <a:lnTo>
                    <a:pt x="305" y="52"/>
                  </a:lnTo>
                  <a:lnTo>
                    <a:pt x="302" y="52"/>
                  </a:lnTo>
                  <a:lnTo>
                    <a:pt x="302" y="55"/>
                  </a:lnTo>
                  <a:lnTo>
                    <a:pt x="299" y="55"/>
                  </a:lnTo>
                  <a:lnTo>
                    <a:pt x="296" y="55"/>
                  </a:lnTo>
                  <a:lnTo>
                    <a:pt x="291" y="55"/>
                  </a:lnTo>
                  <a:lnTo>
                    <a:pt x="283" y="55"/>
                  </a:lnTo>
                  <a:lnTo>
                    <a:pt x="281" y="55"/>
                  </a:lnTo>
                  <a:lnTo>
                    <a:pt x="275" y="55"/>
                  </a:lnTo>
                  <a:lnTo>
                    <a:pt x="273" y="55"/>
                  </a:lnTo>
                  <a:lnTo>
                    <a:pt x="269" y="56"/>
                  </a:lnTo>
                  <a:lnTo>
                    <a:pt x="264" y="56"/>
                  </a:lnTo>
                  <a:lnTo>
                    <a:pt x="264" y="59"/>
                  </a:lnTo>
                  <a:lnTo>
                    <a:pt x="261" y="56"/>
                  </a:lnTo>
                  <a:lnTo>
                    <a:pt x="259" y="52"/>
                  </a:lnTo>
                  <a:lnTo>
                    <a:pt x="256" y="52"/>
                  </a:lnTo>
                  <a:lnTo>
                    <a:pt x="254" y="49"/>
                  </a:lnTo>
                  <a:lnTo>
                    <a:pt x="251" y="49"/>
                  </a:lnTo>
                  <a:lnTo>
                    <a:pt x="248" y="52"/>
                  </a:lnTo>
                  <a:lnTo>
                    <a:pt x="245" y="52"/>
                  </a:lnTo>
                  <a:lnTo>
                    <a:pt x="242" y="55"/>
                  </a:lnTo>
                  <a:lnTo>
                    <a:pt x="237" y="55"/>
                  </a:lnTo>
                  <a:lnTo>
                    <a:pt x="234" y="55"/>
                  </a:lnTo>
                  <a:lnTo>
                    <a:pt x="229" y="55"/>
                  </a:lnTo>
                  <a:lnTo>
                    <a:pt x="227" y="55"/>
                  </a:lnTo>
                  <a:lnTo>
                    <a:pt x="219" y="52"/>
                  </a:lnTo>
                  <a:lnTo>
                    <a:pt x="218" y="49"/>
                  </a:lnTo>
                  <a:lnTo>
                    <a:pt x="211" y="49"/>
                  </a:lnTo>
                  <a:lnTo>
                    <a:pt x="203" y="48"/>
                  </a:lnTo>
                  <a:lnTo>
                    <a:pt x="200" y="48"/>
                  </a:lnTo>
                  <a:lnTo>
                    <a:pt x="198" y="49"/>
                  </a:lnTo>
                  <a:lnTo>
                    <a:pt x="194" y="49"/>
                  </a:lnTo>
                  <a:lnTo>
                    <a:pt x="192" y="52"/>
                  </a:lnTo>
                  <a:lnTo>
                    <a:pt x="191" y="49"/>
                  </a:lnTo>
                  <a:lnTo>
                    <a:pt x="191" y="46"/>
                  </a:lnTo>
                  <a:lnTo>
                    <a:pt x="191" y="43"/>
                  </a:lnTo>
                  <a:lnTo>
                    <a:pt x="185" y="42"/>
                  </a:lnTo>
                  <a:lnTo>
                    <a:pt x="183" y="38"/>
                  </a:lnTo>
                  <a:lnTo>
                    <a:pt x="181" y="36"/>
                  </a:lnTo>
                  <a:lnTo>
                    <a:pt x="181" y="38"/>
                  </a:lnTo>
                  <a:lnTo>
                    <a:pt x="178" y="35"/>
                  </a:lnTo>
                  <a:lnTo>
                    <a:pt x="178" y="32"/>
                  </a:lnTo>
                  <a:lnTo>
                    <a:pt x="175" y="32"/>
                  </a:lnTo>
                  <a:lnTo>
                    <a:pt x="170" y="32"/>
                  </a:lnTo>
                  <a:lnTo>
                    <a:pt x="168" y="32"/>
                  </a:lnTo>
                  <a:lnTo>
                    <a:pt x="164" y="35"/>
                  </a:lnTo>
                  <a:lnTo>
                    <a:pt x="162" y="35"/>
                  </a:lnTo>
                  <a:lnTo>
                    <a:pt x="158" y="32"/>
                  </a:lnTo>
                  <a:lnTo>
                    <a:pt x="156" y="30"/>
                  </a:lnTo>
                  <a:lnTo>
                    <a:pt x="153" y="25"/>
                  </a:lnTo>
                  <a:lnTo>
                    <a:pt x="150" y="23"/>
                  </a:lnTo>
                  <a:lnTo>
                    <a:pt x="150" y="20"/>
                  </a:lnTo>
                  <a:lnTo>
                    <a:pt x="149" y="18"/>
                  </a:lnTo>
                  <a:lnTo>
                    <a:pt x="146" y="16"/>
                  </a:lnTo>
                  <a:lnTo>
                    <a:pt x="144" y="13"/>
                  </a:lnTo>
                  <a:lnTo>
                    <a:pt x="138" y="13"/>
                  </a:lnTo>
                  <a:lnTo>
                    <a:pt x="137" y="13"/>
                  </a:lnTo>
                  <a:lnTo>
                    <a:pt x="134" y="13"/>
                  </a:lnTo>
                  <a:lnTo>
                    <a:pt x="129" y="16"/>
                  </a:lnTo>
                  <a:lnTo>
                    <a:pt x="124" y="16"/>
                  </a:lnTo>
                  <a:lnTo>
                    <a:pt x="124" y="18"/>
                  </a:lnTo>
                  <a:lnTo>
                    <a:pt x="124" y="20"/>
                  </a:lnTo>
                  <a:lnTo>
                    <a:pt x="122" y="20"/>
                  </a:lnTo>
                  <a:lnTo>
                    <a:pt x="119" y="23"/>
                  </a:lnTo>
                  <a:lnTo>
                    <a:pt x="117" y="23"/>
                  </a:lnTo>
                  <a:lnTo>
                    <a:pt x="114" y="23"/>
                  </a:lnTo>
                  <a:lnTo>
                    <a:pt x="111" y="23"/>
                  </a:lnTo>
                  <a:lnTo>
                    <a:pt x="108" y="25"/>
                  </a:lnTo>
                  <a:lnTo>
                    <a:pt x="108" y="27"/>
                  </a:lnTo>
                  <a:lnTo>
                    <a:pt x="107" y="30"/>
                  </a:lnTo>
                  <a:lnTo>
                    <a:pt x="105" y="32"/>
                  </a:lnTo>
                  <a:lnTo>
                    <a:pt x="105" y="35"/>
                  </a:lnTo>
                  <a:lnTo>
                    <a:pt x="100" y="38"/>
                  </a:lnTo>
                  <a:lnTo>
                    <a:pt x="97" y="42"/>
                  </a:lnTo>
                  <a:lnTo>
                    <a:pt x="97" y="43"/>
                  </a:lnTo>
                  <a:lnTo>
                    <a:pt x="94" y="46"/>
                  </a:lnTo>
                  <a:lnTo>
                    <a:pt x="92" y="48"/>
                  </a:lnTo>
                  <a:lnTo>
                    <a:pt x="90" y="49"/>
                  </a:lnTo>
                  <a:lnTo>
                    <a:pt x="85" y="52"/>
                  </a:lnTo>
                  <a:lnTo>
                    <a:pt x="85" y="55"/>
                  </a:lnTo>
                  <a:lnTo>
                    <a:pt x="83" y="55"/>
                  </a:lnTo>
                  <a:lnTo>
                    <a:pt x="87" y="55"/>
                  </a:lnTo>
                  <a:lnTo>
                    <a:pt x="90" y="55"/>
                  </a:lnTo>
                  <a:lnTo>
                    <a:pt x="92" y="56"/>
                  </a:lnTo>
                  <a:lnTo>
                    <a:pt x="85" y="59"/>
                  </a:lnTo>
                  <a:lnTo>
                    <a:pt x="81" y="62"/>
                  </a:lnTo>
                  <a:lnTo>
                    <a:pt x="81" y="59"/>
                  </a:lnTo>
                  <a:lnTo>
                    <a:pt x="81" y="56"/>
                  </a:lnTo>
                  <a:lnTo>
                    <a:pt x="77" y="56"/>
                  </a:lnTo>
                  <a:lnTo>
                    <a:pt x="75" y="59"/>
                  </a:lnTo>
                  <a:lnTo>
                    <a:pt x="73" y="66"/>
                  </a:lnTo>
                  <a:lnTo>
                    <a:pt x="70" y="68"/>
                  </a:lnTo>
                  <a:lnTo>
                    <a:pt x="68" y="71"/>
                  </a:lnTo>
                  <a:lnTo>
                    <a:pt x="68" y="75"/>
                  </a:lnTo>
                  <a:lnTo>
                    <a:pt x="70" y="71"/>
                  </a:lnTo>
                  <a:lnTo>
                    <a:pt x="73" y="68"/>
                  </a:lnTo>
                  <a:lnTo>
                    <a:pt x="75" y="68"/>
                  </a:lnTo>
                  <a:lnTo>
                    <a:pt x="75" y="71"/>
                  </a:lnTo>
                  <a:lnTo>
                    <a:pt x="77" y="71"/>
                  </a:lnTo>
                  <a:lnTo>
                    <a:pt x="81" y="71"/>
                  </a:lnTo>
                  <a:lnTo>
                    <a:pt x="83" y="71"/>
                  </a:lnTo>
                  <a:lnTo>
                    <a:pt x="77" y="73"/>
                  </a:lnTo>
                  <a:lnTo>
                    <a:pt x="77" y="75"/>
                  </a:lnTo>
                  <a:lnTo>
                    <a:pt x="77" y="79"/>
                  </a:lnTo>
                  <a:lnTo>
                    <a:pt x="75" y="85"/>
                  </a:lnTo>
                  <a:lnTo>
                    <a:pt x="73" y="85"/>
                  </a:lnTo>
                  <a:lnTo>
                    <a:pt x="70" y="87"/>
                  </a:lnTo>
                  <a:lnTo>
                    <a:pt x="70" y="88"/>
                  </a:lnTo>
                  <a:lnTo>
                    <a:pt x="70" y="93"/>
                  </a:lnTo>
                  <a:lnTo>
                    <a:pt x="68" y="96"/>
                  </a:lnTo>
                  <a:lnTo>
                    <a:pt x="68" y="99"/>
                  </a:lnTo>
                  <a:lnTo>
                    <a:pt x="73" y="96"/>
                  </a:lnTo>
                  <a:lnTo>
                    <a:pt x="75" y="96"/>
                  </a:lnTo>
                  <a:lnTo>
                    <a:pt x="77" y="96"/>
                  </a:lnTo>
                  <a:lnTo>
                    <a:pt x="81" y="96"/>
                  </a:lnTo>
                  <a:lnTo>
                    <a:pt x="77" y="99"/>
                  </a:lnTo>
                  <a:lnTo>
                    <a:pt x="75" y="101"/>
                  </a:lnTo>
                  <a:lnTo>
                    <a:pt x="73" y="102"/>
                  </a:lnTo>
                  <a:lnTo>
                    <a:pt x="68" y="102"/>
                  </a:lnTo>
                  <a:lnTo>
                    <a:pt x="65" y="102"/>
                  </a:lnTo>
                  <a:lnTo>
                    <a:pt x="65" y="105"/>
                  </a:lnTo>
                  <a:lnTo>
                    <a:pt x="64" y="108"/>
                  </a:lnTo>
                  <a:lnTo>
                    <a:pt x="61" y="109"/>
                  </a:lnTo>
                  <a:lnTo>
                    <a:pt x="54" y="109"/>
                  </a:lnTo>
                  <a:lnTo>
                    <a:pt x="53" y="112"/>
                  </a:lnTo>
                  <a:lnTo>
                    <a:pt x="48" y="116"/>
                  </a:lnTo>
                  <a:lnTo>
                    <a:pt x="51" y="116"/>
                  </a:lnTo>
                  <a:lnTo>
                    <a:pt x="53" y="116"/>
                  </a:lnTo>
                  <a:lnTo>
                    <a:pt x="57" y="116"/>
                  </a:lnTo>
                  <a:lnTo>
                    <a:pt x="61" y="116"/>
                  </a:lnTo>
                  <a:lnTo>
                    <a:pt x="57" y="119"/>
                  </a:lnTo>
                  <a:lnTo>
                    <a:pt x="53" y="122"/>
                  </a:lnTo>
                  <a:lnTo>
                    <a:pt x="48" y="122"/>
                  </a:lnTo>
                  <a:lnTo>
                    <a:pt x="44" y="123"/>
                  </a:lnTo>
                  <a:lnTo>
                    <a:pt x="40" y="123"/>
                  </a:lnTo>
                  <a:lnTo>
                    <a:pt x="40" y="125"/>
                  </a:lnTo>
                  <a:lnTo>
                    <a:pt x="40" y="128"/>
                  </a:lnTo>
                  <a:lnTo>
                    <a:pt x="40" y="132"/>
                  </a:lnTo>
                  <a:lnTo>
                    <a:pt x="38" y="135"/>
                  </a:lnTo>
                  <a:lnTo>
                    <a:pt x="38" y="137"/>
                  </a:lnTo>
                  <a:lnTo>
                    <a:pt x="38" y="139"/>
                  </a:lnTo>
                  <a:lnTo>
                    <a:pt x="38" y="145"/>
                  </a:lnTo>
                  <a:lnTo>
                    <a:pt x="38" y="146"/>
                  </a:lnTo>
                  <a:lnTo>
                    <a:pt x="35" y="145"/>
                  </a:lnTo>
                  <a:lnTo>
                    <a:pt x="33" y="141"/>
                  </a:lnTo>
                  <a:lnTo>
                    <a:pt x="31" y="139"/>
                  </a:lnTo>
                  <a:lnTo>
                    <a:pt x="27" y="137"/>
                  </a:lnTo>
                  <a:lnTo>
                    <a:pt x="24" y="135"/>
                  </a:lnTo>
                  <a:lnTo>
                    <a:pt x="24" y="133"/>
                  </a:lnTo>
                  <a:lnTo>
                    <a:pt x="21" y="132"/>
                  </a:lnTo>
                  <a:lnTo>
                    <a:pt x="19" y="133"/>
                  </a:lnTo>
                  <a:lnTo>
                    <a:pt x="19" y="137"/>
                  </a:lnTo>
                  <a:lnTo>
                    <a:pt x="19" y="141"/>
                  </a:lnTo>
                  <a:lnTo>
                    <a:pt x="16" y="145"/>
                  </a:lnTo>
                  <a:lnTo>
                    <a:pt x="16" y="146"/>
                  </a:lnTo>
                  <a:lnTo>
                    <a:pt x="16" y="145"/>
                  </a:lnTo>
                  <a:lnTo>
                    <a:pt x="13" y="141"/>
                  </a:lnTo>
                  <a:lnTo>
                    <a:pt x="11" y="139"/>
                  </a:lnTo>
                  <a:lnTo>
                    <a:pt x="10" y="145"/>
                  </a:lnTo>
                  <a:lnTo>
                    <a:pt x="10" y="146"/>
                  </a:lnTo>
                  <a:lnTo>
                    <a:pt x="10" y="148"/>
                  </a:lnTo>
                  <a:lnTo>
                    <a:pt x="11" y="151"/>
                  </a:lnTo>
                  <a:lnTo>
                    <a:pt x="7" y="153"/>
                  </a:lnTo>
                  <a:lnTo>
                    <a:pt x="4" y="153"/>
                  </a:lnTo>
                  <a:lnTo>
                    <a:pt x="2" y="151"/>
                  </a:lnTo>
                  <a:lnTo>
                    <a:pt x="0" y="148"/>
                  </a:lnTo>
                  <a:lnTo>
                    <a:pt x="0" y="151"/>
                  </a:lnTo>
                  <a:lnTo>
                    <a:pt x="2" y="155"/>
                  </a:lnTo>
                  <a:lnTo>
                    <a:pt x="2" y="158"/>
                  </a:lnTo>
                  <a:lnTo>
                    <a:pt x="7" y="163"/>
                  </a:lnTo>
                  <a:lnTo>
                    <a:pt x="10" y="167"/>
                  </a:lnTo>
                  <a:lnTo>
                    <a:pt x="11" y="169"/>
                  </a:lnTo>
                  <a:lnTo>
                    <a:pt x="11" y="174"/>
                  </a:lnTo>
                  <a:lnTo>
                    <a:pt x="13" y="176"/>
                  </a:lnTo>
                  <a:lnTo>
                    <a:pt x="19" y="177"/>
                  </a:lnTo>
                  <a:lnTo>
                    <a:pt x="21" y="183"/>
                  </a:lnTo>
                  <a:lnTo>
                    <a:pt x="24" y="187"/>
                  </a:lnTo>
                  <a:lnTo>
                    <a:pt x="27" y="189"/>
                  </a:lnTo>
                  <a:lnTo>
                    <a:pt x="31" y="194"/>
                  </a:lnTo>
                  <a:lnTo>
                    <a:pt x="35" y="198"/>
                  </a:lnTo>
                  <a:lnTo>
                    <a:pt x="38" y="204"/>
                  </a:lnTo>
                  <a:lnTo>
                    <a:pt x="46" y="210"/>
                  </a:lnTo>
                  <a:lnTo>
                    <a:pt x="46" y="212"/>
                  </a:lnTo>
                  <a:lnTo>
                    <a:pt x="53" y="219"/>
                  </a:lnTo>
                  <a:lnTo>
                    <a:pt x="57" y="223"/>
                  </a:lnTo>
                  <a:lnTo>
                    <a:pt x="64" y="229"/>
                  </a:lnTo>
                  <a:lnTo>
                    <a:pt x="64" y="233"/>
                  </a:lnTo>
                  <a:lnTo>
                    <a:pt x="64" y="235"/>
                  </a:lnTo>
                  <a:lnTo>
                    <a:pt x="64" y="240"/>
                  </a:lnTo>
                  <a:lnTo>
                    <a:pt x="65" y="243"/>
                  </a:lnTo>
                  <a:lnTo>
                    <a:pt x="68" y="244"/>
                  </a:lnTo>
                  <a:lnTo>
                    <a:pt x="73" y="246"/>
                  </a:lnTo>
                  <a:lnTo>
                    <a:pt x="81" y="252"/>
                  </a:lnTo>
                  <a:lnTo>
                    <a:pt x="85" y="254"/>
                  </a:lnTo>
                  <a:lnTo>
                    <a:pt x="90" y="256"/>
                  </a:lnTo>
                  <a:lnTo>
                    <a:pt x="94" y="258"/>
                  </a:lnTo>
                  <a:lnTo>
                    <a:pt x="97" y="258"/>
                  </a:lnTo>
                  <a:lnTo>
                    <a:pt x="100" y="258"/>
                  </a:lnTo>
                  <a:lnTo>
                    <a:pt x="105" y="258"/>
                  </a:lnTo>
                  <a:lnTo>
                    <a:pt x="108" y="258"/>
                  </a:lnTo>
                  <a:lnTo>
                    <a:pt x="114" y="258"/>
                  </a:lnTo>
                  <a:lnTo>
                    <a:pt x="122" y="258"/>
                  </a:lnTo>
                  <a:lnTo>
                    <a:pt x="127" y="258"/>
                  </a:lnTo>
                  <a:lnTo>
                    <a:pt x="131" y="256"/>
                  </a:lnTo>
                  <a:lnTo>
                    <a:pt x="137" y="256"/>
                  </a:lnTo>
                  <a:lnTo>
                    <a:pt x="138" y="256"/>
                  </a:lnTo>
                  <a:lnTo>
                    <a:pt x="141" y="254"/>
                  </a:lnTo>
                  <a:lnTo>
                    <a:pt x="144" y="254"/>
                  </a:lnTo>
                  <a:lnTo>
                    <a:pt x="146" y="254"/>
                  </a:lnTo>
                  <a:lnTo>
                    <a:pt x="149" y="254"/>
                  </a:lnTo>
                  <a:lnTo>
                    <a:pt x="150" y="254"/>
                  </a:lnTo>
                  <a:lnTo>
                    <a:pt x="153" y="254"/>
                  </a:lnTo>
                  <a:lnTo>
                    <a:pt x="156" y="256"/>
                  </a:lnTo>
                  <a:lnTo>
                    <a:pt x="158" y="261"/>
                  </a:lnTo>
                  <a:lnTo>
                    <a:pt x="158" y="262"/>
                  </a:lnTo>
                  <a:lnTo>
                    <a:pt x="158" y="265"/>
                  </a:lnTo>
                  <a:lnTo>
                    <a:pt x="162" y="269"/>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12" name="Freeform 13"/>
            <p:cNvSpPr>
              <a:spLocks/>
            </p:cNvSpPr>
            <p:nvPr/>
          </p:nvSpPr>
          <p:spPr bwMode="auto">
            <a:xfrm>
              <a:off x="730" y="2405"/>
              <a:ext cx="319" cy="325"/>
            </a:xfrm>
            <a:custGeom>
              <a:avLst/>
              <a:gdLst>
                <a:gd name="T0" fmla="*/ 1 w 535"/>
                <a:gd name="T1" fmla="*/ 1 h 544"/>
                <a:gd name="T2" fmla="*/ 1 w 535"/>
                <a:gd name="T3" fmla="*/ 1 h 544"/>
                <a:gd name="T4" fmla="*/ 1 w 535"/>
                <a:gd name="T5" fmla="*/ 1 h 544"/>
                <a:gd name="T6" fmla="*/ 1 w 535"/>
                <a:gd name="T7" fmla="*/ 1 h 544"/>
                <a:gd name="T8" fmla="*/ 1 w 535"/>
                <a:gd name="T9" fmla="*/ 1 h 544"/>
                <a:gd name="T10" fmla="*/ 1 w 535"/>
                <a:gd name="T11" fmla="*/ 1 h 544"/>
                <a:gd name="T12" fmla="*/ 1 w 535"/>
                <a:gd name="T13" fmla="*/ 1 h 544"/>
                <a:gd name="T14" fmla="*/ 1 w 535"/>
                <a:gd name="T15" fmla="*/ 1 h 544"/>
                <a:gd name="T16" fmla="*/ 1 w 535"/>
                <a:gd name="T17" fmla="*/ 1 h 544"/>
                <a:gd name="T18" fmla="*/ 1 w 535"/>
                <a:gd name="T19" fmla="*/ 1 h 544"/>
                <a:gd name="T20" fmla="*/ 1 w 535"/>
                <a:gd name="T21" fmla="*/ 1 h 544"/>
                <a:gd name="T22" fmla="*/ 1 w 535"/>
                <a:gd name="T23" fmla="*/ 1 h 544"/>
                <a:gd name="T24" fmla="*/ 1 w 535"/>
                <a:gd name="T25" fmla="*/ 1 h 544"/>
                <a:gd name="T26" fmla="*/ 1 w 535"/>
                <a:gd name="T27" fmla="*/ 1 h 544"/>
                <a:gd name="T28" fmla="*/ 1 w 535"/>
                <a:gd name="T29" fmla="*/ 1 h 544"/>
                <a:gd name="T30" fmla="*/ 1 w 535"/>
                <a:gd name="T31" fmla="*/ 1 h 544"/>
                <a:gd name="T32" fmla="*/ 1 w 535"/>
                <a:gd name="T33" fmla="*/ 1 h 544"/>
                <a:gd name="T34" fmla="*/ 1 w 535"/>
                <a:gd name="T35" fmla="*/ 1 h 544"/>
                <a:gd name="T36" fmla="*/ 1 w 535"/>
                <a:gd name="T37" fmla="*/ 1 h 544"/>
                <a:gd name="T38" fmla="*/ 1 w 535"/>
                <a:gd name="T39" fmla="*/ 1 h 544"/>
                <a:gd name="T40" fmla="*/ 1 w 535"/>
                <a:gd name="T41" fmla="*/ 1 h 544"/>
                <a:gd name="T42" fmla="*/ 1 w 535"/>
                <a:gd name="T43" fmla="*/ 1 h 544"/>
                <a:gd name="T44" fmla="*/ 1 w 535"/>
                <a:gd name="T45" fmla="*/ 1 h 544"/>
                <a:gd name="T46" fmla="*/ 1 w 535"/>
                <a:gd name="T47" fmla="*/ 1 h 544"/>
                <a:gd name="T48" fmla="*/ 1 w 535"/>
                <a:gd name="T49" fmla="*/ 1 h 544"/>
                <a:gd name="T50" fmla="*/ 1 w 535"/>
                <a:gd name="T51" fmla="*/ 1 h 544"/>
                <a:gd name="T52" fmla="*/ 1 w 535"/>
                <a:gd name="T53" fmla="*/ 1 h 544"/>
                <a:gd name="T54" fmla="*/ 1 w 535"/>
                <a:gd name="T55" fmla="*/ 1 h 544"/>
                <a:gd name="T56" fmla="*/ 1 w 535"/>
                <a:gd name="T57" fmla="*/ 1 h 544"/>
                <a:gd name="T58" fmla="*/ 1 w 535"/>
                <a:gd name="T59" fmla="*/ 1 h 544"/>
                <a:gd name="T60" fmla="*/ 1 w 535"/>
                <a:gd name="T61" fmla="*/ 1 h 544"/>
                <a:gd name="T62" fmla="*/ 1 w 535"/>
                <a:gd name="T63" fmla="*/ 1 h 544"/>
                <a:gd name="T64" fmla="*/ 1 w 535"/>
                <a:gd name="T65" fmla="*/ 1 h 544"/>
                <a:gd name="T66" fmla="*/ 1 w 535"/>
                <a:gd name="T67" fmla="*/ 1 h 544"/>
                <a:gd name="T68" fmla="*/ 1 w 535"/>
                <a:gd name="T69" fmla="*/ 1 h 544"/>
                <a:gd name="T70" fmla="*/ 1 w 535"/>
                <a:gd name="T71" fmla="*/ 1 h 544"/>
                <a:gd name="T72" fmla="*/ 1 w 535"/>
                <a:gd name="T73" fmla="*/ 1 h 544"/>
                <a:gd name="T74" fmla="*/ 1 w 535"/>
                <a:gd name="T75" fmla="*/ 0 h 544"/>
                <a:gd name="T76" fmla="*/ 1 w 535"/>
                <a:gd name="T77" fmla="*/ 1 h 544"/>
                <a:gd name="T78" fmla="*/ 1 w 535"/>
                <a:gd name="T79" fmla="*/ 1 h 544"/>
                <a:gd name="T80" fmla="*/ 1 w 535"/>
                <a:gd name="T81" fmla="*/ 1 h 544"/>
                <a:gd name="T82" fmla="*/ 1 w 535"/>
                <a:gd name="T83" fmla="*/ 1 h 544"/>
                <a:gd name="T84" fmla="*/ 1 w 535"/>
                <a:gd name="T85" fmla="*/ 1 h 544"/>
                <a:gd name="T86" fmla="*/ 1 w 535"/>
                <a:gd name="T87" fmla="*/ 1 h 544"/>
                <a:gd name="T88" fmla="*/ 1 w 535"/>
                <a:gd name="T89" fmla="*/ 1 h 544"/>
                <a:gd name="T90" fmla="*/ 1 w 535"/>
                <a:gd name="T91" fmla="*/ 1 h 544"/>
                <a:gd name="T92" fmla="*/ 1 w 535"/>
                <a:gd name="T93" fmla="*/ 1 h 544"/>
                <a:gd name="T94" fmla="*/ 1 w 535"/>
                <a:gd name="T95" fmla="*/ 1 h 544"/>
                <a:gd name="T96" fmla="*/ 1 w 535"/>
                <a:gd name="T97" fmla="*/ 1 h 544"/>
                <a:gd name="T98" fmla="*/ 1 w 535"/>
                <a:gd name="T99" fmla="*/ 1 h 544"/>
                <a:gd name="T100" fmla="*/ 1 w 535"/>
                <a:gd name="T101" fmla="*/ 1 h 544"/>
                <a:gd name="T102" fmla="*/ 1 w 535"/>
                <a:gd name="T103" fmla="*/ 1 h 544"/>
                <a:gd name="T104" fmla="*/ 1 w 535"/>
                <a:gd name="T105" fmla="*/ 1 h 544"/>
                <a:gd name="T106" fmla="*/ 1 w 535"/>
                <a:gd name="T107" fmla="*/ 1 h 544"/>
                <a:gd name="T108" fmla="*/ 1 w 535"/>
                <a:gd name="T109" fmla="*/ 1 h 544"/>
                <a:gd name="T110" fmla="*/ 1 w 535"/>
                <a:gd name="T111" fmla="*/ 1 h 544"/>
                <a:gd name="T112" fmla="*/ 1 w 535"/>
                <a:gd name="T113" fmla="*/ 1 h 544"/>
                <a:gd name="T114" fmla="*/ 1 w 535"/>
                <a:gd name="T115" fmla="*/ 1 h 544"/>
                <a:gd name="T116" fmla="*/ 1 w 535"/>
                <a:gd name="T117" fmla="*/ 1 h 544"/>
                <a:gd name="T118" fmla="*/ 1 w 535"/>
                <a:gd name="T119" fmla="*/ 1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5"/>
                <a:gd name="T181" fmla="*/ 0 h 544"/>
                <a:gd name="T182" fmla="*/ 535 w 535"/>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5" h="544">
                  <a:moveTo>
                    <a:pt x="162" y="269"/>
                  </a:moveTo>
                  <a:lnTo>
                    <a:pt x="162" y="274"/>
                  </a:lnTo>
                  <a:lnTo>
                    <a:pt x="162" y="277"/>
                  </a:lnTo>
                  <a:lnTo>
                    <a:pt x="162" y="279"/>
                  </a:lnTo>
                  <a:lnTo>
                    <a:pt x="164" y="280"/>
                  </a:lnTo>
                  <a:lnTo>
                    <a:pt x="164" y="283"/>
                  </a:lnTo>
                  <a:lnTo>
                    <a:pt x="168" y="283"/>
                  </a:lnTo>
                  <a:lnTo>
                    <a:pt x="170" y="280"/>
                  </a:lnTo>
                  <a:lnTo>
                    <a:pt x="170" y="279"/>
                  </a:lnTo>
                  <a:lnTo>
                    <a:pt x="173" y="277"/>
                  </a:lnTo>
                  <a:lnTo>
                    <a:pt x="175" y="277"/>
                  </a:lnTo>
                  <a:lnTo>
                    <a:pt x="178" y="277"/>
                  </a:lnTo>
                  <a:lnTo>
                    <a:pt x="181" y="280"/>
                  </a:lnTo>
                  <a:lnTo>
                    <a:pt x="181" y="286"/>
                  </a:lnTo>
                  <a:lnTo>
                    <a:pt x="181" y="290"/>
                  </a:lnTo>
                  <a:lnTo>
                    <a:pt x="181" y="293"/>
                  </a:lnTo>
                  <a:lnTo>
                    <a:pt x="181" y="296"/>
                  </a:lnTo>
                  <a:lnTo>
                    <a:pt x="181" y="300"/>
                  </a:lnTo>
                  <a:lnTo>
                    <a:pt x="183" y="304"/>
                  </a:lnTo>
                  <a:lnTo>
                    <a:pt x="185" y="304"/>
                  </a:lnTo>
                  <a:lnTo>
                    <a:pt x="191" y="308"/>
                  </a:lnTo>
                  <a:lnTo>
                    <a:pt x="192" y="313"/>
                  </a:lnTo>
                  <a:lnTo>
                    <a:pt x="192" y="316"/>
                  </a:lnTo>
                  <a:lnTo>
                    <a:pt x="192" y="319"/>
                  </a:lnTo>
                  <a:lnTo>
                    <a:pt x="188" y="319"/>
                  </a:lnTo>
                  <a:lnTo>
                    <a:pt x="188" y="322"/>
                  </a:lnTo>
                  <a:lnTo>
                    <a:pt x="185" y="325"/>
                  </a:lnTo>
                  <a:lnTo>
                    <a:pt x="183" y="329"/>
                  </a:lnTo>
                  <a:lnTo>
                    <a:pt x="181" y="330"/>
                  </a:lnTo>
                  <a:lnTo>
                    <a:pt x="175" y="333"/>
                  </a:lnTo>
                  <a:lnTo>
                    <a:pt x="175" y="336"/>
                  </a:lnTo>
                  <a:lnTo>
                    <a:pt x="173" y="339"/>
                  </a:lnTo>
                  <a:lnTo>
                    <a:pt x="170" y="342"/>
                  </a:lnTo>
                  <a:lnTo>
                    <a:pt x="170" y="345"/>
                  </a:lnTo>
                  <a:lnTo>
                    <a:pt x="170" y="348"/>
                  </a:lnTo>
                  <a:lnTo>
                    <a:pt x="173" y="352"/>
                  </a:lnTo>
                  <a:lnTo>
                    <a:pt x="173" y="356"/>
                  </a:lnTo>
                  <a:lnTo>
                    <a:pt x="173" y="358"/>
                  </a:lnTo>
                  <a:lnTo>
                    <a:pt x="170" y="361"/>
                  </a:lnTo>
                  <a:lnTo>
                    <a:pt x="168" y="365"/>
                  </a:lnTo>
                  <a:lnTo>
                    <a:pt x="165" y="368"/>
                  </a:lnTo>
                  <a:lnTo>
                    <a:pt x="164" y="373"/>
                  </a:lnTo>
                  <a:lnTo>
                    <a:pt x="164" y="375"/>
                  </a:lnTo>
                  <a:lnTo>
                    <a:pt x="165" y="377"/>
                  </a:lnTo>
                  <a:lnTo>
                    <a:pt x="168" y="377"/>
                  </a:lnTo>
                  <a:lnTo>
                    <a:pt x="170" y="377"/>
                  </a:lnTo>
                  <a:lnTo>
                    <a:pt x="173" y="377"/>
                  </a:lnTo>
                  <a:lnTo>
                    <a:pt x="175" y="377"/>
                  </a:lnTo>
                  <a:lnTo>
                    <a:pt x="178" y="377"/>
                  </a:lnTo>
                  <a:lnTo>
                    <a:pt x="181" y="377"/>
                  </a:lnTo>
                  <a:lnTo>
                    <a:pt x="183" y="377"/>
                  </a:lnTo>
                  <a:lnTo>
                    <a:pt x="185" y="379"/>
                  </a:lnTo>
                  <a:lnTo>
                    <a:pt x="191" y="379"/>
                  </a:lnTo>
                  <a:lnTo>
                    <a:pt x="192" y="377"/>
                  </a:lnTo>
                  <a:lnTo>
                    <a:pt x="194" y="377"/>
                  </a:lnTo>
                  <a:lnTo>
                    <a:pt x="200" y="377"/>
                  </a:lnTo>
                  <a:lnTo>
                    <a:pt x="203" y="377"/>
                  </a:lnTo>
                  <a:lnTo>
                    <a:pt x="205" y="375"/>
                  </a:lnTo>
                  <a:lnTo>
                    <a:pt x="207" y="375"/>
                  </a:lnTo>
                  <a:lnTo>
                    <a:pt x="210" y="375"/>
                  </a:lnTo>
                  <a:lnTo>
                    <a:pt x="215" y="375"/>
                  </a:lnTo>
                  <a:lnTo>
                    <a:pt x="218" y="375"/>
                  </a:lnTo>
                  <a:lnTo>
                    <a:pt x="219" y="375"/>
                  </a:lnTo>
                  <a:lnTo>
                    <a:pt x="222" y="375"/>
                  </a:lnTo>
                  <a:lnTo>
                    <a:pt x="234" y="373"/>
                  </a:lnTo>
                  <a:lnTo>
                    <a:pt x="234" y="370"/>
                  </a:lnTo>
                  <a:lnTo>
                    <a:pt x="237" y="368"/>
                  </a:lnTo>
                  <a:lnTo>
                    <a:pt x="240" y="368"/>
                  </a:lnTo>
                  <a:lnTo>
                    <a:pt x="240" y="365"/>
                  </a:lnTo>
                  <a:lnTo>
                    <a:pt x="242" y="368"/>
                  </a:lnTo>
                  <a:lnTo>
                    <a:pt x="246" y="370"/>
                  </a:lnTo>
                  <a:lnTo>
                    <a:pt x="248" y="370"/>
                  </a:lnTo>
                  <a:lnTo>
                    <a:pt x="254" y="375"/>
                  </a:lnTo>
                  <a:lnTo>
                    <a:pt x="259" y="379"/>
                  </a:lnTo>
                  <a:lnTo>
                    <a:pt x="264" y="379"/>
                  </a:lnTo>
                  <a:lnTo>
                    <a:pt x="267" y="382"/>
                  </a:lnTo>
                  <a:lnTo>
                    <a:pt x="269" y="385"/>
                  </a:lnTo>
                  <a:lnTo>
                    <a:pt x="273" y="386"/>
                  </a:lnTo>
                  <a:lnTo>
                    <a:pt x="279" y="388"/>
                  </a:lnTo>
                  <a:lnTo>
                    <a:pt x="281" y="390"/>
                  </a:lnTo>
                  <a:lnTo>
                    <a:pt x="286" y="390"/>
                  </a:lnTo>
                  <a:lnTo>
                    <a:pt x="287" y="393"/>
                  </a:lnTo>
                  <a:lnTo>
                    <a:pt x="291" y="393"/>
                  </a:lnTo>
                  <a:lnTo>
                    <a:pt x="292" y="394"/>
                  </a:lnTo>
                  <a:lnTo>
                    <a:pt x="292" y="398"/>
                  </a:lnTo>
                  <a:lnTo>
                    <a:pt x="296" y="400"/>
                  </a:lnTo>
                  <a:lnTo>
                    <a:pt x="296" y="402"/>
                  </a:lnTo>
                  <a:lnTo>
                    <a:pt x="296" y="404"/>
                  </a:lnTo>
                  <a:lnTo>
                    <a:pt x="296" y="412"/>
                  </a:lnTo>
                  <a:lnTo>
                    <a:pt x="292" y="416"/>
                  </a:lnTo>
                  <a:lnTo>
                    <a:pt x="292" y="417"/>
                  </a:lnTo>
                  <a:lnTo>
                    <a:pt x="291" y="421"/>
                  </a:lnTo>
                  <a:lnTo>
                    <a:pt x="287" y="425"/>
                  </a:lnTo>
                  <a:lnTo>
                    <a:pt x="286" y="427"/>
                  </a:lnTo>
                  <a:lnTo>
                    <a:pt x="286" y="429"/>
                  </a:lnTo>
                  <a:lnTo>
                    <a:pt x="283" y="434"/>
                  </a:lnTo>
                  <a:lnTo>
                    <a:pt x="286" y="434"/>
                  </a:lnTo>
                  <a:lnTo>
                    <a:pt x="287" y="438"/>
                  </a:lnTo>
                  <a:lnTo>
                    <a:pt x="291" y="444"/>
                  </a:lnTo>
                  <a:lnTo>
                    <a:pt x="291" y="446"/>
                  </a:lnTo>
                  <a:lnTo>
                    <a:pt x="292" y="448"/>
                  </a:lnTo>
                  <a:lnTo>
                    <a:pt x="292" y="452"/>
                  </a:lnTo>
                  <a:lnTo>
                    <a:pt x="291" y="454"/>
                  </a:lnTo>
                  <a:lnTo>
                    <a:pt x="287" y="460"/>
                  </a:lnTo>
                  <a:lnTo>
                    <a:pt x="286" y="460"/>
                  </a:lnTo>
                  <a:lnTo>
                    <a:pt x="286" y="462"/>
                  </a:lnTo>
                  <a:lnTo>
                    <a:pt x="291" y="464"/>
                  </a:lnTo>
                  <a:lnTo>
                    <a:pt x="292" y="464"/>
                  </a:lnTo>
                  <a:lnTo>
                    <a:pt x="296" y="464"/>
                  </a:lnTo>
                  <a:lnTo>
                    <a:pt x="299" y="464"/>
                  </a:lnTo>
                  <a:lnTo>
                    <a:pt x="300" y="464"/>
                  </a:lnTo>
                  <a:lnTo>
                    <a:pt x="305" y="462"/>
                  </a:lnTo>
                  <a:lnTo>
                    <a:pt x="308" y="460"/>
                  </a:lnTo>
                  <a:lnTo>
                    <a:pt x="310" y="458"/>
                  </a:lnTo>
                  <a:lnTo>
                    <a:pt x="313" y="454"/>
                  </a:lnTo>
                  <a:lnTo>
                    <a:pt x="313" y="450"/>
                  </a:lnTo>
                  <a:lnTo>
                    <a:pt x="313" y="448"/>
                  </a:lnTo>
                  <a:lnTo>
                    <a:pt x="313" y="446"/>
                  </a:lnTo>
                  <a:lnTo>
                    <a:pt x="315" y="444"/>
                  </a:lnTo>
                  <a:lnTo>
                    <a:pt x="315" y="440"/>
                  </a:lnTo>
                  <a:lnTo>
                    <a:pt x="318" y="438"/>
                  </a:lnTo>
                  <a:lnTo>
                    <a:pt x="322" y="434"/>
                  </a:lnTo>
                  <a:lnTo>
                    <a:pt x="325" y="434"/>
                  </a:lnTo>
                  <a:lnTo>
                    <a:pt x="327" y="433"/>
                  </a:lnTo>
                  <a:lnTo>
                    <a:pt x="329" y="433"/>
                  </a:lnTo>
                  <a:lnTo>
                    <a:pt x="332" y="437"/>
                  </a:lnTo>
                  <a:lnTo>
                    <a:pt x="335" y="437"/>
                  </a:lnTo>
                  <a:lnTo>
                    <a:pt x="338" y="438"/>
                  </a:lnTo>
                  <a:lnTo>
                    <a:pt x="342" y="440"/>
                  </a:lnTo>
                  <a:lnTo>
                    <a:pt x="346" y="444"/>
                  </a:lnTo>
                  <a:lnTo>
                    <a:pt x="352" y="448"/>
                  </a:lnTo>
                  <a:lnTo>
                    <a:pt x="354" y="452"/>
                  </a:lnTo>
                  <a:lnTo>
                    <a:pt x="354" y="458"/>
                  </a:lnTo>
                  <a:lnTo>
                    <a:pt x="356" y="469"/>
                  </a:lnTo>
                  <a:lnTo>
                    <a:pt x="359" y="477"/>
                  </a:lnTo>
                  <a:lnTo>
                    <a:pt x="359" y="481"/>
                  </a:lnTo>
                  <a:lnTo>
                    <a:pt x="359" y="484"/>
                  </a:lnTo>
                  <a:lnTo>
                    <a:pt x="356" y="493"/>
                  </a:lnTo>
                  <a:lnTo>
                    <a:pt x="354" y="498"/>
                  </a:lnTo>
                  <a:lnTo>
                    <a:pt x="352" y="503"/>
                  </a:lnTo>
                  <a:lnTo>
                    <a:pt x="352" y="510"/>
                  </a:lnTo>
                  <a:lnTo>
                    <a:pt x="352" y="511"/>
                  </a:lnTo>
                  <a:lnTo>
                    <a:pt x="352" y="517"/>
                  </a:lnTo>
                  <a:lnTo>
                    <a:pt x="354" y="519"/>
                  </a:lnTo>
                  <a:lnTo>
                    <a:pt x="359" y="521"/>
                  </a:lnTo>
                  <a:lnTo>
                    <a:pt x="364" y="523"/>
                  </a:lnTo>
                  <a:lnTo>
                    <a:pt x="369" y="527"/>
                  </a:lnTo>
                  <a:lnTo>
                    <a:pt x="373" y="530"/>
                  </a:lnTo>
                  <a:lnTo>
                    <a:pt x="379" y="533"/>
                  </a:lnTo>
                  <a:lnTo>
                    <a:pt x="386" y="535"/>
                  </a:lnTo>
                  <a:lnTo>
                    <a:pt x="388" y="536"/>
                  </a:lnTo>
                  <a:lnTo>
                    <a:pt x="391" y="536"/>
                  </a:lnTo>
                  <a:lnTo>
                    <a:pt x="396" y="536"/>
                  </a:lnTo>
                  <a:lnTo>
                    <a:pt x="400" y="536"/>
                  </a:lnTo>
                  <a:lnTo>
                    <a:pt x="408" y="539"/>
                  </a:lnTo>
                  <a:lnTo>
                    <a:pt x="416" y="543"/>
                  </a:lnTo>
                  <a:lnTo>
                    <a:pt x="421" y="539"/>
                  </a:lnTo>
                  <a:lnTo>
                    <a:pt x="425" y="536"/>
                  </a:lnTo>
                  <a:lnTo>
                    <a:pt x="429" y="539"/>
                  </a:lnTo>
                  <a:lnTo>
                    <a:pt x="433" y="539"/>
                  </a:lnTo>
                  <a:lnTo>
                    <a:pt x="438" y="536"/>
                  </a:lnTo>
                  <a:lnTo>
                    <a:pt x="442" y="535"/>
                  </a:lnTo>
                  <a:lnTo>
                    <a:pt x="440" y="533"/>
                  </a:lnTo>
                  <a:lnTo>
                    <a:pt x="445" y="527"/>
                  </a:lnTo>
                  <a:lnTo>
                    <a:pt x="448" y="527"/>
                  </a:lnTo>
                  <a:lnTo>
                    <a:pt x="450" y="527"/>
                  </a:lnTo>
                  <a:lnTo>
                    <a:pt x="454" y="527"/>
                  </a:lnTo>
                  <a:lnTo>
                    <a:pt x="457" y="530"/>
                  </a:lnTo>
                  <a:lnTo>
                    <a:pt x="460" y="530"/>
                  </a:lnTo>
                  <a:lnTo>
                    <a:pt x="463" y="530"/>
                  </a:lnTo>
                  <a:lnTo>
                    <a:pt x="467" y="530"/>
                  </a:lnTo>
                  <a:lnTo>
                    <a:pt x="467" y="527"/>
                  </a:lnTo>
                  <a:lnTo>
                    <a:pt x="469" y="527"/>
                  </a:lnTo>
                  <a:lnTo>
                    <a:pt x="475" y="526"/>
                  </a:lnTo>
                  <a:lnTo>
                    <a:pt x="472" y="523"/>
                  </a:lnTo>
                  <a:lnTo>
                    <a:pt x="469" y="521"/>
                  </a:lnTo>
                  <a:lnTo>
                    <a:pt x="472" y="519"/>
                  </a:lnTo>
                  <a:lnTo>
                    <a:pt x="469" y="521"/>
                  </a:lnTo>
                  <a:lnTo>
                    <a:pt x="469" y="519"/>
                  </a:lnTo>
                  <a:lnTo>
                    <a:pt x="467" y="517"/>
                  </a:lnTo>
                  <a:lnTo>
                    <a:pt x="467" y="514"/>
                  </a:lnTo>
                  <a:lnTo>
                    <a:pt x="463" y="511"/>
                  </a:lnTo>
                  <a:lnTo>
                    <a:pt x="460" y="510"/>
                  </a:lnTo>
                  <a:lnTo>
                    <a:pt x="454" y="505"/>
                  </a:lnTo>
                  <a:lnTo>
                    <a:pt x="452" y="507"/>
                  </a:lnTo>
                  <a:lnTo>
                    <a:pt x="450" y="507"/>
                  </a:lnTo>
                  <a:lnTo>
                    <a:pt x="448" y="507"/>
                  </a:lnTo>
                  <a:lnTo>
                    <a:pt x="442" y="507"/>
                  </a:lnTo>
                  <a:lnTo>
                    <a:pt x="442" y="505"/>
                  </a:lnTo>
                  <a:lnTo>
                    <a:pt x="445" y="503"/>
                  </a:lnTo>
                  <a:lnTo>
                    <a:pt x="445" y="500"/>
                  </a:lnTo>
                  <a:lnTo>
                    <a:pt x="445" y="498"/>
                  </a:lnTo>
                  <a:lnTo>
                    <a:pt x="448" y="496"/>
                  </a:lnTo>
                  <a:lnTo>
                    <a:pt x="445" y="494"/>
                  </a:lnTo>
                  <a:lnTo>
                    <a:pt x="445" y="493"/>
                  </a:lnTo>
                  <a:lnTo>
                    <a:pt x="445" y="489"/>
                  </a:lnTo>
                  <a:lnTo>
                    <a:pt x="442" y="489"/>
                  </a:lnTo>
                  <a:lnTo>
                    <a:pt x="440" y="489"/>
                  </a:lnTo>
                  <a:lnTo>
                    <a:pt x="438" y="493"/>
                  </a:lnTo>
                  <a:lnTo>
                    <a:pt x="433" y="493"/>
                  </a:lnTo>
                  <a:lnTo>
                    <a:pt x="429" y="494"/>
                  </a:lnTo>
                  <a:lnTo>
                    <a:pt x="429" y="493"/>
                  </a:lnTo>
                  <a:lnTo>
                    <a:pt x="427" y="483"/>
                  </a:lnTo>
                  <a:lnTo>
                    <a:pt x="427" y="481"/>
                  </a:lnTo>
                  <a:lnTo>
                    <a:pt x="427" y="475"/>
                  </a:lnTo>
                  <a:lnTo>
                    <a:pt x="423" y="471"/>
                  </a:lnTo>
                  <a:lnTo>
                    <a:pt x="421" y="466"/>
                  </a:lnTo>
                  <a:lnTo>
                    <a:pt x="421" y="462"/>
                  </a:lnTo>
                  <a:lnTo>
                    <a:pt x="423" y="458"/>
                  </a:lnTo>
                  <a:lnTo>
                    <a:pt x="425" y="452"/>
                  </a:lnTo>
                  <a:lnTo>
                    <a:pt x="427" y="450"/>
                  </a:lnTo>
                  <a:lnTo>
                    <a:pt x="429" y="446"/>
                  </a:lnTo>
                  <a:lnTo>
                    <a:pt x="429" y="444"/>
                  </a:lnTo>
                  <a:lnTo>
                    <a:pt x="435" y="440"/>
                  </a:lnTo>
                  <a:lnTo>
                    <a:pt x="438" y="437"/>
                  </a:lnTo>
                  <a:lnTo>
                    <a:pt x="438" y="433"/>
                  </a:lnTo>
                  <a:lnTo>
                    <a:pt x="440" y="425"/>
                  </a:lnTo>
                  <a:lnTo>
                    <a:pt x="442" y="423"/>
                  </a:lnTo>
                  <a:lnTo>
                    <a:pt x="448" y="416"/>
                  </a:lnTo>
                  <a:lnTo>
                    <a:pt x="452" y="412"/>
                  </a:lnTo>
                  <a:lnTo>
                    <a:pt x="454" y="409"/>
                  </a:lnTo>
                  <a:lnTo>
                    <a:pt x="452" y="409"/>
                  </a:lnTo>
                  <a:lnTo>
                    <a:pt x="450" y="406"/>
                  </a:lnTo>
                  <a:lnTo>
                    <a:pt x="445" y="409"/>
                  </a:lnTo>
                  <a:lnTo>
                    <a:pt x="442" y="409"/>
                  </a:lnTo>
                  <a:lnTo>
                    <a:pt x="438" y="412"/>
                  </a:lnTo>
                  <a:lnTo>
                    <a:pt x="435" y="412"/>
                  </a:lnTo>
                  <a:lnTo>
                    <a:pt x="429" y="414"/>
                  </a:lnTo>
                  <a:lnTo>
                    <a:pt x="425" y="414"/>
                  </a:lnTo>
                  <a:lnTo>
                    <a:pt x="423" y="409"/>
                  </a:lnTo>
                  <a:lnTo>
                    <a:pt x="421" y="404"/>
                  </a:lnTo>
                  <a:lnTo>
                    <a:pt x="418" y="400"/>
                  </a:lnTo>
                  <a:lnTo>
                    <a:pt x="416" y="394"/>
                  </a:lnTo>
                  <a:lnTo>
                    <a:pt x="410" y="394"/>
                  </a:lnTo>
                  <a:lnTo>
                    <a:pt x="406" y="393"/>
                  </a:lnTo>
                  <a:lnTo>
                    <a:pt x="399" y="390"/>
                  </a:lnTo>
                  <a:lnTo>
                    <a:pt x="394" y="390"/>
                  </a:lnTo>
                  <a:lnTo>
                    <a:pt x="391" y="390"/>
                  </a:lnTo>
                  <a:lnTo>
                    <a:pt x="386" y="388"/>
                  </a:lnTo>
                  <a:lnTo>
                    <a:pt x="383" y="386"/>
                  </a:lnTo>
                  <a:lnTo>
                    <a:pt x="379" y="382"/>
                  </a:lnTo>
                  <a:lnTo>
                    <a:pt x="381" y="377"/>
                  </a:lnTo>
                  <a:lnTo>
                    <a:pt x="381" y="373"/>
                  </a:lnTo>
                  <a:lnTo>
                    <a:pt x="381" y="370"/>
                  </a:lnTo>
                  <a:lnTo>
                    <a:pt x="381" y="365"/>
                  </a:lnTo>
                  <a:lnTo>
                    <a:pt x="381" y="358"/>
                  </a:lnTo>
                  <a:lnTo>
                    <a:pt x="381" y="354"/>
                  </a:lnTo>
                  <a:lnTo>
                    <a:pt x="381" y="352"/>
                  </a:lnTo>
                  <a:lnTo>
                    <a:pt x="379" y="348"/>
                  </a:lnTo>
                  <a:lnTo>
                    <a:pt x="376" y="342"/>
                  </a:lnTo>
                  <a:lnTo>
                    <a:pt x="373" y="339"/>
                  </a:lnTo>
                  <a:lnTo>
                    <a:pt x="369" y="336"/>
                  </a:lnTo>
                  <a:lnTo>
                    <a:pt x="362" y="330"/>
                  </a:lnTo>
                  <a:lnTo>
                    <a:pt x="359" y="333"/>
                  </a:lnTo>
                  <a:lnTo>
                    <a:pt x="354" y="333"/>
                  </a:lnTo>
                  <a:lnTo>
                    <a:pt x="349" y="333"/>
                  </a:lnTo>
                  <a:lnTo>
                    <a:pt x="346" y="333"/>
                  </a:lnTo>
                  <a:lnTo>
                    <a:pt x="345" y="329"/>
                  </a:lnTo>
                  <a:lnTo>
                    <a:pt x="345" y="327"/>
                  </a:lnTo>
                  <a:lnTo>
                    <a:pt x="345" y="325"/>
                  </a:lnTo>
                  <a:lnTo>
                    <a:pt x="345" y="322"/>
                  </a:lnTo>
                  <a:lnTo>
                    <a:pt x="342" y="319"/>
                  </a:lnTo>
                  <a:lnTo>
                    <a:pt x="342" y="318"/>
                  </a:lnTo>
                  <a:lnTo>
                    <a:pt x="342" y="316"/>
                  </a:lnTo>
                  <a:lnTo>
                    <a:pt x="342" y="310"/>
                  </a:lnTo>
                  <a:lnTo>
                    <a:pt x="345" y="306"/>
                  </a:lnTo>
                  <a:lnTo>
                    <a:pt x="345" y="304"/>
                  </a:lnTo>
                  <a:lnTo>
                    <a:pt x="345" y="302"/>
                  </a:lnTo>
                  <a:lnTo>
                    <a:pt x="342" y="300"/>
                  </a:lnTo>
                  <a:lnTo>
                    <a:pt x="342" y="295"/>
                  </a:lnTo>
                  <a:lnTo>
                    <a:pt x="342" y="293"/>
                  </a:lnTo>
                  <a:lnTo>
                    <a:pt x="342" y="290"/>
                  </a:lnTo>
                  <a:lnTo>
                    <a:pt x="342" y="288"/>
                  </a:lnTo>
                  <a:lnTo>
                    <a:pt x="340" y="286"/>
                  </a:lnTo>
                  <a:lnTo>
                    <a:pt x="340" y="283"/>
                  </a:lnTo>
                  <a:lnTo>
                    <a:pt x="340" y="280"/>
                  </a:lnTo>
                  <a:lnTo>
                    <a:pt x="340" y="279"/>
                  </a:lnTo>
                  <a:lnTo>
                    <a:pt x="342" y="277"/>
                  </a:lnTo>
                  <a:lnTo>
                    <a:pt x="345" y="274"/>
                  </a:lnTo>
                  <a:lnTo>
                    <a:pt x="346" y="274"/>
                  </a:lnTo>
                  <a:lnTo>
                    <a:pt x="349" y="273"/>
                  </a:lnTo>
                  <a:lnTo>
                    <a:pt x="352" y="273"/>
                  </a:lnTo>
                  <a:lnTo>
                    <a:pt x="354" y="273"/>
                  </a:lnTo>
                  <a:lnTo>
                    <a:pt x="356" y="273"/>
                  </a:lnTo>
                  <a:lnTo>
                    <a:pt x="359" y="273"/>
                  </a:lnTo>
                  <a:lnTo>
                    <a:pt x="364" y="273"/>
                  </a:lnTo>
                  <a:lnTo>
                    <a:pt x="367" y="274"/>
                  </a:lnTo>
                  <a:lnTo>
                    <a:pt x="369" y="274"/>
                  </a:lnTo>
                  <a:lnTo>
                    <a:pt x="373" y="277"/>
                  </a:lnTo>
                  <a:lnTo>
                    <a:pt x="376" y="279"/>
                  </a:lnTo>
                  <a:lnTo>
                    <a:pt x="381" y="280"/>
                  </a:lnTo>
                  <a:lnTo>
                    <a:pt x="386" y="283"/>
                  </a:lnTo>
                  <a:lnTo>
                    <a:pt x="388" y="286"/>
                  </a:lnTo>
                  <a:lnTo>
                    <a:pt x="391" y="286"/>
                  </a:lnTo>
                  <a:lnTo>
                    <a:pt x="394" y="286"/>
                  </a:lnTo>
                  <a:lnTo>
                    <a:pt x="396" y="283"/>
                  </a:lnTo>
                  <a:lnTo>
                    <a:pt x="396" y="280"/>
                  </a:lnTo>
                  <a:lnTo>
                    <a:pt x="399" y="280"/>
                  </a:lnTo>
                  <a:lnTo>
                    <a:pt x="403" y="279"/>
                  </a:lnTo>
                  <a:lnTo>
                    <a:pt x="403" y="277"/>
                  </a:lnTo>
                  <a:lnTo>
                    <a:pt x="406" y="277"/>
                  </a:lnTo>
                  <a:lnTo>
                    <a:pt x="406" y="274"/>
                  </a:lnTo>
                  <a:lnTo>
                    <a:pt x="406" y="273"/>
                  </a:lnTo>
                  <a:lnTo>
                    <a:pt x="408" y="269"/>
                  </a:lnTo>
                  <a:lnTo>
                    <a:pt x="408" y="265"/>
                  </a:lnTo>
                  <a:lnTo>
                    <a:pt x="406" y="262"/>
                  </a:lnTo>
                  <a:lnTo>
                    <a:pt x="406" y="261"/>
                  </a:lnTo>
                  <a:lnTo>
                    <a:pt x="403" y="258"/>
                  </a:lnTo>
                  <a:lnTo>
                    <a:pt x="400" y="256"/>
                  </a:lnTo>
                  <a:lnTo>
                    <a:pt x="403" y="256"/>
                  </a:lnTo>
                  <a:lnTo>
                    <a:pt x="403" y="252"/>
                  </a:lnTo>
                  <a:lnTo>
                    <a:pt x="403" y="249"/>
                  </a:lnTo>
                  <a:lnTo>
                    <a:pt x="400" y="249"/>
                  </a:lnTo>
                  <a:lnTo>
                    <a:pt x="399" y="249"/>
                  </a:lnTo>
                  <a:lnTo>
                    <a:pt x="399" y="246"/>
                  </a:lnTo>
                  <a:lnTo>
                    <a:pt x="396" y="244"/>
                  </a:lnTo>
                  <a:lnTo>
                    <a:pt x="396" y="243"/>
                  </a:lnTo>
                  <a:lnTo>
                    <a:pt x="394" y="240"/>
                  </a:lnTo>
                  <a:lnTo>
                    <a:pt x="394" y="237"/>
                  </a:lnTo>
                  <a:lnTo>
                    <a:pt x="396" y="235"/>
                  </a:lnTo>
                  <a:lnTo>
                    <a:pt x="399" y="233"/>
                  </a:lnTo>
                  <a:lnTo>
                    <a:pt x="400" y="233"/>
                  </a:lnTo>
                  <a:lnTo>
                    <a:pt x="403" y="233"/>
                  </a:lnTo>
                  <a:lnTo>
                    <a:pt x="408" y="233"/>
                  </a:lnTo>
                  <a:lnTo>
                    <a:pt x="413" y="233"/>
                  </a:lnTo>
                  <a:lnTo>
                    <a:pt x="418" y="231"/>
                  </a:lnTo>
                  <a:lnTo>
                    <a:pt x="418" y="229"/>
                  </a:lnTo>
                  <a:lnTo>
                    <a:pt x="418" y="227"/>
                  </a:lnTo>
                  <a:lnTo>
                    <a:pt x="418" y="223"/>
                  </a:lnTo>
                  <a:lnTo>
                    <a:pt x="418" y="222"/>
                  </a:lnTo>
                  <a:lnTo>
                    <a:pt x="418" y="219"/>
                  </a:lnTo>
                  <a:lnTo>
                    <a:pt x="418" y="217"/>
                  </a:lnTo>
                  <a:lnTo>
                    <a:pt x="418" y="215"/>
                  </a:lnTo>
                  <a:lnTo>
                    <a:pt x="421" y="212"/>
                  </a:lnTo>
                  <a:lnTo>
                    <a:pt x="423" y="210"/>
                  </a:lnTo>
                  <a:lnTo>
                    <a:pt x="425" y="210"/>
                  </a:lnTo>
                  <a:lnTo>
                    <a:pt x="427" y="210"/>
                  </a:lnTo>
                  <a:lnTo>
                    <a:pt x="429" y="210"/>
                  </a:lnTo>
                  <a:lnTo>
                    <a:pt x="433" y="210"/>
                  </a:lnTo>
                  <a:lnTo>
                    <a:pt x="435" y="210"/>
                  </a:lnTo>
                  <a:lnTo>
                    <a:pt x="438" y="212"/>
                  </a:lnTo>
                  <a:lnTo>
                    <a:pt x="440" y="212"/>
                  </a:lnTo>
                  <a:lnTo>
                    <a:pt x="442" y="212"/>
                  </a:lnTo>
                  <a:lnTo>
                    <a:pt x="445" y="215"/>
                  </a:lnTo>
                  <a:lnTo>
                    <a:pt x="450" y="217"/>
                  </a:lnTo>
                  <a:lnTo>
                    <a:pt x="454" y="215"/>
                  </a:lnTo>
                  <a:lnTo>
                    <a:pt x="460" y="215"/>
                  </a:lnTo>
                  <a:lnTo>
                    <a:pt x="463" y="215"/>
                  </a:lnTo>
                  <a:lnTo>
                    <a:pt x="465" y="212"/>
                  </a:lnTo>
                  <a:lnTo>
                    <a:pt x="469" y="210"/>
                  </a:lnTo>
                  <a:lnTo>
                    <a:pt x="472" y="206"/>
                  </a:lnTo>
                  <a:lnTo>
                    <a:pt x="475" y="204"/>
                  </a:lnTo>
                  <a:lnTo>
                    <a:pt x="477" y="198"/>
                  </a:lnTo>
                  <a:lnTo>
                    <a:pt x="477" y="194"/>
                  </a:lnTo>
                  <a:lnTo>
                    <a:pt x="481" y="192"/>
                  </a:lnTo>
                  <a:lnTo>
                    <a:pt x="486" y="192"/>
                  </a:lnTo>
                  <a:lnTo>
                    <a:pt x="489" y="189"/>
                  </a:lnTo>
                  <a:lnTo>
                    <a:pt x="494" y="192"/>
                  </a:lnTo>
                  <a:lnTo>
                    <a:pt x="496" y="192"/>
                  </a:lnTo>
                  <a:lnTo>
                    <a:pt x="499" y="192"/>
                  </a:lnTo>
                  <a:lnTo>
                    <a:pt x="502" y="194"/>
                  </a:lnTo>
                  <a:lnTo>
                    <a:pt x="504" y="197"/>
                  </a:lnTo>
                  <a:lnTo>
                    <a:pt x="506" y="197"/>
                  </a:lnTo>
                  <a:lnTo>
                    <a:pt x="508" y="201"/>
                  </a:lnTo>
                  <a:lnTo>
                    <a:pt x="508" y="204"/>
                  </a:lnTo>
                  <a:lnTo>
                    <a:pt x="510" y="206"/>
                  </a:lnTo>
                  <a:lnTo>
                    <a:pt x="514" y="206"/>
                  </a:lnTo>
                  <a:lnTo>
                    <a:pt x="517" y="208"/>
                  </a:lnTo>
                  <a:lnTo>
                    <a:pt x="519" y="208"/>
                  </a:lnTo>
                  <a:lnTo>
                    <a:pt x="523" y="206"/>
                  </a:lnTo>
                  <a:lnTo>
                    <a:pt x="526" y="204"/>
                  </a:lnTo>
                  <a:lnTo>
                    <a:pt x="527" y="201"/>
                  </a:lnTo>
                  <a:lnTo>
                    <a:pt x="527" y="198"/>
                  </a:lnTo>
                  <a:lnTo>
                    <a:pt x="532" y="197"/>
                  </a:lnTo>
                  <a:lnTo>
                    <a:pt x="534" y="197"/>
                  </a:lnTo>
                  <a:lnTo>
                    <a:pt x="534" y="194"/>
                  </a:lnTo>
                  <a:lnTo>
                    <a:pt x="531" y="192"/>
                  </a:lnTo>
                  <a:lnTo>
                    <a:pt x="531" y="187"/>
                  </a:lnTo>
                  <a:lnTo>
                    <a:pt x="531" y="185"/>
                  </a:lnTo>
                  <a:lnTo>
                    <a:pt x="531" y="183"/>
                  </a:lnTo>
                  <a:lnTo>
                    <a:pt x="527" y="180"/>
                  </a:lnTo>
                  <a:lnTo>
                    <a:pt x="526" y="177"/>
                  </a:lnTo>
                  <a:lnTo>
                    <a:pt x="526" y="174"/>
                  </a:lnTo>
                  <a:lnTo>
                    <a:pt x="523" y="171"/>
                  </a:lnTo>
                  <a:lnTo>
                    <a:pt x="523" y="164"/>
                  </a:lnTo>
                  <a:lnTo>
                    <a:pt x="521" y="163"/>
                  </a:lnTo>
                  <a:lnTo>
                    <a:pt x="517" y="158"/>
                  </a:lnTo>
                  <a:lnTo>
                    <a:pt x="514" y="153"/>
                  </a:lnTo>
                  <a:lnTo>
                    <a:pt x="510" y="148"/>
                  </a:lnTo>
                  <a:lnTo>
                    <a:pt x="508" y="141"/>
                  </a:lnTo>
                  <a:lnTo>
                    <a:pt x="506" y="137"/>
                  </a:lnTo>
                  <a:lnTo>
                    <a:pt x="504" y="133"/>
                  </a:lnTo>
                  <a:lnTo>
                    <a:pt x="502" y="132"/>
                  </a:lnTo>
                  <a:lnTo>
                    <a:pt x="502" y="125"/>
                  </a:lnTo>
                  <a:lnTo>
                    <a:pt x="502" y="123"/>
                  </a:lnTo>
                  <a:lnTo>
                    <a:pt x="499" y="122"/>
                  </a:lnTo>
                  <a:lnTo>
                    <a:pt x="499" y="119"/>
                  </a:lnTo>
                  <a:lnTo>
                    <a:pt x="496" y="114"/>
                  </a:lnTo>
                  <a:lnTo>
                    <a:pt x="496" y="109"/>
                  </a:lnTo>
                  <a:lnTo>
                    <a:pt x="494" y="102"/>
                  </a:lnTo>
                  <a:lnTo>
                    <a:pt x="494" y="96"/>
                  </a:lnTo>
                  <a:lnTo>
                    <a:pt x="494" y="93"/>
                  </a:lnTo>
                  <a:lnTo>
                    <a:pt x="494" y="88"/>
                  </a:lnTo>
                  <a:lnTo>
                    <a:pt x="494" y="87"/>
                  </a:lnTo>
                  <a:lnTo>
                    <a:pt x="494" y="81"/>
                  </a:lnTo>
                  <a:lnTo>
                    <a:pt x="496" y="79"/>
                  </a:lnTo>
                  <a:lnTo>
                    <a:pt x="494" y="78"/>
                  </a:lnTo>
                  <a:lnTo>
                    <a:pt x="492" y="78"/>
                  </a:lnTo>
                  <a:lnTo>
                    <a:pt x="489" y="75"/>
                  </a:lnTo>
                  <a:lnTo>
                    <a:pt x="483" y="73"/>
                  </a:lnTo>
                  <a:lnTo>
                    <a:pt x="481" y="73"/>
                  </a:lnTo>
                  <a:lnTo>
                    <a:pt x="479" y="71"/>
                  </a:lnTo>
                  <a:lnTo>
                    <a:pt x="479" y="68"/>
                  </a:lnTo>
                  <a:lnTo>
                    <a:pt x="477" y="66"/>
                  </a:lnTo>
                  <a:lnTo>
                    <a:pt x="477" y="64"/>
                  </a:lnTo>
                  <a:lnTo>
                    <a:pt x="477" y="62"/>
                  </a:lnTo>
                  <a:lnTo>
                    <a:pt x="475" y="59"/>
                  </a:lnTo>
                  <a:lnTo>
                    <a:pt x="475" y="56"/>
                  </a:lnTo>
                  <a:lnTo>
                    <a:pt x="472" y="55"/>
                  </a:lnTo>
                  <a:lnTo>
                    <a:pt x="472" y="52"/>
                  </a:lnTo>
                  <a:lnTo>
                    <a:pt x="472" y="48"/>
                  </a:lnTo>
                  <a:lnTo>
                    <a:pt x="472" y="46"/>
                  </a:lnTo>
                  <a:lnTo>
                    <a:pt x="472" y="43"/>
                  </a:lnTo>
                  <a:lnTo>
                    <a:pt x="472" y="42"/>
                  </a:lnTo>
                  <a:lnTo>
                    <a:pt x="472" y="36"/>
                  </a:lnTo>
                  <a:lnTo>
                    <a:pt x="472" y="35"/>
                  </a:lnTo>
                  <a:lnTo>
                    <a:pt x="472" y="30"/>
                  </a:lnTo>
                  <a:lnTo>
                    <a:pt x="472" y="27"/>
                  </a:lnTo>
                  <a:lnTo>
                    <a:pt x="472" y="25"/>
                  </a:lnTo>
                  <a:lnTo>
                    <a:pt x="469" y="25"/>
                  </a:lnTo>
                  <a:lnTo>
                    <a:pt x="467" y="25"/>
                  </a:lnTo>
                  <a:lnTo>
                    <a:pt x="465" y="25"/>
                  </a:lnTo>
                  <a:lnTo>
                    <a:pt x="463" y="25"/>
                  </a:lnTo>
                  <a:lnTo>
                    <a:pt x="460" y="25"/>
                  </a:lnTo>
                  <a:lnTo>
                    <a:pt x="454" y="23"/>
                  </a:lnTo>
                  <a:lnTo>
                    <a:pt x="452" y="20"/>
                  </a:lnTo>
                  <a:lnTo>
                    <a:pt x="445" y="20"/>
                  </a:lnTo>
                  <a:lnTo>
                    <a:pt x="442" y="16"/>
                  </a:lnTo>
                  <a:lnTo>
                    <a:pt x="440" y="16"/>
                  </a:lnTo>
                  <a:lnTo>
                    <a:pt x="438" y="13"/>
                  </a:lnTo>
                  <a:lnTo>
                    <a:pt x="435" y="12"/>
                  </a:lnTo>
                  <a:lnTo>
                    <a:pt x="433" y="12"/>
                  </a:lnTo>
                  <a:lnTo>
                    <a:pt x="427" y="10"/>
                  </a:lnTo>
                  <a:lnTo>
                    <a:pt x="421" y="10"/>
                  </a:lnTo>
                  <a:lnTo>
                    <a:pt x="418" y="10"/>
                  </a:lnTo>
                  <a:lnTo>
                    <a:pt x="413" y="10"/>
                  </a:lnTo>
                  <a:lnTo>
                    <a:pt x="408" y="10"/>
                  </a:lnTo>
                  <a:lnTo>
                    <a:pt x="406" y="10"/>
                  </a:lnTo>
                  <a:lnTo>
                    <a:pt x="400" y="10"/>
                  </a:lnTo>
                  <a:lnTo>
                    <a:pt x="399" y="10"/>
                  </a:lnTo>
                  <a:lnTo>
                    <a:pt x="396" y="6"/>
                  </a:lnTo>
                  <a:lnTo>
                    <a:pt x="394" y="6"/>
                  </a:lnTo>
                  <a:lnTo>
                    <a:pt x="391" y="4"/>
                  </a:lnTo>
                  <a:lnTo>
                    <a:pt x="388" y="4"/>
                  </a:lnTo>
                  <a:lnTo>
                    <a:pt x="386" y="3"/>
                  </a:lnTo>
                  <a:lnTo>
                    <a:pt x="383" y="0"/>
                  </a:lnTo>
                  <a:lnTo>
                    <a:pt x="381" y="0"/>
                  </a:lnTo>
                  <a:lnTo>
                    <a:pt x="376" y="0"/>
                  </a:lnTo>
                  <a:lnTo>
                    <a:pt x="376" y="3"/>
                  </a:lnTo>
                  <a:lnTo>
                    <a:pt x="373" y="3"/>
                  </a:lnTo>
                  <a:lnTo>
                    <a:pt x="373" y="4"/>
                  </a:lnTo>
                  <a:lnTo>
                    <a:pt x="371" y="4"/>
                  </a:lnTo>
                  <a:lnTo>
                    <a:pt x="369" y="6"/>
                  </a:lnTo>
                  <a:lnTo>
                    <a:pt x="369" y="10"/>
                  </a:lnTo>
                  <a:lnTo>
                    <a:pt x="371" y="10"/>
                  </a:lnTo>
                  <a:lnTo>
                    <a:pt x="371" y="12"/>
                  </a:lnTo>
                  <a:lnTo>
                    <a:pt x="373" y="12"/>
                  </a:lnTo>
                  <a:lnTo>
                    <a:pt x="373" y="13"/>
                  </a:lnTo>
                  <a:lnTo>
                    <a:pt x="371" y="13"/>
                  </a:lnTo>
                  <a:lnTo>
                    <a:pt x="371" y="16"/>
                  </a:lnTo>
                  <a:lnTo>
                    <a:pt x="373" y="18"/>
                  </a:lnTo>
                  <a:lnTo>
                    <a:pt x="376" y="18"/>
                  </a:lnTo>
                  <a:lnTo>
                    <a:pt x="373" y="20"/>
                  </a:lnTo>
                  <a:lnTo>
                    <a:pt x="373" y="23"/>
                  </a:lnTo>
                  <a:lnTo>
                    <a:pt x="371" y="25"/>
                  </a:lnTo>
                  <a:lnTo>
                    <a:pt x="369" y="27"/>
                  </a:lnTo>
                  <a:lnTo>
                    <a:pt x="369" y="30"/>
                  </a:lnTo>
                  <a:lnTo>
                    <a:pt x="369" y="32"/>
                  </a:lnTo>
                  <a:lnTo>
                    <a:pt x="369" y="35"/>
                  </a:lnTo>
                  <a:lnTo>
                    <a:pt x="367" y="35"/>
                  </a:lnTo>
                  <a:lnTo>
                    <a:pt x="367" y="36"/>
                  </a:lnTo>
                  <a:lnTo>
                    <a:pt x="367" y="38"/>
                  </a:lnTo>
                  <a:lnTo>
                    <a:pt x="364" y="38"/>
                  </a:lnTo>
                  <a:lnTo>
                    <a:pt x="364" y="42"/>
                  </a:lnTo>
                  <a:lnTo>
                    <a:pt x="362" y="42"/>
                  </a:lnTo>
                  <a:lnTo>
                    <a:pt x="362" y="43"/>
                  </a:lnTo>
                  <a:lnTo>
                    <a:pt x="362" y="46"/>
                  </a:lnTo>
                  <a:lnTo>
                    <a:pt x="362" y="48"/>
                  </a:lnTo>
                  <a:lnTo>
                    <a:pt x="359" y="49"/>
                  </a:lnTo>
                  <a:lnTo>
                    <a:pt x="356" y="49"/>
                  </a:lnTo>
                  <a:lnTo>
                    <a:pt x="354" y="49"/>
                  </a:lnTo>
                  <a:lnTo>
                    <a:pt x="352" y="49"/>
                  </a:lnTo>
                  <a:lnTo>
                    <a:pt x="352" y="48"/>
                  </a:lnTo>
                  <a:lnTo>
                    <a:pt x="349" y="46"/>
                  </a:lnTo>
                  <a:lnTo>
                    <a:pt x="346" y="48"/>
                  </a:lnTo>
                  <a:lnTo>
                    <a:pt x="345" y="48"/>
                  </a:lnTo>
                  <a:lnTo>
                    <a:pt x="345" y="49"/>
                  </a:lnTo>
                  <a:lnTo>
                    <a:pt x="342" y="49"/>
                  </a:lnTo>
                  <a:lnTo>
                    <a:pt x="340" y="49"/>
                  </a:lnTo>
                  <a:lnTo>
                    <a:pt x="338" y="49"/>
                  </a:lnTo>
                  <a:lnTo>
                    <a:pt x="338" y="48"/>
                  </a:lnTo>
                  <a:lnTo>
                    <a:pt x="332" y="48"/>
                  </a:lnTo>
                  <a:lnTo>
                    <a:pt x="329" y="48"/>
                  </a:lnTo>
                  <a:lnTo>
                    <a:pt x="325" y="49"/>
                  </a:lnTo>
                  <a:lnTo>
                    <a:pt x="318" y="49"/>
                  </a:lnTo>
                  <a:lnTo>
                    <a:pt x="313" y="52"/>
                  </a:lnTo>
                  <a:lnTo>
                    <a:pt x="310" y="52"/>
                  </a:lnTo>
                  <a:lnTo>
                    <a:pt x="308" y="52"/>
                  </a:lnTo>
                  <a:lnTo>
                    <a:pt x="305" y="52"/>
                  </a:lnTo>
                  <a:lnTo>
                    <a:pt x="302" y="52"/>
                  </a:lnTo>
                  <a:lnTo>
                    <a:pt x="302" y="55"/>
                  </a:lnTo>
                  <a:lnTo>
                    <a:pt x="299" y="55"/>
                  </a:lnTo>
                  <a:lnTo>
                    <a:pt x="296" y="55"/>
                  </a:lnTo>
                  <a:lnTo>
                    <a:pt x="291" y="55"/>
                  </a:lnTo>
                  <a:lnTo>
                    <a:pt x="283" y="55"/>
                  </a:lnTo>
                  <a:lnTo>
                    <a:pt x="281" y="55"/>
                  </a:lnTo>
                  <a:lnTo>
                    <a:pt x="275" y="55"/>
                  </a:lnTo>
                  <a:lnTo>
                    <a:pt x="273" y="55"/>
                  </a:lnTo>
                  <a:lnTo>
                    <a:pt x="269" y="56"/>
                  </a:lnTo>
                  <a:lnTo>
                    <a:pt x="264" y="56"/>
                  </a:lnTo>
                  <a:lnTo>
                    <a:pt x="264" y="59"/>
                  </a:lnTo>
                  <a:lnTo>
                    <a:pt x="261" y="56"/>
                  </a:lnTo>
                  <a:lnTo>
                    <a:pt x="259" y="52"/>
                  </a:lnTo>
                  <a:lnTo>
                    <a:pt x="256" y="52"/>
                  </a:lnTo>
                  <a:lnTo>
                    <a:pt x="254" y="49"/>
                  </a:lnTo>
                  <a:lnTo>
                    <a:pt x="251" y="49"/>
                  </a:lnTo>
                  <a:lnTo>
                    <a:pt x="248" y="52"/>
                  </a:lnTo>
                  <a:lnTo>
                    <a:pt x="245" y="52"/>
                  </a:lnTo>
                  <a:lnTo>
                    <a:pt x="242" y="55"/>
                  </a:lnTo>
                  <a:lnTo>
                    <a:pt x="237" y="55"/>
                  </a:lnTo>
                  <a:lnTo>
                    <a:pt x="234" y="55"/>
                  </a:lnTo>
                  <a:lnTo>
                    <a:pt x="229" y="55"/>
                  </a:lnTo>
                  <a:lnTo>
                    <a:pt x="227" y="55"/>
                  </a:lnTo>
                  <a:lnTo>
                    <a:pt x="219" y="52"/>
                  </a:lnTo>
                  <a:lnTo>
                    <a:pt x="218" y="49"/>
                  </a:lnTo>
                  <a:lnTo>
                    <a:pt x="211" y="49"/>
                  </a:lnTo>
                  <a:lnTo>
                    <a:pt x="203" y="48"/>
                  </a:lnTo>
                  <a:lnTo>
                    <a:pt x="200" y="48"/>
                  </a:lnTo>
                  <a:lnTo>
                    <a:pt x="198" y="49"/>
                  </a:lnTo>
                  <a:lnTo>
                    <a:pt x="194" y="49"/>
                  </a:lnTo>
                  <a:lnTo>
                    <a:pt x="192" y="52"/>
                  </a:lnTo>
                  <a:lnTo>
                    <a:pt x="191" y="49"/>
                  </a:lnTo>
                  <a:lnTo>
                    <a:pt x="191" y="46"/>
                  </a:lnTo>
                  <a:lnTo>
                    <a:pt x="191" y="43"/>
                  </a:lnTo>
                  <a:lnTo>
                    <a:pt x="185" y="42"/>
                  </a:lnTo>
                  <a:lnTo>
                    <a:pt x="183" y="38"/>
                  </a:lnTo>
                  <a:lnTo>
                    <a:pt x="181" y="36"/>
                  </a:lnTo>
                  <a:lnTo>
                    <a:pt x="181" y="38"/>
                  </a:lnTo>
                  <a:lnTo>
                    <a:pt x="178" y="35"/>
                  </a:lnTo>
                  <a:lnTo>
                    <a:pt x="178" y="32"/>
                  </a:lnTo>
                  <a:lnTo>
                    <a:pt x="175" y="32"/>
                  </a:lnTo>
                  <a:lnTo>
                    <a:pt x="170" y="32"/>
                  </a:lnTo>
                  <a:lnTo>
                    <a:pt x="168" y="32"/>
                  </a:lnTo>
                  <a:lnTo>
                    <a:pt x="164" y="35"/>
                  </a:lnTo>
                  <a:lnTo>
                    <a:pt x="162" y="35"/>
                  </a:lnTo>
                  <a:lnTo>
                    <a:pt x="158" y="32"/>
                  </a:lnTo>
                  <a:lnTo>
                    <a:pt x="156" y="30"/>
                  </a:lnTo>
                  <a:lnTo>
                    <a:pt x="153" y="25"/>
                  </a:lnTo>
                  <a:lnTo>
                    <a:pt x="150" y="23"/>
                  </a:lnTo>
                  <a:lnTo>
                    <a:pt x="150" y="20"/>
                  </a:lnTo>
                  <a:lnTo>
                    <a:pt x="149" y="18"/>
                  </a:lnTo>
                  <a:lnTo>
                    <a:pt x="146" y="16"/>
                  </a:lnTo>
                  <a:lnTo>
                    <a:pt x="144" y="13"/>
                  </a:lnTo>
                  <a:lnTo>
                    <a:pt x="138" y="13"/>
                  </a:lnTo>
                  <a:lnTo>
                    <a:pt x="137" y="13"/>
                  </a:lnTo>
                  <a:lnTo>
                    <a:pt x="134" y="13"/>
                  </a:lnTo>
                  <a:lnTo>
                    <a:pt x="129" y="16"/>
                  </a:lnTo>
                  <a:lnTo>
                    <a:pt x="124" y="16"/>
                  </a:lnTo>
                  <a:lnTo>
                    <a:pt x="124" y="18"/>
                  </a:lnTo>
                  <a:lnTo>
                    <a:pt x="124" y="20"/>
                  </a:lnTo>
                  <a:lnTo>
                    <a:pt x="122" y="20"/>
                  </a:lnTo>
                  <a:lnTo>
                    <a:pt x="119" y="23"/>
                  </a:lnTo>
                  <a:lnTo>
                    <a:pt x="117" y="23"/>
                  </a:lnTo>
                  <a:lnTo>
                    <a:pt x="114" y="23"/>
                  </a:lnTo>
                  <a:lnTo>
                    <a:pt x="111" y="23"/>
                  </a:lnTo>
                  <a:lnTo>
                    <a:pt x="108" y="25"/>
                  </a:lnTo>
                  <a:lnTo>
                    <a:pt x="108" y="27"/>
                  </a:lnTo>
                  <a:lnTo>
                    <a:pt x="107" y="30"/>
                  </a:lnTo>
                  <a:lnTo>
                    <a:pt x="105" y="32"/>
                  </a:lnTo>
                  <a:lnTo>
                    <a:pt x="105" y="35"/>
                  </a:lnTo>
                  <a:lnTo>
                    <a:pt x="100" y="38"/>
                  </a:lnTo>
                  <a:lnTo>
                    <a:pt x="97" y="42"/>
                  </a:lnTo>
                  <a:lnTo>
                    <a:pt x="97" y="43"/>
                  </a:lnTo>
                  <a:lnTo>
                    <a:pt x="94" y="46"/>
                  </a:lnTo>
                  <a:lnTo>
                    <a:pt x="92" y="48"/>
                  </a:lnTo>
                  <a:lnTo>
                    <a:pt x="90" y="49"/>
                  </a:lnTo>
                  <a:lnTo>
                    <a:pt x="85" y="52"/>
                  </a:lnTo>
                  <a:lnTo>
                    <a:pt x="85" y="55"/>
                  </a:lnTo>
                  <a:lnTo>
                    <a:pt x="83" y="55"/>
                  </a:lnTo>
                  <a:lnTo>
                    <a:pt x="87" y="55"/>
                  </a:lnTo>
                  <a:lnTo>
                    <a:pt x="90" y="55"/>
                  </a:lnTo>
                  <a:lnTo>
                    <a:pt x="92" y="56"/>
                  </a:lnTo>
                  <a:lnTo>
                    <a:pt x="85" y="59"/>
                  </a:lnTo>
                  <a:lnTo>
                    <a:pt x="81" y="62"/>
                  </a:lnTo>
                  <a:lnTo>
                    <a:pt x="81" y="59"/>
                  </a:lnTo>
                  <a:lnTo>
                    <a:pt x="81" y="56"/>
                  </a:lnTo>
                  <a:lnTo>
                    <a:pt x="77" y="56"/>
                  </a:lnTo>
                  <a:lnTo>
                    <a:pt x="75" y="59"/>
                  </a:lnTo>
                  <a:lnTo>
                    <a:pt x="73" y="66"/>
                  </a:lnTo>
                  <a:lnTo>
                    <a:pt x="70" y="68"/>
                  </a:lnTo>
                  <a:lnTo>
                    <a:pt x="68" y="71"/>
                  </a:lnTo>
                  <a:lnTo>
                    <a:pt x="68" y="75"/>
                  </a:lnTo>
                  <a:lnTo>
                    <a:pt x="70" y="71"/>
                  </a:lnTo>
                  <a:lnTo>
                    <a:pt x="73" y="68"/>
                  </a:lnTo>
                  <a:lnTo>
                    <a:pt x="75" y="68"/>
                  </a:lnTo>
                  <a:lnTo>
                    <a:pt x="75" y="71"/>
                  </a:lnTo>
                  <a:lnTo>
                    <a:pt x="77" y="71"/>
                  </a:lnTo>
                  <a:lnTo>
                    <a:pt x="81" y="71"/>
                  </a:lnTo>
                  <a:lnTo>
                    <a:pt x="83" y="71"/>
                  </a:lnTo>
                  <a:lnTo>
                    <a:pt x="77" y="73"/>
                  </a:lnTo>
                  <a:lnTo>
                    <a:pt x="77" y="75"/>
                  </a:lnTo>
                  <a:lnTo>
                    <a:pt x="77" y="79"/>
                  </a:lnTo>
                  <a:lnTo>
                    <a:pt x="75" y="85"/>
                  </a:lnTo>
                  <a:lnTo>
                    <a:pt x="73" y="85"/>
                  </a:lnTo>
                  <a:lnTo>
                    <a:pt x="70" y="87"/>
                  </a:lnTo>
                  <a:lnTo>
                    <a:pt x="70" y="88"/>
                  </a:lnTo>
                  <a:lnTo>
                    <a:pt x="70" y="93"/>
                  </a:lnTo>
                  <a:lnTo>
                    <a:pt x="68" y="96"/>
                  </a:lnTo>
                  <a:lnTo>
                    <a:pt x="68" y="99"/>
                  </a:lnTo>
                  <a:lnTo>
                    <a:pt x="73" y="96"/>
                  </a:lnTo>
                  <a:lnTo>
                    <a:pt x="75" y="96"/>
                  </a:lnTo>
                  <a:lnTo>
                    <a:pt x="77" y="96"/>
                  </a:lnTo>
                  <a:lnTo>
                    <a:pt x="81" y="96"/>
                  </a:lnTo>
                  <a:lnTo>
                    <a:pt x="77" y="99"/>
                  </a:lnTo>
                  <a:lnTo>
                    <a:pt x="75" y="101"/>
                  </a:lnTo>
                  <a:lnTo>
                    <a:pt x="73" y="102"/>
                  </a:lnTo>
                  <a:lnTo>
                    <a:pt x="68" y="102"/>
                  </a:lnTo>
                  <a:lnTo>
                    <a:pt x="65" y="102"/>
                  </a:lnTo>
                  <a:lnTo>
                    <a:pt x="65" y="105"/>
                  </a:lnTo>
                  <a:lnTo>
                    <a:pt x="64" y="108"/>
                  </a:lnTo>
                  <a:lnTo>
                    <a:pt x="61" y="109"/>
                  </a:lnTo>
                  <a:lnTo>
                    <a:pt x="54" y="109"/>
                  </a:lnTo>
                  <a:lnTo>
                    <a:pt x="53" y="112"/>
                  </a:lnTo>
                  <a:lnTo>
                    <a:pt x="48" y="116"/>
                  </a:lnTo>
                  <a:lnTo>
                    <a:pt x="51" y="116"/>
                  </a:lnTo>
                  <a:lnTo>
                    <a:pt x="53" y="116"/>
                  </a:lnTo>
                  <a:lnTo>
                    <a:pt x="57" y="116"/>
                  </a:lnTo>
                  <a:lnTo>
                    <a:pt x="61" y="116"/>
                  </a:lnTo>
                  <a:lnTo>
                    <a:pt x="57" y="119"/>
                  </a:lnTo>
                  <a:lnTo>
                    <a:pt x="53" y="122"/>
                  </a:lnTo>
                  <a:lnTo>
                    <a:pt x="48" y="122"/>
                  </a:lnTo>
                  <a:lnTo>
                    <a:pt x="44" y="123"/>
                  </a:lnTo>
                  <a:lnTo>
                    <a:pt x="40" y="123"/>
                  </a:lnTo>
                  <a:lnTo>
                    <a:pt x="40" y="125"/>
                  </a:lnTo>
                  <a:lnTo>
                    <a:pt x="40" y="128"/>
                  </a:lnTo>
                  <a:lnTo>
                    <a:pt x="40" y="132"/>
                  </a:lnTo>
                  <a:lnTo>
                    <a:pt x="38" y="135"/>
                  </a:lnTo>
                  <a:lnTo>
                    <a:pt x="38" y="137"/>
                  </a:lnTo>
                  <a:lnTo>
                    <a:pt x="38" y="139"/>
                  </a:lnTo>
                  <a:lnTo>
                    <a:pt x="38" y="145"/>
                  </a:lnTo>
                  <a:lnTo>
                    <a:pt x="38" y="146"/>
                  </a:lnTo>
                  <a:lnTo>
                    <a:pt x="35" y="145"/>
                  </a:lnTo>
                  <a:lnTo>
                    <a:pt x="33" y="141"/>
                  </a:lnTo>
                  <a:lnTo>
                    <a:pt x="31" y="139"/>
                  </a:lnTo>
                  <a:lnTo>
                    <a:pt x="27" y="137"/>
                  </a:lnTo>
                  <a:lnTo>
                    <a:pt x="24" y="135"/>
                  </a:lnTo>
                  <a:lnTo>
                    <a:pt x="24" y="133"/>
                  </a:lnTo>
                  <a:lnTo>
                    <a:pt x="21" y="132"/>
                  </a:lnTo>
                  <a:lnTo>
                    <a:pt x="19" y="133"/>
                  </a:lnTo>
                  <a:lnTo>
                    <a:pt x="19" y="137"/>
                  </a:lnTo>
                  <a:lnTo>
                    <a:pt x="19" y="141"/>
                  </a:lnTo>
                  <a:lnTo>
                    <a:pt x="16" y="145"/>
                  </a:lnTo>
                  <a:lnTo>
                    <a:pt x="16" y="146"/>
                  </a:lnTo>
                  <a:lnTo>
                    <a:pt x="16" y="145"/>
                  </a:lnTo>
                  <a:lnTo>
                    <a:pt x="13" y="141"/>
                  </a:lnTo>
                  <a:lnTo>
                    <a:pt x="11" y="139"/>
                  </a:lnTo>
                  <a:lnTo>
                    <a:pt x="10" y="145"/>
                  </a:lnTo>
                  <a:lnTo>
                    <a:pt x="10" y="146"/>
                  </a:lnTo>
                  <a:lnTo>
                    <a:pt x="10" y="148"/>
                  </a:lnTo>
                  <a:lnTo>
                    <a:pt x="11" y="151"/>
                  </a:lnTo>
                  <a:lnTo>
                    <a:pt x="7" y="153"/>
                  </a:lnTo>
                  <a:lnTo>
                    <a:pt x="4" y="153"/>
                  </a:lnTo>
                  <a:lnTo>
                    <a:pt x="2" y="151"/>
                  </a:lnTo>
                  <a:lnTo>
                    <a:pt x="0" y="148"/>
                  </a:lnTo>
                  <a:lnTo>
                    <a:pt x="0" y="151"/>
                  </a:lnTo>
                  <a:lnTo>
                    <a:pt x="2" y="155"/>
                  </a:lnTo>
                  <a:lnTo>
                    <a:pt x="2" y="158"/>
                  </a:lnTo>
                  <a:lnTo>
                    <a:pt x="7" y="163"/>
                  </a:lnTo>
                  <a:lnTo>
                    <a:pt x="10" y="167"/>
                  </a:lnTo>
                  <a:lnTo>
                    <a:pt x="11" y="169"/>
                  </a:lnTo>
                  <a:lnTo>
                    <a:pt x="11" y="174"/>
                  </a:lnTo>
                  <a:lnTo>
                    <a:pt x="13" y="176"/>
                  </a:lnTo>
                  <a:lnTo>
                    <a:pt x="19" y="177"/>
                  </a:lnTo>
                  <a:lnTo>
                    <a:pt x="21" y="183"/>
                  </a:lnTo>
                  <a:lnTo>
                    <a:pt x="24" y="187"/>
                  </a:lnTo>
                  <a:lnTo>
                    <a:pt x="27" y="189"/>
                  </a:lnTo>
                  <a:lnTo>
                    <a:pt x="31" y="194"/>
                  </a:lnTo>
                  <a:lnTo>
                    <a:pt x="35" y="198"/>
                  </a:lnTo>
                  <a:lnTo>
                    <a:pt x="38" y="204"/>
                  </a:lnTo>
                  <a:lnTo>
                    <a:pt x="46" y="210"/>
                  </a:lnTo>
                  <a:lnTo>
                    <a:pt x="46" y="212"/>
                  </a:lnTo>
                  <a:lnTo>
                    <a:pt x="53" y="219"/>
                  </a:lnTo>
                  <a:lnTo>
                    <a:pt x="57" y="223"/>
                  </a:lnTo>
                  <a:lnTo>
                    <a:pt x="64" y="229"/>
                  </a:lnTo>
                  <a:lnTo>
                    <a:pt x="64" y="233"/>
                  </a:lnTo>
                  <a:lnTo>
                    <a:pt x="64" y="235"/>
                  </a:lnTo>
                  <a:lnTo>
                    <a:pt x="64" y="240"/>
                  </a:lnTo>
                  <a:lnTo>
                    <a:pt x="65" y="243"/>
                  </a:lnTo>
                  <a:lnTo>
                    <a:pt x="68" y="244"/>
                  </a:lnTo>
                  <a:lnTo>
                    <a:pt x="73" y="246"/>
                  </a:lnTo>
                  <a:lnTo>
                    <a:pt x="81" y="252"/>
                  </a:lnTo>
                  <a:lnTo>
                    <a:pt x="85" y="254"/>
                  </a:lnTo>
                  <a:lnTo>
                    <a:pt x="90" y="256"/>
                  </a:lnTo>
                  <a:lnTo>
                    <a:pt x="94" y="258"/>
                  </a:lnTo>
                  <a:lnTo>
                    <a:pt x="97" y="258"/>
                  </a:lnTo>
                  <a:lnTo>
                    <a:pt x="100" y="258"/>
                  </a:lnTo>
                  <a:lnTo>
                    <a:pt x="105" y="258"/>
                  </a:lnTo>
                  <a:lnTo>
                    <a:pt x="108" y="258"/>
                  </a:lnTo>
                  <a:lnTo>
                    <a:pt x="114" y="258"/>
                  </a:lnTo>
                  <a:lnTo>
                    <a:pt x="122" y="258"/>
                  </a:lnTo>
                  <a:lnTo>
                    <a:pt x="127" y="258"/>
                  </a:lnTo>
                  <a:lnTo>
                    <a:pt x="131" y="256"/>
                  </a:lnTo>
                  <a:lnTo>
                    <a:pt x="137" y="256"/>
                  </a:lnTo>
                  <a:lnTo>
                    <a:pt x="138" y="256"/>
                  </a:lnTo>
                  <a:lnTo>
                    <a:pt x="141" y="254"/>
                  </a:lnTo>
                  <a:lnTo>
                    <a:pt x="144" y="254"/>
                  </a:lnTo>
                  <a:lnTo>
                    <a:pt x="146" y="254"/>
                  </a:lnTo>
                  <a:lnTo>
                    <a:pt x="149" y="254"/>
                  </a:lnTo>
                  <a:lnTo>
                    <a:pt x="150" y="254"/>
                  </a:lnTo>
                  <a:lnTo>
                    <a:pt x="153" y="254"/>
                  </a:lnTo>
                  <a:lnTo>
                    <a:pt x="156" y="256"/>
                  </a:lnTo>
                  <a:lnTo>
                    <a:pt x="158" y="261"/>
                  </a:lnTo>
                  <a:lnTo>
                    <a:pt x="158" y="262"/>
                  </a:lnTo>
                  <a:lnTo>
                    <a:pt x="158" y="265"/>
                  </a:lnTo>
                  <a:lnTo>
                    <a:pt x="162" y="26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13" name="Freeform 14"/>
            <p:cNvSpPr>
              <a:spLocks/>
            </p:cNvSpPr>
            <p:nvPr/>
          </p:nvSpPr>
          <p:spPr bwMode="auto">
            <a:xfrm>
              <a:off x="1033" y="2073"/>
              <a:ext cx="191" cy="131"/>
            </a:xfrm>
            <a:custGeom>
              <a:avLst/>
              <a:gdLst>
                <a:gd name="T0" fmla="*/ 1 w 320"/>
                <a:gd name="T1" fmla="*/ 1 h 220"/>
                <a:gd name="T2" fmla="*/ 1 w 320"/>
                <a:gd name="T3" fmla="*/ 1 h 220"/>
                <a:gd name="T4" fmla="*/ 1 w 320"/>
                <a:gd name="T5" fmla="*/ 1 h 220"/>
                <a:gd name="T6" fmla="*/ 1 w 320"/>
                <a:gd name="T7" fmla="*/ 1 h 220"/>
                <a:gd name="T8" fmla="*/ 1 w 320"/>
                <a:gd name="T9" fmla="*/ 1 h 220"/>
                <a:gd name="T10" fmla="*/ 1 w 320"/>
                <a:gd name="T11" fmla="*/ 1 h 220"/>
                <a:gd name="T12" fmla="*/ 1 w 320"/>
                <a:gd name="T13" fmla="*/ 1 h 220"/>
                <a:gd name="T14" fmla="*/ 1 w 320"/>
                <a:gd name="T15" fmla="*/ 1 h 220"/>
                <a:gd name="T16" fmla="*/ 1 w 320"/>
                <a:gd name="T17" fmla="*/ 1 h 220"/>
                <a:gd name="T18" fmla="*/ 1 w 320"/>
                <a:gd name="T19" fmla="*/ 1 h 220"/>
                <a:gd name="T20" fmla="*/ 1 w 320"/>
                <a:gd name="T21" fmla="*/ 1 h 220"/>
                <a:gd name="T22" fmla="*/ 1 w 320"/>
                <a:gd name="T23" fmla="*/ 1 h 220"/>
                <a:gd name="T24" fmla="*/ 1 w 320"/>
                <a:gd name="T25" fmla="*/ 1 h 220"/>
                <a:gd name="T26" fmla="*/ 1 w 320"/>
                <a:gd name="T27" fmla="*/ 1 h 220"/>
                <a:gd name="T28" fmla="*/ 1 w 320"/>
                <a:gd name="T29" fmla="*/ 1 h 220"/>
                <a:gd name="T30" fmla="*/ 1 w 320"/>
                <a:gd name="T31" fmla="*/ 1 h 220"/>
                <a:gd name="T32" fmla="*/ 1 w 320"/>
                <a:gd name="T33" fmla="*/ 1 h 220"/>
                <a:gd name="T34" fmla="*/ 1 w 320"/>
                <a:gd name="T35" fmla="*/ 1 h 220"/>
                <a:gd name="T36" fmla="*/ 1 w 320"/>
                <a:gd name="T37" fmla="*/ 1 h 220"/>
                <a:gd name="T38" fmla="*/ 1 w 320"/>
                <a:gd name="T39" fmla="*/ 1 h 220"/>
                <a:gd name="T40" fmla="*/ 1 w 320"/>
                <a:gd name="T41" fmla="*/ 1 h 220"/>
                <a:gd name="T42" fmla="*/ 1 w 320"/>
                <a:gd name="T43" fmla="*/ 1 h 220"/>
                <a:gd name="T44" fmla="*/ 1 w 320"/>
                <a:gd name="T45" fmla="*/ 1 h 220"/>
                <a:gd name="T46" fmla="*/ 1 w 320"/>
                <a:gd name="T47" fmla="*/ 1 h 220"/>
                <a:gd name="T48" fmla="*/ 1 w 320"/>
                <a:gd name="T49" fmla="*/ 1 h 220"/>
                <a:gd name="T50" fmla="*/ 1 w 320"/>
                <a:gd name="T51" fmla="*/ 1 h 220"/>
                <a:gd name="T52" fmla="*/ 1 w 320"/>
                <a:gd name="T53" fmla="*/ 1 h 220"/>
                <a:gd name="T54" fmla="*/ 1 w 320"/>
                <a:gd name="T55" fmla="*/ 1 h 220"/>
                <a:gd name="T56" fmla="*/ 1 w 320"/>
                <a:gd name="T57" fmla="*/ 1 h 220"/>
                <a:gd name="T58" fmla="*/ 1 w 320"/>
                <a:gd name="T59" fmla="*/ 1 h 220"/>
                <a:gd name="T60" fmla="*/ 1 w 320"/>
                <a:gd name="T61" fmla="*/ 1 h 220"/>
                <a:gd name="T62" fmla="*/ 1 w 320"/>
                <a:gd name="T63" fmla="*/ 1 h 220"/>
                <a:gd name="T64" fmla="*/ 1 w 320"/>
                <a:gd name="T65" fmla="*/ 1 h 220"/>
                <a:gd name="T66" fmla="*/ 1 w 320"/>
                <a:gd name="T67" fmla="*/ 1 h 220"/>
                <a:gd name="T68" fmla="*/ 1 w 320"/>
                <a:gd name="T69" fmla="*/ 1 h 220"/>
                <a:gd name="T70" fmla="*/ 1 w 320"/>
                <a:gd name="T71" fmla="*/ 1 h 220"/>
                <a:gd name="T72" fmla="*/ 1 w 320"/>
                <a:gd name="T73" fmla="*/ 1 h 220"/>
                <a:gd name="T74" fmla="*/ 1 w 320"/>
                <a:gd name="T75" fmla="*/ 1 h 220"/>
                <a:gd name="T76" fmla="*/ 1 w 320"/>
                <a:gd name="T77" fmla="*/ 1 h 220"/>
                <a:gd name="T78" fmla="*/ 1 w 320"/>
                <a:gd name="T79" fmla="*/ 1 h 220"/>
                <a:gd name="T80" fmla="*/ 0 w 320"/>
                <a:gd name="T81" fmla="*/ 1 h 220"/>
                <a:gd name="T82" fmla="*/ 1 w 320"/>
                <a:gd name="T83" fmla="*/ 1 h 220"/>
                <a:gd name="T84" fmla="*/ 1 w 320"/>
                <a:gd name="T85" fmla="*/ 1 h 220"/>
                <a:gd name="T86" fmla="*/ 1 w 320"/>
                <a:gd name="T87" fmla="*/ 1 h 220"/>
                <a:gd name="T88" fmla="*/ 1 w 320"/>
                <a:gd name="T89" fmla="*/ 1 h 220"/>
                <a:gd name="T90" fmla="*/ 1 w 320"/>
                <a:gd name="T91" fmla="*/ 1 h 220"/>
                <a:gd name="T92" fmla="*/ 1 w 320"/>
                <a:gd name="T93" fmla="*/ 1 h 220"/>
                <a:gd name="T94" fmla="*/ 1 w 320"/>
                <a:gd name="T95" fmla="*/ 1 h 220"/>
                <a:gd name="T96" fmla="*/ 1 w 320"/>
                <a:gd name="T97" fmla="*/ 1 h 220"/>
                <a:gd name="T98" fmla="*/ 1 w 320"/>
                <a:gd name="T99" fmla="*/ 1 h 220"/>
                <a:gd name="T100" fmla="*/ 1 w 320"/>
                <a:gd name="T101" fmla="*/ 1 h 220"/>
                <a:gd name="T102" fmla="*/ 1 w 320"/>
                <a:gd name="T103" fmla="*/ 1 h 220"/>
                <a:gd name="T104" fmla="*/ 1 w 320"/>
                <a:gd name="T105" fmla="*/ 1 h 220"/>
                <a:gd name="T106" fmla="*/ 1 w 320"/>
                <a:gd name="T107" fmla="*/ 1 h 220"/>
                <a:gd name="T108" fmla="*/ 1 w 320"/>
                <a:gd name="T109" fmla="*/ 1 h 220"/>
                <a:gd name="T110" fmla="*/ 1 w 320"/>
                <a:gd name="T111" fmla="*/ 1 h 220"/>
                <a:gd name="T112" fmla="*/ 1 w 320"/>
                <a:gd name="T113" fmla="*/ 1 h 220"/>
                <a:gd name="T114" fmla="*/ 1 w 320"/>
                <a:gd name="T115" fmla="*/ 1 h 220"/>
                <a:gd name="T116" fmla="*/ 1 w 320"/>
                <a:gd name="T117" fmla="*/ 1 h 220"/>
                <a:gd name="T118" fmla="*/ 1 w 320"/>
                <a:gd name="T119" fmla="*/ 1 h 220"/>
                <a:gd name="T120" fmla="*/ 1 w 320"/>
                <a:gd name="T121" fmla="*/ 1 h 220"/>
                <a:gd name="T122" fmla="*/ 1 w 320"/>
                <a:gd name="T123" fmla="*/ 1 h 2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0"/>
                <a:gd name="T187" fmla="*/ 0 h 220"/>
                <a:gd name="T188" fmla="*/ 320 w 320"/>
                <a:gd name="T189" fmla="*/ 220 h 2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0" h="220">
                  <a:moveTo>
                    <a:pt x="291" y="111"/>
                  </a:moveTo>
                  <a:lnTo>
                    <a:pt x="291" y="109"/>
                  </a:lnTo>
                  <a:lnTo>
                    <a:pt x="292" y="109"/>
                  </a:lnTo>
                  <a:lnTo>
                    <a:pt x="294" y="106"/>
                  </a:lnTo>
                  <a:lnTo>
                    <a:pt x="297" y="101"/>
                  </a:lnTo>
                  <a:lnTo>
                    <a:pt x="300" y="100"/>
                  </a:lnTo>
                  <a:lnTo>
                    <a:pt x="300" y="94"/>
                  </a:lnTo>
                  <a:lnTo>
                    <a:pt x="300" y="92"/>
                  </a:lnTo>
                  <a:lnTo>
                    <a:pt x="303" y="92"/>
                  </a:lnTo>
                  <a:lnTo>
                    <a:pt x="303" y="90"/>
                  </a:lnTo>
                  <a:lnTo>
                    <a:pt x="305" y="88"/>
                  </a:lnTo>
                  <a:lnTo>
                    <a:pt x="303" y="88"/>
                  </a:lnTo>
                  <a:lnTo>
                    <a:pt x="303" y="86"/>
                  </a:lnTo>
                  <a:lnTo>
                    <a:pt x="303" y="83"/>
                  </a:lnTo>
                  <a:lnTo>
                    <a:pt x="307" y="83"/>
                  </a:lnTo>
                  <a:lnTo>
                    <a:pt x="307" y="81"/>
                  </a:lnTo>
                  <a:lnTo>
                    <a:pt x="307" y="77"/>
                  </a:lnTo>
                  <a:lnTo>
                    <a:pt x="307" y="75"/>
                  </a:lnTo>
                  <a:lnTo>
                    <a:pt x="310" y="77"/>
                  </a:lnTo>
                  <a:lnTo>
                    <a:pt x="311" y="77"/>
                  </a:lnTo>
                  <a:lnTo>
                    <a:pt x="310" y="75"/>
                  </a:lnTo>
                  <a:lnTo>
                    <a:pt x="310" y="69"/>
                  </a:lnTo>
                  <a:lnTo>
                    <a:pt x="310" y="68"/>
                  </a:lnTo>
                  <a:lnTo>
                    <a:pt x="310" y="63"/>
                  </a:lnTo>
                  <a:lnTo>
                    <a:pt x="310" y="58"/>
                  </a:lnTo>
                  <a:lnTo>
                    <a:pt x="311" y="56"/>
                  </a:lnTo>
                  <a:lnTo>
                    <a:pt x="314" y="51"/>
                  </a:lnTo>
                  <a:lnTo>
                    <a:pt x="314" y="47"/>
                  </a:lnTo>
                  <a:lnTo>
                    <a:pt x="310" y="45"/>
                  </a:lnTo>
                  <a:lnTo>
                    <a:pt x="311" y="43"/>
                  </a:lnTo>
                  <a:lnTo>
                    <a:pt x="314" y="39"/>
                  </a:lnTo>
                  <a:lnTo>
                    <a:pt x="314" y="35"/>
                  </a:lnTo>
                  <a:lnTo>
                    <a:pt x="317" y="33"/>
                  </a:lnTo>
                  <a:lnTo>
                    <a:pt x="317" y="29"/>
                  </a:lnTo>
                  <a:lnTo>
                    <a:pt x="317" y="26"/>
                  </a:lnTo>
                  <a:lnTo>
                    <a:pt x="317" y="25"/>
                  </a:lnTo>
                  <a:lnTo>
                    <a:pt x="317" y="22"/>
                  </a:lnTo>
                  <a:lnTo>
                    <a:pt x="319" y="19"/>
                  </a:lnTo>
                  <a:lnTo>
                    <a:pt x="314" y="17"/>
                  </a:lnTo>
                  <a:lnTo>
                    <a:pt x="311" y="16"/>
                  </a:lnTo>
                  <a:lnTo>
                    <a:pt x="311" y="13"/>
                  </a:lnTo>
                  <a:lnTo>
                    <a:pt x="311" y="12"/>
                  </a:lnTo>
                  <a:lnTo>
                    <a:pt x="310" y="8"/>
                  </a:lnTo>
                  <a:lnTo>
                    <a:pt x="311" y="8"/>
                  </a:lnTo>
                  <a:lnTo>
                    <a:pt x="311" y="6"/>
                  </a:lnTo>
                  <a:lnTo>
                    <a:pt x="311" y="4"/>
                  </a:lnTo>
                  <a:lnTo>
                    <a:pt x="314" y="4"/>
                  </a:lnTo>
                  <a:lnTo>
                    <a:pt x="311" y="2"/>
                  </a:lnTo>
                  <a:lnTo>
                    <a:pt x="311" y="1"/>
                  </a:lnTo>
                  <a:lnTo>
                    <a:pt x="310" y="2"/>
                  </a:lnTo>
                  <a:lnTo>
                    <a:pt x="307" y="0"/>
                  </a:lnTo>
                  <a:lnTo>
                    <a:pt x="303" y="0"/>
                  </a:lnTo>
                  <a:lnTo>
                    <a:pt x="300" y="4"/>
                  </a:lnTo>
                  <a:lnTo>
                    <a:pt x="297" y="6"/>
                  </a:lnTo>
                  <a:lnTo>
                    <a:pt x="294" y="8"/>
                  </a:lnTo>
                  <a:lnTo>
                    <a:pt x="294" y="13"/>
                  </a:lnTo>
                  <a:lnTo>
                    <a:pt x="292" y="16"/>
                  </a:lnTo>
                  <a:lnTo>
                    <a:pt x="291" y="17"/>
                  </a:lnTo>
                  <a:lnTo>
                    <a:pt x="287" y="17"/>
                  </a:lnTo>
                  <a:lnTo>
                    <a:pt x="286" y="17"/>
                  </a:lnTo>
                  <a:lnTo>
                    <a:pt x="283" y="17"/>
                  </a:lnTo>
                  <a:lnTo>
                    <a:pt x="280" y="17"/>
                  </a:lnTo>
                  <a:lnTo>
                    <a:pt x="278" y="16"/>
                  </a:lnTo>
                  <a:lnTo>
                    <a:pt x="275" y="16"/>
                  </a:lnTo>
                  <a:lnTo>
                    <a:pt x="273" y="16"/>
                  </a:lnTo>
                  <a:lnTo>
                    <a:pt x="270" y="13"/>
                  </a:lnTo>
                  <a:lnTo>
                    <a:pt x="268" y="13"/>
                  </a:lnTo>
                  <a:lnTo>
                    <a:pt x="268" y="12"/>
                  </a:lnTo>
                  <a:lnTo>
                    <a:pt x="268" y="8"/>
                  </a:lnTo>
                  <a:lnTo>
                    <a:pt x="265" y="8"/>
                  </a:lnTo>
                  <a:lnTo>
                    <a:pt x="265" y="6"/>
                  </a:lnTo>
                  <a:lnTo>
                    <a:pt x="264" y="6"/>
                  </a:lnTo>
                  <a:lnTo>
                    <a:pt x="261" y="6"/>
                  </a:lnTo>
                  <a:lnTo>
                    <a:pt x="259" y="6"/>
                  </a:lnTo>
                  <a:lnTo>
                    <a:pt x="256" y="6"/>
                  </a:lnTo>
                  <a:lnTo>
                    <a:pt x="253" y="8"/>
                  </a:lnTo>
                  <a:lnTo>
                    <a:pt x="248" y="8"/>
                  </a:lnTo>
                  <a:lnTo>
                    <a:pt x="244" y="8"/>
                  </a:lnTo>
                  <a:lnTo>
                    <a:pt x="241" y="12"/>
                  </a:lnTo>
                  <a:lnTo>
                    <a:pt x="238" y="12"/>
                  </a:lnTo>
                  <a:lnTo>
                    <a:pt x="236" y="12"/>
                  </a:lnTo>
                  <a:lnTo>
                    <a:pt x="234" y="12"/>
                  </a:lnTo>
                  <a:lnTo>
                    <a:pt x="231" y="12"/>
                  </a:lnTo>
                  <a:lnTo>
                    <a:pt x="228" y="12"/>
                  </a:lnTo>
                  <a:lnTo>
                    <a:pt x="228" y="16"/>
                  </a:lnTo>
                  <a:lnTo>
                    <a:pt x="227" y="17"/>
                  </a:lnTo>
                  <a:lnTo>
                    <a:pt x="223" y="19"/>
                  </a:lnTo>
                  <a:lnTo>
                    <a:pt x="222" y="19"/>
                  </a:lnTo>
                  <a:lnTo>
                    <a:pt x="219" y="19"/>
                  </a:lnTo>
                  <a:lnTo>
                    <a:pt x="216" y="22"/>
                  </a:lnTo>
                  <a:lnTo>
                    <a:pt x="214" y="22"/>
                  </a:lnTo>
                  <a:lnTo>
                    <a:pt x="211" y="25"/>
                  </a:lnTo>
                  <a:lnTo>
                    <a:pt x="207" y="25"/>
                  </a:lnTo>
                  <a:lnTo>
                    <a:pt x="204" y="25"/>
                  </a:lnTo>
                  <a:lnTo>
                    <a:pt x="204" y="26"/>
                  </a:lnTo>
                  <a:lnTo>
                    <a:pt x="204" y="29"/>
                  </a:lnTo>
                  <a:lnTo>
                    <a:pt x="204" y="32"/>
                  </a:lnTo>
                  <a:lnTo>
                    <a:pt x="201" y="33"/>
                  </a:lnTo>
                  <a:lnTo>
                    <a:pt x="201" y="35"/>
                  </a:lnTo>
                  <a:lnTo>
                    <a:pt x="204" y="38"/>
                  </a:lnTo>
                  <a:lnTo>
                    <a:pt x="204" y="39"/>
                  </a:lnTo>
                  <a:lnTo>
                    <a:pt x="201" y="43"/>
                  </a:lnTo>
                  <a:lnTo>
                    <a:pt x="198" y="43"/>
                  </a:lnTo>
                  <a:lnTo>
                    <a:pt x="196" y="43"/>
                  </a:lnTo>
                  <a:lnTo>
                    <a:pt x="196" y="45"/>
                  </a:lnTo>
                  <a:lnTo>
                    <a:pt x="194" y="47"/>
                  </a:lnTo>
                  <a:lnTo>
                    <a:pt x="194" y="49"/>
                  </a:lnTo>
                  <a:lnTo>
                    <a:pt x="192" y="51"/>
                  </a:lnTo>
                  <a:lnTo>
                    <a:pt x="190" y="55"/>
                  </a:lnTo>
                  <a:lnTo>
                    <a:pt x="187" y="55"/>
                  </a:lnTo>
                  <a:lnTo>
                    <a:pt x="184" y="55"/>
                  </a:lnTo>
                  <a:lnTo>
                    <a:pt x="180" y="55"/>
                  </a:lnTo>
                  <a:lnTo>
                    <a:pt x="174" y="56"/>
                  </a:lnTo>
                  <a:lnTo>
                    <a:pt x="173" y="61"/>
                  </a:lnTo>
                  <a:lnTo>
                    <a:pt x="173" y="65"/>
                  </a:lnTo>
                  <a:lnTo>
                    <a:pt x="167" y="68"/>
                  </a:lnTo>
                  <a:lnTo>
                    <a:pt x="163" y="68"/>
                  </a:lnTo>
                  <a:lnTo>
                    <a:pt x="160" y="68"/>
                  </a:lnTo>
                  <a:lnTo>
                    <a:pt x="157" y="68"/>
                  </a:lnTo>
                  <a:lnTo>
                    <a:pt x="155" y="68"/>
                  </a:lnTo>
                  <a:lnTo>
                    <a:pt x="150" y="68"/>
                  </a:lnTo>
                  <a:lnTo>
                    <a:pt x="148" y="65"/>
                  </a:lnTo>
                  <a:lnTo>
                    <a:pt x="148" y="61"/>
                  </a:lnTo>
                  <a:lnTo>
                    <a:pt x="148" y="58"/>
                  </a:lnTo>
                  <a:lnTo>
                    <a:pt x="148" y="55"/>
                  </a:lnTo>
                  <a:lnTo>
                    <a:pt x="143" y="51"/>
                  </a:lnTo>
                  <a:lnTo>
                    <a:pt x="143" y="45"/>
                  </a:lnTo>
                  <a:lnTo>
                    <a:pt x="143" y="43"/>
                  </a:lnTo>
                  <a:lnTo>
                    <a:pt x="140" y="43"/>
                  </a:lnTo>
                  <a:lnTo>
                    <a:pt x="143" y="38"/>
                  </a:lnTo>
                  <a:lnTo>
                    <a:pt x="140" y="35"/>
                  </a:lnTo>
                  <a:lnTo>
                    <a:pt x="138" y="35"/>
                  </a:lnTo>
                  <a:lnTo>
                    <a:pt x="136" y="35"/>
                  </a:lnTo>
                  <a:lnTo>
                    <a:pt x="133" y="33"/>
                  </a:lnTo>
                  <a:lnTo>
                    <a:pt x="136" y="32"/>
                  </a:lnTo>
                  <a:lnTo>
                    <a:pt x="136" y="29"/>
                  </a:lnTo>
                  <a:lnTo>
                    <a:pt x="138" y="25"/>
                  </a:lnTo>
                  <a:lnTo>
                    <a:pt x="136" y="22"/>
                  </a:lnTo>
                  <a:lnTo>
                    <a:pt x="133" y="22"/>
                  </a:lnTo>
                  <a:lnTo>
                    <a:pt x="133" y="19"/>
                  </a:lnTo>
                  <a:lnTo>
                    <a:pt x="130" y="17"/>
                  </a:lnTo>
                  <a:lnTo>
                    <a:pt x="127" y="17"/>
                  </a:lnTo>
                  <a:lnTo>
                    <a:pt x="125" y="16"/>
                  </a:lnTo>
                  <a:lnTo>
                    <a:pt x="124" y="16"/>
                  </a:lnTo>
                  <a:lnTo>
                    <a:pt x="120" y="17"/>
                  </a:lnTo>
                  <a:lnTo>
                    <a:pt x="117" y="17"/>
                  </a:lnTo>
                  <a:lnTo>
                    <a:pt x="115" y="19"/>
                  </a:lnTo>
                  <a:lnTo>
                    <a:pt x="111" y="22"/>
                  </a:lnTo>
                  <a:lnTo>
                    <a:pt x="109" y="22"/>
                  </a:lnTo>
                  <a:lnTo>
                    <a:pt x="109" y="19"/>
                  </a:lnTo>
                  <a:lnTo>
                    <a:pt x="104" y="19"/>
                  </a:lnTo>
                  <a:lnTo>
                    <a:pt x="100" y="19"/>
                  </a:lnTo>
                  <a:lnTo>
                    <a:pt x="100" y="17"/>
                  </a:lnTo>
                  <a:lnTo>
                    <a:pt x="98" y="16"/>
                  </a:lnTo>
                  <a:lnTo>
                    <a:pt x="97" y="16"/>
                  </a:lnTo>
                  <a:lnTo>
                    <a:pt x="97" y="13"/>
                  </a:lnTo>
                  <a:lnTo>
                    <a:pt x="97" y="12"/>
                  </a:lnTo>
                  <a:lnTo>
                    <a:pt x="93" y="12"/>
                  </a:lnTo>
                  <a:lnTo>
                    <a:pt x="93" y="8"/>
                  </a:lnTo>
                  <a:lnTo>
                    <a:pt x="92" y="8"/>
                  </a:lnTo>
                  <a:lnTo>
                    <a:pt x="89" y="8"/>
                  </a:lnTo>
                  <a:lnTo>
                    <a:pt x="86" y="6"/>
                  </a:lnTo>
                  <a:lnTo>
                    <a:pt x="82" y="6"/>
                  </a:lnTo>
                  <a:lnTo>
                    <a:pt x="79" y="6"/>
                  </a:lnTo>
                  <a:lnTo>
                    <a:pt x="79" y="8"/>
                  </a:lnTo>
                  <a:lnTo>
                    <a:pt x="82" y="13"/>
                  </a:lnTo>
                  <a:lnTo>
                    <a:pt x="82" y="16"/>
                  </a:lnTo>
                  <a:lnTo>
                    <a:pt x="82" y="17"/>
                  </a:lnTo>
                  <a:lnTo>
                    <a:pt x="82" y="19"/>
                  </a:lnTo>
                  <a:lnTo>
                    <a:pt x="79" y="19"/>
                  </a:lnTo>
                  <a:lnTo>
                    <a:pt x="82" y="25"/>
                  </a:lnTo>
                  <a:lnTo>
                    <a:pt x="82" y="26"/>
                  </a:lnTo>
                  <a:lnTo>
                    <a:pt x="82" y="32"/>
                  </a:lnTo>
                  <a:lnTo>
                    <a:pt x="79" y="35"/>
                  </a:lnTo>
                  <a:lnTo>
                    <a:pt x="82" y="43"/>
                  </a:lnTo>
                  <a:lnTo>
                    <a:pt x="82" y="45"/>
                  </a:lnTo>
                  <a:lnTo>
                    <a:pt x="82" y="49"/>
                  </a:lnTo>
                  <a:lnTo>
                    <a:pt x="82" y="51"/>
                  </a:lnTo>
                  <a:lnTo>
                    <a:pt x="82" y="55"/>
                  </a:lnTo>
                  <a:lnTo>
                    <a:pt x="84" y="55"/>
                  </a:lnTo>
                  <a:lnTo>
                    <a:pt x="82" y="56"/>
                  </a:lnTo>
                  <a:lnTo>
                    <a:pt x="79" y="55"/>
                  </a:lnTo>
                  <a:lnTo>
                    <a:pt x="73" y="55"/>
                  </a:lnTo>
                  <a:lnTo>
                    <a:pt x="71" y="55"/>
                  </a:lnTo>
                  <a:lnTo>
                    <a:pt x="69" y="55"/>
                  </a:lnTo>
                  <a:lnTo>
                    <a:pt x="69" y="56"/>
                  </a:lnTo>
                  <a:lnTo>
                    <a:pt x="67" y="56"/>
                  </a:lnTo>
                  <a:lnTo>
                    <a:pt x="64" y="56"/>
                  </a:lnTo>
                  <a:lnTo>
                    <a:pt x="59" y="56"/>
                  </a:lnTo>
                  <a:lnTo>
                    <a:pt x="59" y="58"/>
                  </a:lnTo>
                  <a:lnTo>
                    <a:pt x="56" y="58"/>
                  </a:lnTo>
                  <a:lnTo>
                    <a:pt x="55" y="56"/>
                  </a:lnTo>
                  <a:lnTo>
                    <a:pt x="52" y="56"/>
                  </a:lnTo>
                  <a:lnTo>
                    <a:pt x="52" y="55"/>
                  </a:lnTo>
                  <a:lnTo>
                    <a:pt x="52" y="51"/>
                  </a:lnTo>
                  <a:lnTo>
                    <a:pt x="50" y="51"/>
                  </a:lnTo>
                  <a:lnTo>
                    <a:pt x="50" y="55"/>
                  </a:lnTo>
                  <a:lnTo>
                    <a:pt x="47" y="55"/>
                  </a:lnTo>
                  <a:lnTo>
                    <a:pt x="44" y="51"/>
                  </a:lnTo>
                  <a:lnTo>
                    <a:pt x="39" y="55"/>
                  </a:lnTo>
                  <a:lnTo>
                    <a:pt x="37" y="55"/>
                  </a:lnTo>
                  <a:lnTo>
                    <a:pt x="34" y="56"/>
                  </a:lnTo>
                  <a:lnTo>
                    <a:pt x="32" y="56"/>
                  </a:lnTo>
                  <a:lnTo>
                    <a:pt x="30" y="56"/>
                  </a:lnTo>
                  <a:lnTo>
                    <a:pt x="27" y="56"/>
                  </a:lnTo>
                  <a:lnTo>
                    <a:pt x="25" y="56"/>
                  </a:lnTo>
                  <a:lnTo>
                    <a:pt x="23" y="58"/>
                  </a:lnTo>
                  <a:lnTo>
                    <a:pt x="19" y="58"/>
                  </a:lnTo>
                  <a:lnTo>
                    <a:pt x="17" y="61"/>
                  </a:lnTo>
                  <a:lnTo>
                    <a:pt x="15" y="63"/>
                  </a:lnTo>
                  <a:lnTo>
                    <a:pt x="15" y="65"/>
                  </a:lnTo>
                  <a:lnTo>
                    <a:pt x="15" y="68"/>
                  </a:lnTo>
                  <a:lnTo>
                    <a:pt x="15" y="71"/>
                  </a:lnTo>
                  <a:lnTo>
                    <a:pt x="15" y="75"/>
                  </a:lnTo>
                  <a:lnTo>
                    <a:pt x="15" y="79"/>
                  </a:lnTo>
                  <a:lnTo>
                    <a:pt x="13" y="81"/>
                  </a:lnTo>
                  <a:lnTo>
                    <a:pt x="13" y="83"/>
                  </a:lnTo>
                  <a:lnTo>
                    <a:pt x="13" y="86"/>
                  </a:lnTo>
                  <a:lnTo>
                    <a:pt x="13" y="88"/>
                  </a:lnTo>
                  <a:lnTo>
                    <a:pt x="13" y="90"/>
                  </a:lnTo>
                  <a:lnTo>
                    <a:pt x="15" y="92"/>
                  </a:lnTo>
                  <a:lnTo>
                    <a:pt x="17" y="92"/>
                  </a:lnTo>
                  <a:lnTo>
                    <a:pt x="19" y="90"/>
                  </a:lnTo>
                  <a:lnTo>
                    <a:pt x="23" y="90"/>
                  </a:lnTo>
                  <a:lnTo>
                    <a:pt x="25" y="90"/>
                  </a:lnTo>
                  <a:lnTo>
                    <a:pt x="27" y="90"/>
                  </a:lnTo>
                  <a:lnTo>
                    <a:pt x="30" y="88"/>
                  </a:lnTo>
                  <a:lnTo>
                    <a:pt x="32" y="88"/>
                  </a:lnTo>
                  <a:lnTo>
                    <a:pt x="34" y="86"/>
                  </a:lnTo>
                  <a:lnTo>
                    <a:pt x="37" y="86"/>
                  </a:lnTo>
                  <a:lnTo>
                    <a:pt x="42" y="86"/>
                  </a:lnTo>
                  <a:lnTo>
                    <a:pt x="44" y="86"/>
                  </a:lnTo>
                  <a:lnTo>
                    <a:pt x="47" y="86"/>
                  </a:lnTo>
                  <a:lnTo>
                    <a:pt x="50" y="86"/>
                  </a:lnTo>
                  <a:lnTo>
                    <a:pt x="52" y="86"/>
                  </a:lnTo>
                  <a:lnTo>
                    <a:pt x="55" y="86"/>
                  </a:lnTo>
                  <a:lnTo>
                    <a:pt x="56" y="90"/>
                  </a:lnTo>
                  <a:lnTo>
                    <a:pt x="59" y="94"/>
                  </a:lnTo>
                  <a:lnTo>
                    <a:pt x="59" y="98"/>
                  </a:lnTo>
                  <a:lnTo>
                    <a:pt x="61" y="98"/>
                  </a:lnTo>
                  <a:lnTo>
                    <a:pt x="64" y="98"/>
                  </a:lnTo>
                  <a:lnTo>
                    <a:pt x="67" y="98"/>
                  </a:lnTo>
                  <a:lnTo>
                    <a:pt x="64" y="100"/>
                  </a:lnTo>
                  <a:lnTo>
                    <a:pt x="61" y="101"/>
                  </a:lnTo>
                  <a:lnTo>
                    <a:pt x="61" y="103"/>
                  </a:lnTo>
                  <a:lnTo>
                    <a:pt x="61" y="106"/>
                  </a:lnTo>
                  <a:lnTo>
                    <a:pt x="61" y="109"/>
                  </a:lnTo>
                  <a:lnTo>
                    <a:pt x="59" y="109"/>
                  </a:lnTo>
                  <a:lnTo>
                    <a:pt x="59" y="111"/>
                  </a:lnTo>
                  <a:lnTo>
                    <a:pt x="56" y="113"/>
                  </a:lnTo>
                  <a:lnTo>
                    <a:pt x="55" y="113"/>
                  </a:lnTo>
                  <a:lnTo>
                    <a:pt x="55" y="115"/>
                  </a:lnTo>
                  <a:lnTo>
                    <a:pt x="52" y="115"/>
                  </a:lnTo>
                  <a:lnTo>
                    <a:pt x="50" y="115"/>
                  </a:lnTo>
                  <a:lnTo>
                    <a:pt x="47" y="115"/>
                  </a:lnTo>
                  <a:lnTo>
                    <a:pt x="44" y="113"/>
                  </a:lnTo>
                  <a:lnTo>
                    <a:pt x="42" y="111"/>
                  </a:lnTo>
                  <a:lnTo>
                    <a:pt x="39" y="111"/>
                  </a:lnTo>
                  <a:lnTo>
                    <a:pt x="37" y="111"/>
                  </a:lnTo>
                  <a:lnTo>
                    <a:pt x="37" y="109"/>
                  </a:lnTo>
                  <a:lnTo>
                    <a:pt x="32" y="109"/>
                  </a:lnTo>
                  <a:lnTo>
                    <a:pt x="30" y="109"/>
                  </a:lnTo>
                  <a:lnTo>
                    <a:pt x="27" y="109"/>
                  </a:lnTo>
                  <a:lnTo>
                    <a:pt x="25" y="109"/>
                  </a:lnTo>
                  <a:lnTo>
                    <a:pt x="23" y="109"/>
                  </a:lnTo>
                  <a:lnTo>
                    <a:pt x="19" y="111"/>
                  </a:lnTo>
                  <a:lnTo>
                    <a:pt x="23" y="113"/>
                  </a:lnTo>
                  <a:lnTo>
                    <a:pt x="23" y="117"/>
                  </a:lnTo>
                  <a:lnTo>
                    <a:pt x="25" y="122"/>
                  </a:lnTo>
                  <a:lnTo>
                    <a:pt x="25" y="124"/>
                  </a:lnTo>
                  <a:lnTo>
                    <a:pt x="25" y="127"/>
                  </a:lnTo>
                  <a:lnTo>
                    <a:pt x="25" y="129"/>
                  </a:lnTo>
                  <a:lnTo>
                    <a:pt x="23" y="134"/>
                  </a:lnTo>
                  <a:lnTo>
                    <a:pt x="19" y="136"/>
                  </a:lnTo>
                  <a:lnTo>
                    <a:pt x="17" y="138"/>
                  </a:lnTo>
                  <a:lnTo>
                    <a:pt x="17" y="140"/>
                  </a:lnTo>
                  <a:lnTo>
                    <a:pt x="17" y="142"/>
                  </a:lnTo>
                  <a:lnTo>
                    <a:pt x="17" y="146"/>
                  </a:lnTo>
                  <a:lnTo>
                    <a:pt x="15" y="147"/>
                  </a:lnTo>
                  <a:lnTo>
                    <a:pt x="13" y="147"/>
                  </a:lnTo>
                  <a:lnTo>
                    <a:pt x="10" y="146"/>
                  </a:lnTo>
                  <a:lnTo>
                    <a:pt x="9" y="146"/>
                  </a:lnTo>
                  <a:lnTo>
                    <a:pt x="6" y="146"/>
                  </a:lnTo>
                  <a:lnTo>
                    <a:pt x="2" y="146"/>
                  </a:lnTo>
                  <a:lnTo>
                    <a:pt x="0" y="147"/>
                  </a:lnTo>
                  <a:lnTo>
                    <a:pt x="0" y="152"/>
                  </a:lnTo>
                  <a:lnTo>
                    <a:pt x="0" y="153"/>
                  </a:lnTo>
                  <a:lnTo>
                    <a:pt x="0" y="159"/>
                  </a:lnTo>
                  <a:lnTo>
                    <a:pt x="0" y="160"/>
                  </a:lnTo>
                  <a:lnTo>
                    <a:pt x="0" y="165"/>
                  </a:lnTo>
                  <a:lnTo>
                    <a:pt x="2" y="167"/>
                  </a:lnTo>
                  <a:lnTo>
                    <a:pt x="2" y="170"/>
                  </a:lnTo>
                  <a:lnTo>
                    <a:pt x="2" y="172"/>
                  </a:lnTo>
                  <a:lnTo>
                    <a:pt x="6" y="177"/>
                  </a:lnTo>
                  <a:lnTo>
                    <a:pt x="9" y="182"/>
                  </a:lnTo>
                  <a:lnTo>
                    <a:pt x="9" y="183"/>
                  </a:lnTo>
                  <a:lnTo>
                    <a:pt x="10" y="183"/>
                  </a:lnTo>
                  <a:lnTo>
                    <a:pt x="13" y="186"/>
                  </a:lnTo>
                  <a:lnTo>
                    <a:pt x="10" y="190"/>
                  </a:lnTo>
                  <a:lnTo>
                    <a:pt x="15" y="190"/>
                  </a:lnTo>
                  <a:lnTo>
                    <a:pt x="17" y="193"/>
                  </a:lnTo>
                  <a:lnTo>
                    <a:pt x="19" y="193"/>
                  </a:lnTo>
                  <a:lnTo>
                    <a:pt x="23" y="190"/>
                  </a:lnTo>
                  <a:lnTo>
                    <a:pt x="25" y="190"/>
                  </a:lnTo>
                  <a:lnTo>
                    <a:pt x="27" y="190"/>
                  </a:lnTo>
                  <a:lnTo>
                    <a:pt x="32" y="190"/>
                  </a:lnTo>
                  <a:lnTo>
                    <a:pt x="34" y="190"/>
                  </a:lnTo>
                  <a:lnTo>
                    <a:pt x="34" y="189"/>
                  </a:lnTo>
                  <a:lnTo>
                    <a:pt x="32" y="186"/>
                  </a:lnTo>
                  <a:lnTo>
                    <a:pt x="30" y="186"/>
                  </a:lnTo>
                  <a:lnTo>
                    <a:pt x="27" y="183"/>
                  </a:lnTo>
                  <a:lnTo>
                    <a:pt x="27" y="182"/>
                  </a:lnTo>
                  <a:lnTo>
                    <a:pt x="30" y="179"/>
                  </a:lnTo>
                  <a:lnTo>
                    <a:pt x="30" y="177"/>
                  </a:lnTo>
                  <a:lnTo>
                    <a:pt x="30" y="174"/>
                  </a:lnTo>
                  <a:lnTo>
                    <a:pt x="32" y="172"/>
                  </a:lnTo>
                  <a:lnTo>
                    <a:pt x="34" y="170"/>
                  </a:lnTo>
                  <a:lnTo>
                    <a:pt x="34" y="167"/>
                  </a:lnTo>
                  <a:lnTo>
                    <a:pt x="37" y="167"/>
                  </a:lnTo>
                  <a:lnTo>
                    <a:pt x="39" y="165"/>
                  </a:lnTo>
                  <a:lnTo>
                    <a:pt x="42" y="165"/>
                  </a:lnTo>
                  <a:lnTo>
                    <a:pt x="44" y="167"/>
                  </a:lnTo>
                  <a:lnTo>
                    <a:pt x="44" y="172"/>
                  </a:lnTo>
                  <a:lnTo>
                    <a:pt x="47" y="174"/>
                  </a:lnTo>
                  <a:lnTo>
                    <a:pt x="47" y="177"/>
                  </a:lnTo>
                  <a:lnTo>
                    <a:pt x="47" y="179"/>
                  </a:lnTo>
                  <a:lnTo>
                    <a:pt x="47" y="183"/>
                  </a:lnTo>
                  <a:lnTo>
                    <a:pt x="50" y="189"/>
                  </a:lnTo>
                  <a:lnTo>
                    <a:pt x="55" y="190"/>
                  </a:lnTo>
                  <a:lnTo>
                    <a:pt x="56" y="190"/>
                  </a:lnTo>
                  <a:lnTo>
                    <a:pt x="59" y="190"/>
                  </a:lnTo>
                  <a:lnTo>
                    <a:pt x="61" y="190"/>
                  </a:lnTo>
                  <a:lnTo>
                    <a:pt x="64" y="189"/>
                  </a:lnTo>
                  <a:lnTo>
                    <a:pt x="64" y="183"/>
                  </a:lnTo>
                  <a:lnTo>
                    <a:pt x="64" y="182"/>
                  </a:lnTo>
                  <a:lnTo>
                    <a:pt x="67" y="182"/>
                  </a:lnTo>
                  <a:lnTo>
                    <a:pt x="71" y="183"/>
                  </a:lnTo>
                  <a:lnTo>
                    <a:pt x="73" y="186"/>
                  </a:lnTo>
                  <a:lnTo>
                    <a:pt x="73" y="189"/>
                  </a:lnTo>
                  <a:lnTo>
                    <a:pt x="76" y="189"/>
                  </a:lnTo>
                  <a:lnTo>
                    <a:pt x="82" y="189"/>
                  </a:lnTo>
                  <a:lnTo>
                    <a:pt x="82" y="190"/>
                  </a:lnTo>
                  <a:lnTo>
                    <a:pt x="86" y="190"/>
                  </a:lnTo>
                  <a:lnTo>
                    <a:pt x="92" y="190"/>
                  </a:lnTo>
                  <a:lnTo>
                    <a:pt x="93" y="190"/>
                  </a:lnTo>
                  <a:lnTo>
                    <a:pt x="98" y="190"/>
                  </a:lnTo>
                  <a:lnTo>
                    <a:pt x="104" y="190"/>
                  </a:lnTo>
                  <a:lnTo>
                    <a:pt x="106" y="193"/>
                  </a:lnTo>
                  <a:lnTo>
                    <a:pt x="111" y="198"/>
                  </a:lnTo>
                  <a:lnTo>
                    <a:pt x="115" y="202"/>
                  </a:lnTo>
                  <a:lnTo>
                    <a:pt x="117" y="203"/>
                  </a:lnTo>
                  <a:lnTo>
                    <a:pt x="120" y="206"/>
                  </a:lnTo>
                  <a:lnTo>
                    <a:pt x="124" y="209"/>
                  </a:lnTo>
                  <a:lnTo>
                    <a:pt x="127" y="211"/>
                  </a:lnTo>
                  <a:lnTo>
                    <a:pt x="130" y="213"/>
                  </a:lnTo>
                  <a:lnTo>
                    <a:pt x="130" y="215"/>
                  </a:lnTo>
                  <a:lnTo>
                    <a:pt x="130" y="219"/>
                  </a:lnTo>
                  <a:lnTo>
                    <a:pt x="133" y="215"/>
                  </a:lnTo>
                  <a:lnTo>
                    <a:pt x="133" y="213"/>
                  </a:lnTo>
                  <a:lnTo>
                    <a:pt x="138" y="211"/>
                  </a:lnTo>
                  <a:lnTo>
                    <a:pt x="140" y="209"/>
                  </a:lnTo>
                  <a:lnTo>
                    <a:pt x="143" y="209"/>
                  </a:lnTo>
                  <a:lnTo>
                    <a:pt x="146" y="206"/>
                  </a:lnTo>
                  <a:lnTo>
                    <a:pt x="148" y="206"/>
                  </a:lnTo>
                  <a:lnTo>
                    <a:pt x="146" y="203"/>
                  </a:lnTo>
                  <a:lnTo>
                    <a:pt x="148" y="202"/>
                  </a:lnTo>
                  <a:lnTo>
                    <a:pt x="148" y="199"/>
                  </a:lnTo>
                  <a:lnTo>
                    <a:pt x="148" y="198"/>
                  </a:lnTo>
                  <a:lnTo>
                    <a:pt x="146" y="198"/>
                  </a:lnTo>
                  <a:lnTo>
                    <a:pt x="146" y="195"/>
                  </a:lnTo>
                  <a:lnTo>
                    <a:pt x="146" y="193"/>
                  </a:lnTo>
                  <a:lnTo>
                    <a:pt x="146" y="189"/>
                  </a:lnTo>
                  <a:lnTo>
                    <a:pt x="146" y="186"/>
                  </a:lnTo>
                  <a:lnTo>
                    <a:pt x="146" y="183"/>
                  </a:lnTo>
                  <a:lnTo>
                    <a:pt x="148" y="179"/>
                  </a:lnTo>
                  <a:lnTo>
                    <a:pt x="148" y="177"/>
                  </a:lnTo>
                  <a:lnTo>
                    <a:pt x="150" y="174"/>
                  </a:lnTo>
                  <a:lnTo>
                    <a:pt x="148" y="172"/>
                  </a:lnTo>
                  <a:lnTo>
                    <a:pt x="148" y="170"/>
                  </a:lnTo>
                  <a:lnTo>
                    <a:pt x="146" y="165"/>
                  </a:lnTo>
                  <a:lnTo>
                    <a:pt x="146" y="163"/>
                  </a:lnTo>
                  <a:lnTo>
                    <a:pt x="146" y="160"/>
                  </a:lnTo>
                  <a:lnTo>
                    <a:pt x="146" y="157"/>
                  </a:lnTo>
                  <a:lnTo>
                    <a:pt x="146" y="153"/>
                  </a:lnTo>
                  <a:lnTo>
                    <a:pt x="146" y="152"/>
                  </a:lnTo>
                  <a:lnTo>
                    <a:pt x="148" y="150"/>
                  </a:lnTo>
                  <a:lnTo>
                    <a:pt x="150" y="147"/>
                  </a:lnTo>
                  <a:lnTo>
                    <a:pt x="150" y="146"/>
                  </a:lnTo>
                  <a:lnTo>
                    <a:pt x="152" y="142"/>
                  </a:lnTo>
                  <a:lnTo>
                    <a:pt x="157" y="142"/>
                  </a:lnTo>
                  <a:lnTo>
                    <a:pt x="160" y="142"/>
                  </a:lnTo>
                  <a:lnTo>
                    <a:pt x="163" y="146"/>
                  </a:lnTo>
                  <a:lnTo>
                    <a:pt x="167" y="146"/>
                  </a:lnTo>
                  <a:lnTo>
                    <a:pt x="169" y="142"/>
                  </a:lnTo>
                  <a:lnTo>
                    <a:pt x="173" y="142"/>
                  </a:lnTo>
                  <a:lnTo>
                    <a:pt x="174" y="142"/>
                  </a:lnTo>
                  <a:lnTo>
                    <a:pt x="177" y="140"/>
                  </a:lnTo>
                  <a:lnTo>
                    <a:pt x="180" y="140"/>
                  </a:lnTo>
                  <a:lnTo>
                    <a:pt x="182" y="138"/>
                  </a:lnTo>
                  <a:lnTo>
                    <a:pt x="184" y="138"/>
                  </a:lnTo>
                  <a:lnTo>
                    <a:pt x="187" y="138"/>
                  </a:lnTo>
                  <a:lnTo>
                    <a:pt x="190" y="138"/>
                  </a:lnTo>
                  <a:lnTo>
                    <a:pt x="192" y="138"/>
                  </a:lnTo>
                  <a:lnTo>
                    <a:pt x="194" y="138"/>
                  </a:lnTo>
                  <a:lnTo>
                    <a:pt x="196" y="138"/>
                  </a:lnTo>
                  <a:lnTo>
                    <a:pt x="198" y="134"/>
                  </a:lnTo>
                  <a:lnTo>
                    <a:pt x="198" y="131"/>
                  </a:lnTo>
                  <a:lnTo>
                    <a:pt x="204" y="124"/>
                  </a:lnTo>
                  <a:lnTo>
                    <a:pt x="204" y="122"/>
                  </a:lnTo>
                  <a:lnTo>
                    <a:pt x="207" y="117"/>
                  </a:lnTo>
                  <a:lnTo>
                    <a:pt x="211" y="115"/>
                  </a:lnTo>
                  <a:lnTo>
                    <a:pt x="211" y="113"/>
                  </a:lnTo>
                  <a:lnTo>
                    <a:pt x="214" y="113"/>
                  </a:lnTo>
                  <a:lnTo>
                    <a:pt x="219" y="111"/>
                  </a:lnTo>
                  <a:lnTo>
                    <a:pt x="222" y="111"/>
                  </a:lnTo>
                  <a:lnTo>
                    <a:pt x="223" y="109"/>
                  </a:lnTo>
                  <a:lnTo>
                    <a:pt x="227" y="109"/>
                  </a:lnTo>
                  <a:lnTo>
                    <a:pt x="231" y="109"/>
                  </a:lnTo>
                  <a:lnTo>
                    <a:pt x="234" y="109"/>
                  </a:lnTo>
                  <a:lnTo>
                    <a:pt x="236" y="109"/>
                  </a:lnTo>
                  <a:lnTo>
                    <a:pt x="241" y="109"/>
                  </a:lnTo>
                  <a:lnTo>
                    <a:pt x="244" y="109"/>
                  </a:lnTo>
                  <a:lnTo>
                    <a:pt x="246" y="109"/>
                  </a:lnTo>
                  <a:lnTo>
                    <a:pt x="253" y="109"/>
                  </a:lnTo>
                  <a:lnTo>
                    <a:pt x="256" y="109"/>
                  </a:lnTo>
                  <a:lnTo>
                    <a:pt x="259" y="106"/>
                  </a:lnTo>
                  <a:lnTo>
                    <a:pt x="261" y="106"/>
                  </a:lnTo>
                  <a:lnTo>
                    <a:pt x="264" y="106"/>
                  </a:lnTo>
                  <a:lnTo>
                    <a:pt x="268" y="106"/>
                  </a:lnTo>
                  <a:lnTo>
                    <a:pt x="270" y="106"/>
                  </a:lnTo>
                  <a:lnTo>
                    <a:pt x="273" y="109"/>
                  </a:lnTo>
                  <a:lnTo>
                    <a:pt x="278" y="109"/>
                  </a:lnTo>
                  <a:lnTo>
                    <a:pt x="280" y="109"/>
                  </a:lnTo>
                  <a:lnTo>
                    <a:pt x="283" y="109"/>
                  </a:lnTo>
                  <a:lnTo>
                    <a:pt x="287" y="109"/>
                  </a:lnTo>
                  <a:lnTo>
                    <a:pt x="291" y="111"/>
                  </a:lnTo>
                </a:path>
              </a:pathLst>
            </a:custGeom>
            <a:solidFill>
              <a:srgbClr val="00FF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14" name="Freeform 15"/>
            <p:cNvSpPr>
              <a:spLocks/>
            </p:cNvSpPr>
            <p:nvPr/>
          </p:nvSpPr>
          <p:spPr bwMode="auto">
            <a:xfrm>
              <a:off x="1033" y="2073"/>
              <a:ext cx="191" cy="131"/>
            </a:xfrm>
            <a:custGeom>
              <a:avLst/>
              <a:gdLst>
                <a:gd name="T0" fmla="*/ 1 w 320"/>
                <a:gd name="T1" fmla="*/ 1 h 220"/>
                <a:gd name="T2" fmla="*/ 1 w 320"/>
                <a:gd name="T3" fmla="*/ 1 h 220"/>
                <a:gd name="T4" fmla="*/ 1 w 320"/>
                <a:gd name="T5" fmla="*/ 1 h 220"/>
                <a:gd name="T6" fmla="*/ 1 w 320"/>
                <a:gd name="T7" fmla="*/ 1 h 220"/>
                <a:gd name="T8" fmla="*/ 1 w 320"/>
                <a:gd name="T9" fmla="*/ 1 h 220"/>
                <a:gd name="T10" fmla="*/ 1 w 320"/>
                <a:gd name="T11" fmla="*/ 1 h 220"/>
                <a:gd name="T12" fmla="*/ 1 w 320"/>
                <a:gd name="T13" fmla="*/ 1 h 220"/>
                <a:gd name="T14" fmla="*/ 1 w 320"/>
                <a:gd name="T15" fmla="*/ 1 h 220"/>
                <a:gd name="T16" fmla="*/ 1 w 320"/>
                <a:gd name="T17" fmla="*/ 1 h 220"/>
                <a:gd name="T18" fmla="*/ 1 w 320"/>
                <a:gd name="T19" fmla="*/ 1 h 220"/>
                <a:gd name="T20" fmla="*/ 1 w 320"/>
                <a:gd name="T21" fmla="*/ 1 h 220"/>
                <a:gd name="T22" fmla="*/ 1 w 320"/>
                <a:gd name="T23" fmla="*/ 1 h 220"/>
                <a:gd name="T24" fmla="*/ 1 w 320"/>
                <a:gd name="T25" fmla="*/ 1 h 220"/>
                <a:gd name="T26" fmla="*/ 1 w 320"/>
                <a:gd name="T27" fmla="*/ 1 h 220"/>
                <a:gd name="T28" fmla="*/ 1 w 320"/>
                <a:gd name="T29" fmla="*/ 1 h 220"/>
                <a:gd name="T30" fmla="*/ 1 w 320"/>
                <a:gd name="T31" fmla="*/ 1 h 220"/>
                <a:gd name="T32" fmla="*/ 1 w 320"/>
                <a:gd name="T33" fmla="*/ 1 h 220"/>
                <a:gd name="T34" fmla="*/ 1 w 320"/>
                <a:gd name="T35" fmla="*/ 1 h 220"/>
                <a:gd name="T36" fmla="*/ 1 w 320"/>
                <a:gd name="T37" fmla="*/ 1 h 220"/>
                <a:gd name="T38" fmla="*/ 1 w 320"/>
                <a:gd name="T39" fmla="*/ 1 h 220"/>
                <a:gd name="T40" fmla="*/ 1 w 320"/>
                <a:gd name="T41" fmla="*/ 1 h 220"/>
                <a:gd name="T42" fmla="*/ 1 w 320"/>
                <a:gd name="T43" fmla="*/ 1 h 220"/>
                <a:gd name="T44" fmla="*/ 1 w 320"/>
                <a:gd name="T45" fmla="*/ 1 h 220"/>
                <a:gd name="T46" fmla="*/ 1 w 320"/>
                <a:gd name="T47" fmla="*/ 1 h 220"/>
                <a:gd name="T48" fmla="*/ 1 w 320"/>
                <a:gd name="T49" fmla="*/ 1 h 220"/>
                <a:gd name="T50" fmla="*/ 1 w 320"/>
                <a:gd name="T51" fmla="*/ 1 h 220"/>
                <a:gd name="T52" fmla="*/ 1 w 320"/>
                <a:gd name="T53" fmla="*/ 1 h 220"/>
                <a:gd name="T54" fmla="*/ 1 w 320"/>
                <a:gd name="T55" fmla="*/ 1 h 220"/>
                <a:gd name="T56" fmla="*/ 1 w 320"/>
                <a:gd name="T57" fmla="*/ 1 h 220"/>
                <a:gd name="T58" fmla="*/ 1 w 320"/>
                <a:gd name="T59" fmla="*/ 1 h 220"/>
                <a:gd name="T60" fmla="*/ 1 w 320"/>
                <a:gd name="T61" fmla="*/ 1 h 220"/>
                <a:gd name="T62" fmla="*/ 1 w 320"/>
                <a:gd name="T63" fmla="*/ 1 h 220"/>
                <a:gd name="T64" fmla="*/ 1 w 320"/>
                <a:gd name="T65" fmla="*/ 1 h 220"/>
                <a:gd name="T66" fmla="*/ 1 w 320"/>
                <a:gd name="T67" fmla="*/ 1 h 220"/>
                <a:gd name="T68" fmla="*/ 1 w 320"/>
                <a:gd name="T69" fmla="*/ 1 h 220"/>
                <a:gd name="T70" fmla="*/ 1 w 320"/>
                <a:gd name="T71" fmla="*/ 1 h 220"/>
                <a:gd name="T72" fmla="*/ 1 w 320"/>
                <a:gd name="T73" fmla="*/ 1 h 220"/>
                <a:gd name="T74" fmla="*/ 1 w 320"/>
                <a:gd name="T75" fmla="*/ 1 h 220"/>
                <a:gd name="T76" fmla="*/ 1 w 320"/>
                <a:gd name="T77" fmla="*/ 1 h 220"/>
                <a:gd name="T78" fmla="*/ 1 w 320"/>
                <a:gd name="T79" fmla="*/ 1 h 220"/>
                <a:gd name="T80" fmla="*/ 0 w 320"/>
                <a:gd name="T81" fmla="*/ 1 h 220"/>
                <a:gd name="T82" fmla="*/ 1 w 320"/>
                <a:gd name="T83" fmla="*/ 1 h 220"/>
                <a:gd name="T84" fmla="*/ 1 w 320"/>
                <a:gd name="T85" fmla="*/ 1 h 220"/>
                <a:gd name="T86" fmla="*/ 1 w 320"/>
                <a:gd name="T87" fmla="*/ 1 h 220"/>
                <a:gd name="T88" fmla="*/ 1 w 320"/>
                <a:gd name="T89" fmla="*/ 1 h 220"/>
                <a:gd name="T90" fmla="*/ 1 w 320"/>
                <a:gd name="T91" fmla="*/ 1 h 220"/>
                <a:gd name="T92" fmla="*/ 1 w 320"/>
                <a:gd name="T93" fmla="*/ 1 h 220"/>
                <a:gd name="T94" fmla="*/ 1 w 320"/>
                <a:gd name="T95" fmla="*/ 1 h 220"/>
                <a:gd name="T96" fmla="*/ 1 w 320"/>
                <a:gd name="T97" fmla="*/ 1 h 220"/>
                <a:gd name="T98" fmla="*/ 1 w 320"/>
                <a:gd name="T99" fmla="*/ 1 h 220"/>
                <a:gd name="T100" fmla="*/ 1 w 320"/>
                <a:gd name="T101" fmla="*/ 1 h 220"/>
                <a:gd name="T102" fmla="*/ 1 w 320"/>
                <a:gd name="T103" fmla="*/ 1 h 220"/>
                <a:gd name="T104" fmla="*/ 1 w 320"/>
                <a:gd name="T105" fmla="*/ 1 h 220"/>
                <a:gd name="T106" fmla="*/ 1 w 320"/>
                <a:gd name="T107" fmla="*/ 1 h 220"/>
                <a:gd name="T108" fmla="*/ 1 w 320"/>
                <a:gd name="T109" fmla="*/ 1 h 220"/>
                <a:gd name="T110" fmla="*/ 1 w 320"/>
                <a:gd name="T111" fmla="*/ 1 h 220"/>
                <a:gd name="T112" fmla="*/ 1 w 320"/>
                <a:gd name="T113" fmla="*/ 1 h 220"/>
                <a:gd name="T114" fmla="*/ 1 w 320"/>
                <a:gd name="T115" fmla="*/ 1 h 220"/>
                <a:gd name="T116" fmla="*/ 1 w 320"/>
                <a:gd name="T117" fmla="*/ 1 h 220"/>
                <a:gd name="T118" fmla="*/ 1 w 320"/>
                <a:gd name="T119" fmla="*/ 1 h 220"/>
                <a:gd name="T120" fmla="*/ 1 w 320"/>
                <a:gd name="T121" fmla="*/ 1 h 220"/>
                <a:gd name="T122" fmla="*/ 1 w 320"/>
                <a:gd name="T123" fmla="*/ 1 h 2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0"/>
                <a:gd name="T187" fmla="*/ 0 h 220"/>
                <a:gd name="T188" fmla="*/ 320 w 320"/>
                <a:gd name="T189" fmla="*/ 220 h 2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0" h="220">
                  <a:moveTo>
                    <a:pt x="291" y="111"/>
                  </a:moveTo>
                  <a:lnTo>
                    <a:pt x="291" y="109"/>
                  </a:lnTo>
                  <a:lnTo>
                    <a:pt x="292" y="109"/>
                  </a:lnTo>
                  <a:lnTo>
                    <a:pt x="294" y="106"/>
                  </a:lnTo>
                  <a:lnTo>
                    <a:pt x="297" y="101"/>
                  </a:lnTo>
                  <a:lnTo>
                    <a:pt x="300" y="100"/>
                  </a:lnTo>
                  <a:lnTo>
                    <a:pt x="300" y="94"/>
                  </a:lnTo>
                  <a:lnTo>
                    <a:pt x="300" y="92"/>
                  </a:lnTo>
                  <a:lnTo>
                    <a:pt x="303" y="92"/>
                  </a:lnTo>
                  <a:lnTo>
                    <a:pt x="303" y="90"/>
                  </a:lnTo>
                  <a:lnTo>
                    <a:pt x="305" y="88"/>
                  </a:lnTo>
                  <a:lnTo>
                    <a:pt x="303" y="88"/>
                  </a:lnTo>
                  <a:lnTo>
                    <a:pt x="303" y="86"/>
                  </a:lnTo>
                  <a:lnTo>
                    <a:pt x="303" y="83"/>
                  </a:lnTo>
                  <a:lnTo>
                    <a:pt x="307" y="83"/>
                  </a:lnTo>
                  <a:lnTo>
                    <a:pt x="307" y="81"/>
                  </a:lnTo>
                  <a:lnTo>
                    <a:pt x="307" y="77"/>
                  </a:lnTo>
                  <a:lnTo>
                    <a:pt x="307" y="75"/>
                  </a:lnTo>
                  <a:lnTo>
                    <a:pt x="310" y="77"/>
                  </a:lnTo>
                  <a:lnTo>
                    <a:pt x="311" y="77"/>
                  </a:lnTo>
                  <a:lnTo>
                    <a:pt x="310" y="75"/>
                  </a:lnTo>
                  <a:lnTo>
                    <a:pt x="310" y="69"/>
                  </a:lnTo>
                  <a:lnTo>
                    <a:pt x="310" y="68"/>
                  </a:lnTo>
                  <a:lnTo>
                    <a:pt x="310" y="63"/>
                  </a:lnTo>
                  <a:lnTo>
                    <a:pt x="310" y="58"/>
                  </a:lnTo>
                  <a:lnTo>
                    <a:pt x="311" y="56"/>
                  </a:lnTo>
                  <a:lnTo>
                    <a:pt x="314" y="51"/>
                  </a:lnTo>
                  <a:lnTo>
                    <a:pt x="314" y="47"/>
                  </a:lnTo>
                  <a:lnTo>
                    <a:pt x="310" y="45"/>
                  </a:lnTo>
                  <a:lnTo>
                    <a:pt x="311" y="43"/>
                  </a:lnTo>
                  <a:lnTo>
                    <a:pt x="314" y="39"/>
                  </a:lnTo>
                  <a:lnTo>
                    <a:pt x="314" y="35"/>
                  </a:lnTo>
                  <a:lnTo>
                    <a:pt x="317" y="33"/>
                  </a:lnTo>
                  <a:lnTo>
                    <a:pt x="317" y="29"/>
                  </a:lnTo>
                  <a:lnTo>
                    <a:pt x="317" y="26"/>
                  </a:lnTo>
                  <a:lnTo>
                    <a:pt x="317" y="25"/>
                  </a:lnTo>
                  <a:lnTo>
                    <a:pt x="317" y="22"/>
                  </a:lnTo>
                  <a:lnTo>
                    <a:pt x="319" y="19"/>
                  </a:lnTo>
                  <a:lnTo>
                    <a:pt x="314" y="17"/>
                  </a:lnTo>
                  <a:lnTo>
                    <a:pt x="311" y="16"/>
                  </a:lnTo>
                  <a:lnTo>
                    <a:pt x="311" y="13"/>
                  </a:lnTo>
                  <a:lnTo>
                    <a:pt x="311" y="12"/>
                  </a:lnTo>
                  <a:lnTo>
                    <a:pt x="310" y="8"/>
                  </a:lnTo>
                  <a:lnTo>
                    <a:pt x="311" y="8"/>
                  </a:lnTo>
                  <a:lnTo>
                    <a:pt x="311" y="6"/>
                  </a:lnTo>
                  <a:lnTo>
                    <a:pt x="311" y="4"/>
                  </a:lnTo>
                  <a:lnTo>
                    <a:pt x="314" y="4"/>
                  </a:lnTo>
                  <a:lnTo>
                    <a:pt x="311" y="2"/>
                  </a:lnTo>
                  <a:lnTo>
                    <a:pt x="311" y="1"/>
                  </a:lnTo>
                  <a:lnTo>
                    <a:pt x="310" y="2"/>
                  </a:lnTo>
                  <a:lnTo>
                    <a:pt x="307" y="0"/>
                  </a:lnTo>
                  <a:lnTo>
                    <a:pt x="303" y="0"/>
                  </a:lnTo>
                  <a:lnTo>
                    <a:pt x="300" y="4"/>
                  </a:lnTo>
                  <a:lnTo>
                    <a:pt x="297" y="6"/>
                  </a:lnTo>
                  <a:lnTo>
                    <a:pt x="294" y="8"/>
                  </a:lnTo>
                  <a:lnTo>
                    <a:pt x="294" y="13"/>
                  </a:lnTo>
                  <a:lnTo>
                    <a:pt x="292" y="16"/>
                  </a:lnTo>
                  <a:lnTo>
                    <a:pt x="291" y="17"/>
                  </a:lnTo>
                  <a:lnTo>
                    <a:pt x="287" y="17"/>
                  </a:lnTo>
                  <a:lnTo>
                    <a:pt x="286" y="17"/>
                  </a:lnTo>
                  <a:lnTo>
                    <a:pt x="283" y="17"/>
                  </a:lnTo>
                  <a:lnTo>
                    <a:pt x="280" y="17"/>
                  </a:lnTo>
                  <a:lnTo>
                    <a:pt x="278" y="16"/>
                  </a:lnTo>
                  <a:lnTo>
                    <a:pt x="275" y="16"/>
                  </a:lnTo>
                  <a:lnTo>
                    <a:pt x="273" y="16"/>
                  </a:lnTo>
                  <a:lnTo>
                    <a:pt x="270" y="13"/>
                  </a:lnTo>
                  <a:lnTo>
                    <a:pt x="268" y="13"/>
                  </a:lnTo>
                  <a:lnTo>
                    <a:pt x="268" y="12"/>
                  </a:lnTo>
                  <a:lnTo>
                    <a:pt x="268" y="8"/>
                  </a:lnTo>
                  <a:lnTo>
                    <a:pt x="265" y="8"/>
                  </a:lnTo>
                  <a:lnTo>
                    <a:pt x="265" y="6"/>
                  </a:lnTo>
                  <a:lnTo>
                    <a:pt x="264" y="6"/>
                  </a:lnTo>
                  <a:lnTo>
                    <a:pt x="261" y="6"/>
                  </a:lnTo>
                  <a:lnTo>
                    <a:pt x="259" y="6"/>
                  </a:lnTo>
                  <a:lnTo>
                    <a:pt x="256" y="6"/>
                  </a:lnTo>
                  <a:lnTo>
                    <a:pt x="253" y="8"/>
                  </a:lnTo>
                  <a:lnTo>
                    <a:pt x="248" y="8"/>
                  </a:lnTo>
                  <a:lnTo>
                    <a:pt x="244" y="8"/>
                  </a:lnTo>
                  <a:lnTo>
                    <a:pt x="241" y="12"/>
                  </a:lnTo>
                  <a:lnTo>
                    <a:pt x="238" y="12"/>
                  </a:lnTo>
                  <a:lnTo>
                    <a:pt x="236" y="12"/>
                  </a:lnTo>
                  <a:lnTo>
                    <a:pt x="234" y="12"/>
                  </a:lnTo>
                  <a:lnTo>
                    <a:pt x="231" y="12"/>
                  </a:lnTo>
                  <a:lnTo>
                    <a:pt x="228" y="12"/>
                  </a:lnTo>
                  <a:lnTo>
                    <a:pt x="228" y="16"/>
                  </a:lnTo>
                  <a:lnTo>
                    <a:pt x="227" y="17"/>
                  </a:lnTo>
                  <a:lnTo>
                    <a:pt x="223" y="19"/>
                  </a:lnTo>
                  <a:lnTo>
                    <a:pt x="222" y="19"/>
                  </a:lnTo>
                  <a:lnTo>
                    <a:pt x="219" y="19"/>
                  </a:lnTo>
                  <a:lnTo>
                    <a:pt x="216" y="22"/>
                  </a:lnTo>
                  <a:lnTo>
                    <a:pt x="214" y="22"/>
                  </a:lnTo>
                  <a:lnTo>
                    <a:pt x="211" y="25"/>
                  </a:lnTo>
                  <a:lnTo>
                    <a:pt x="207" y="25"/>
                  </a:lnTo>
                  <a:lnTo>
                    <a:pt x="204" y="25"/>
                  </a:lnTo>
                  <a:lnTo>
                    <a:pt x="204" y="26"/>
                  </a:lnTo>
                  <a:lnTo>
                    <a:pt x="204" y="29"/>
                  </a:lnTo>
                  <a:lnTo>
                    <a:pt x="204" y="32"/>
                  </a:lnTo>
                  <a:lnTo>
                    <a:pt x="201" y="33"/>
                  </a:lnTo>
                  <a:lnTo>
                    <a:pt x="201" y="35"/>
                  </a:lnTo>
                  <a:lnTo>
                    <a:pt x="204" y="38"/>
                  </a:lnTo>
                  <a:lnTo>
                    <a:pt x="204" y="39"/>
                  </a:lnTo>
                  <a:lnTo>
                    <a:pt x="201" y="43"/>
                  </a:lnTo>
                  <a:lnTo>
                    <a:pt x="198" y="43"/>
                  </a:lnTo>
                  <a:lnTo>
                    <a:pt x="196" y="43"/>
                  </a:lnTo>
                  <a:lnTo>
                    <a:pt x="196" y="45"/>
                  </a:lnTo>
                  <a:lnTo>
                    <a:pt x="194" y="47"/>
                  </a:lnTo>
                  <a:lnTo>
                    <a:pt x="194" y="49"/>
                  </a:lnTo>
                  <a:lnTo>
                    <a:pt x="192" y="51"/>
                  </a:lnTo>
                  <a:lnTo>
                    <a:pt x="190" y="55"/>
                  </a:lnTo>
                  <a:lnTo>
                    <a:pt x="187" y="55"/>
                  </a:lnTo>
                  <a:lnTo>
                    <a:pt x="184" y="55"/>
                  </a:lnTo>
                  <a:lnTo>
                    <a:pt x="180" y="55"/>
                  </a:lnTo>
                  <a:lnTo>
                    <a:pt x="174" y="56"/>
                  </a:lnTo>
                  <a:lnTo>
                    <a:pt x="173" y="61"/>
                  </a:lnTo>
                  <a:lnTo>
                    <a:pt x="173" y="65"/>
                  </a:lnTo>
                  <a:lnTo>
                    <a:pt x="167" y="68"/>
                  </a:lnTo>
                  <a:lnTo>
                    <a:pt x="163" y="68"/>
                  </a:lnTo>
                  <a:lnTo>
                    <a:pt x="160" y="68"/>
                  </a:lnTo>
                  <a:lnTo>
                    <a:pt x="157" y="68"/>
                  </a:lnTo>
                  <a:lnTo>
                    <a:pt x="155" y="68"/>
                  </a:lnTo>
                  <a:lnTo>
                    <a:pt x="150" y="68"/>
                  </a:lnTo>
                  <a:lnTo>
                    <a:pt x="148" y="65"/>
                  </a:lnTo>
                  <a:lnTo>
                    <a:pt x="148" y="61"/>
                  </a:lnTo>
                  <a:lnTo>
                    <a:pt x="148" y="58"/>
                  </a:lnTo>
                  <a:lnTo>
                    <a:pt x="148" y="55"/>
                  </a:lnTo>
                  <a:lnTo>
                    <a:pt x="143" y="51"/>
                  </a:lnTo>
                  <a:lnTo>
                    <a:pt x="143" y="45"/>
                  </a:lnTo>
                  <a:lnTo>
                    <a:pt x="143" y="43"/>
                  </a:lnTo>
                  <a:lnTo>
                    <a:pt x="140" y="43"/>
                  </a:lnTo>
                  <a:lnTo>
                    <a:pt x="143" y="38"/>
                  </a:lnTo>
                  <a:lnTo>
                    <a:pt x="140" y="35"/>
                  </a:lnTo>
                  <a:lnTo>
                    <a:pt x="138" y="35"/>
                  </a:lnTo>
                  <a:lnTo>
                    <a:pt x="136" y="35"/>
                  </a:lnTo>
                  <a:lnTo>
                    <a:pt x="133" y="33"/>
                  </a:lnTo>
                  <a:lnTo>
                    <a:pt x="136" y="32"/>
                  </a:lnTo>
                  <a:lnTo>
                    <a:pt x="136" y="29"/>
                  </a:lnTo>
                  <a:lnTo>
                    <a:pt x="138" y="25"/>
                  </a:lnTo>
                  <a:lnTo>
                    <a:pt x="136" y="22"/>
                  </a:lnTo>
                  <a:lnTo>
                    <a:pt x="133" y="22"/>
                  </a:lnTo>
                  <a:lnTo>
                    <a:pt x="133" y="19"/>
                  </a:lnTo>
                  <a:lnTo>
                    <a:pt x="130" y="17"/>
                  </a:lnTo>
                  <a:lnTo>
                    <a:pt x="127" y="17"/>
                  </a:lnTo>
                  <a:lnTo>
                    <a:pt x="125" y="16"/>
                  </a:lnTo>
                  <a:lnTo>
                    <a:pt x="124" y="16"/>
                  </a:lnTo>
                  <a:lnTo>
                    <a:pt x="120" y="17"/>
                  </a:lnTo>
                  <a:lnTo>
                    <a:pt x="117" y="17"/>
                  </a:lnTo>
                  <a:lnTo>
                    <a:pt x="115" y="19"/>
                  </a:lnTo>
                  <a:lnTo>
                    <a:pt x="111" y="22"/>
                  </a:lnTo>
                  <a:lnTo>
                    <a:pt x="109" y="22"/>
                  </a:lnTo>
                  <a:lnTo>
                    <a:pt x="109" y="19"/>
                  </a:lnTo>
                  <a:lnTo>
                    <a:pt x="104" y="19"/>
                  </a:lnTo>
                  <a:lnTo>
                    <a:pt x="100" y="19"/>
                  </a:lnTo>
                  <a:lnTo>
                    <a:pt x="100" y="17"/>
                  </a:lnTo>
                  <a:lnTo>
                    <a:pt x="98" y="16"/>
                  </a:lnTo>
                  <a:lnTo>
                    <a:pt x="97" y="16"/>
                  </a:lnTo>
                  <a:lnTo>
                    <a:pt x="97" y="13"/>
                  </a:lnTo>
                  <a:lnTo>
                    <a:pt x="97" y="12"/>
                  </a:lnTo>
                  <a:lnTo>
                    <a:pt x="93" y="12"/>
                  </a:lnTo>
                  <a:lnTo>
                    <a:pt x="93" y="8"/>
                  </a:lnTo>
                  <a:lnTo>
                    <a:pt x="92" y="8"/>
                  </a:lnTo>
                  <a:lnTo>
                    <a:pt x="89" y="8"/>
                  </a:lnTo>
                  <a:lnTo>
                    <a:pt x="86" y="6"/>
                  </a:lnTo>
                  <a:lnTo>
                    <a:pt x="82" y="6"/>
                  </a:lnTo>
                  <a:lnTo>
                    <a:pt x="79" y="6"/>
                  </a:lnTo>
                  <a:lnTo>
                    <a:pt x="79" y="8"/>
                  </a:lnTo>
                  <a:lnTo>
                    <a:pt x="82" y="13"/>
                  </a:lnTo>
                  <a:lnTo>
                    <a:pt x="82" y="16"/>
                  </a:lnTo>
                  <a:lnTo>
                    <a:pt x="82" y="17"/>
                  </a:lnTo>
                  <a:lnTo>
                    <a:pt x="82" y="19"/>
                  </a:lnTo>
                  <a:lnTo>
                    <a:pt x="79" y="19"/>
                  </a:lnTo>
                  <a:lnTo>
                    <a:pt x="82" y="25"/>
                  </a:lnTo>
                  <a:lnTo>
                    <a:pt x="82" y="26"/>
                  </a:lnTo>
                  <a:lnTo>
                    <a:pt x="82" y="32"/>
                  </a:lnTo>
                  <a:lnTo>
                    <a:pt x="79" y="35"/>
                  </a:lnTo>
                  <a:lnTo>
                    <a:pt x="82" y="43"/>
                  </a:lnTo>
                  <a:lnTo>
                    <a:pt x="82" y="45"/>
                  </a:lnTo>
                  <a:lnTo>
                    <a:pt x="82" y="49"/>
                  </a:lnTo>
                  <a:lnTo>
                    <a:pt x="82" y="51"/>
                  </a:lnTo>
                  <a:lnTo>
                    <a:pt x="82" y="55"/>
                  </a:lnTo>
                  <a:lnTo>
                    <a:pt x="84" y="55"/>
                  </a:lnTo>
                  <a:lnTo>
                    <a:pt x="82" y="56"/>
                  </a:lnTo>
                  <a:lnTo>
                    <a:pt x="79" y="55"/>
                  </a:lnTo>
                  <a:lnTo>
                    <a:pt x="73" y="55"/>
                  </a:lnTo>
                  <a:lnTo>
                    <a:pt x="71" y="55"/>
                  </a:lnTo>
                  <a:lnTo>
                    <a:pt x="69" y="55"/>
                  </a:lnTo>
                  <a:lnTo>
                    <a:pt x="69" y="56"/>
                  </a:lnTo>
                  <a:lnTo>
                    <a:pt x="67" y="56"/>
                  </a:lnTo>
                  <a:lnTo>
                    <a:pt x="64" y="56"/>
                  </a:lnTo>
                  <a:lnTo>
                    <a:pt x="59" y="56"/>
                  </a:lnTo>
                  <a:lnTo>
                    <a:pt x="59" y="58"/>
                  </a:lnTo>
                  <a:lnTo>
                    <a:pt x="56" y="58"/>
                  </a:lnTo>
                  <a:lnTo>
                    <a:pt x="55" y="56"/>
                  </a:lnTo>
                  <a:lnTo>
                    <a:pt x="52" y="56"/>
                  </a:lnTo>
                  <a:lnTo>
                    <a:pt x="52" y="55"/>
                  </a:lnTo>
                  <a:lnTo>
                    <a:pt x="52" y="51"/>
                  </a:lnTo>
                  <a:lnTo>
                    <a:pt x="50" y="51"/>
                  </a:lnTo>
                  <a:lnTo>
                    <a:pt x="50" y="55"/>
                  </a:lnTo>
                  <a:lnTo>
                    <a:pt x="47" y="55"/>
                  </a:lnTo>
                  <a:lnTo>
                    <a:pt x="44" y="51"/>
                  </a:lnTo>
                  <a:lnTo>
                    <a:pt x="39" y="55"/>
                  </a:lnTo>
                  <a:lnTo>
                    <a:pt x="37" y="55"/>
                  </a:lnTo>
                  <a:lnTo>
                    <a:pt x="34" y="56"/>
                  </a:lnTo>
                  <a:lnTo>
                    <a:pt x="32" y="56"/>
                  </a:lnTo>
                  <a:lnTo>
                    <a:pt x="30" y="56"/>
                  </a:lnTo>
                  <a:lnTo>
                    <a:pt x="27" y="56"/>
                  </a:lnTo>
                  <a:lnTo>
                    <a:pt x="25" y="56"/>
                  </a:lnTo>
                  <a:lnTo>
                    <a:pt x="23" y="58"/>
                  </a:lnTo>
                  <a:lnTo>
                    <a:pt x="19" y="58"/>
                  </a:lnTo>
                  <a:lnTo>
                    <a:pt x="17" y="61"/>
                  </a:lnTo>
                  <a:lnTo>
                    <a:pt x="15" y="63"/>
                  </a:lnTo>
                  <a:lnTo>
                    <a:pt x="15" y="65"/>
                  </a:lnTo>
                  <a:lnTo>
                    <a:pt x="15" y="68"/>
                  </a:lnTo>
                  <a:lnTo>
                    <a:pt x="15" y="71"/>
                  </a:lnTo>
                  <a:lnTo>
                    <a:pt x="15" y="75"/>
                  </a:lnTo>
                  <a:lnTo>
                    <a:pt x="15" y="79"/>
                  </a:lnTo>
                  <a:lnTo>
                    <a:pt x="13" y="81"/>
                  </a:lnTo>
                  <a:lnTo>
                    <a:pt x="13" y="83"/>
                  </a:lnTo>
                  <a:lnTo>
                    <a:pt x="13" y="86"/>
                  </a:lnTo>
                  <a:lnTo>
                    <a:pt x="13" y="88"/>
                  </a:lnTo>
                  <a:lnTo>
                    <a:pt x="13" y="90"/>
                  </a:lnTo>
                  <a:lnTo>
                    <a:pt x="15" y="92"/>
                  </a:lnTo>
                  <a:lnTo>
                    <a:pt x="17" y="92"/>
                  </a:lnTo>
                  <a:lnTo>
                    <a:pt x="19" y="90"/>
                  </a:lnTo>
                  <a:lnTo>
                    <a:pt x="23" y="90"/>
                  </a:lnTo>
                  <a:lnTo>
                    <a:pt x="25" y="90"/>
                  </a:lnTo>
                  <a:lnTo>
                    <a:pt x="27" y="90"/>
                  </a:lnTo>
                  <a:lnTo>
                    <a:pt x="30" y="88"/>
                  </a:lnTo>
                  <a:lnTo>
                    <a:pt x="32" y="88"/>
                  </a:lnTo>
                  <a:lnTo>
                    <a:pt x="34" y="86"/>
                  </a:lnTo>
                  <a:lnTo>
                    <a:pt x="37" y="86"/>
                  </a:lnTo>
                  <a:lnTo>
                    <a:pt x="42" y="86"/>
                  </a:lnTo>
                  <a:lnTo>
                    <a:pt x="44" y="86"/>
                  </a:lnTo>
                  <a:lnTo>
                    <a:pt x="47" y="86"/>
                  </a:lnTo>
                  <a:lnTo>
                    <a:pt x="50" y="86"/>
                  </a:lnTo>
                  <a:lnTo>
                    <a:pt x="52" y="86"/>
                  </a:lnTo>
                  <a:lnTo>
                    <a:pt x="55" y="86"/>
                  </a:lnTo>
                  <a:lnTo>
                    <a:pt x="56" y="90"/>
                  </a:lnTo>
                  <a:lnTo>
                    <a:pt x="59" y="94"/>
                  </a:lnTo>
                  <a:lnTo>
                    <a:pt x="59" y="98"/>
                  </a:lnTo>
                  <a:lnTo>
                    <a:pt x="61" y="98"/>
                  </a:lnTo>
                  <a:lnTo>
                    <a:pt x="64" y="98"/>
                  </a:lnTo>
                  <a:lnTo>
                    <a:pt x="67" y="98"/>
                  </a:lnTo>
                  <a:lnTo>
                    <a:pt x="64" y="100"/>
                  </a:lnTo>
                  <a:lnTo>
                    <a:pt x="61" y="101"/>
                  </a:lnTo>
                  <a:lnTo>
                    <a:pt x="61" y="103"/>
                  </a:lnTo>
                  <a:lnTo>
                    <a:pt x="61" y="106"/>
                  </a:lnTo>
                  <a:lnTo>
                    <a:pt x="61" y="109"/>
                  </a:lnTo>
                  <a:lnTo>
                    <a:pt x="59" y="109"/>
                  </a:lnTo>
                  <a:lnTo>
                    <a:pt x="59" y="111"/>
                  </a:lnTo>
                  <a:lnTo>
                    <a:pt x="56" y="113"/>
                  </a:lnTo>
                  <a:lnTo>
                    <a:pt x="55" y="113"/>
                  </a:lnTo>
                  <a:lnTo>
                    <a:pt x="55" y="115"/>
                  </a:lnTo>
                  <a:lnTo>
                    <a:pt x="52" y="115"/>
                  </a:lnTo>
                  <a:lnTo>
                    <a:pt x="50" y="115"/>
                  </a:lnTo>
                  <a:lnTo>
                    <a:pt x="47" y="115"/>
                  </a:lnTo>
                  <a:lnTo>
                    <a:pt x="44" y="113"/>
                  </a:lnTo>
                  <a:lnTo>
                    <a:pt x="42" y="111"/>
                  </a:lnTo>
                  <a:lnTo>
                    <a:pt x="39" y="111"/>
                  </a:lnTo>
                  <a:lnTo>
                    <a:pt x="37" y="111"/>
                  </a:lnTo>
                  <a:lnTo>
                    <a:pt x="37" y="109"/>
                  </a:lnTo>
                  <a:lnTo>
                    <a:pt x="32" y="109"/>
                  </a:lnTo>
                  <a:lnTo>
                    <a:pt x="30" y="109"/>
                  </a:lnTo>
                  <a:lnTo>
                    <a:pt x="27" y="109"/>
                  </a:lnTo>
                  <a:lnTo>
                    <a:pt x="25" y="109"/>
                  </a:lnTo>
                  <a:lnTo>
                    <a:pt x="23" y="109"/>
                  </a:lnTo>
                  <a:lnTo>
                    <a:pt x="19" y="111"/>
                  </a:lnTo>
                  <a:lnTo>
                    <a:pt x="23" y="113"/>
                  </a:lnTo>
                  <a:lnTo>
                    <a:pt x="23" y="117"/>
                  </a:lnTo>
                  <a:lnTo>
                    <a:pt x="25" y="122"/>
                  </a:lnTo>
                  <a:lnTo>
                    <a:pt x="25" y="124"/>
                  </a:lnTo>
                  <a:lnTo>
                    <a:pt x="25" y="127"/>
                  </a:lnTo>
                  <a:lnTo>
                    <a:pt x="25" y="129"/>
                  </a:lnTo>
                  <a:lnTo>
                    <a:pt x="23" y="134"/>
                  </a:lnTo>
                  <a:lnTo>
                    <a:pt x="19" y="136"/>
                  </a:lnTo>
                  <a:lnTo>
                    <a:pt x="17" y="138"/>
                  </a:lnTo>
                  <a:lnTo>
                    <a:pt x="17" y="140"/>
                  </a:lnTo>
                  <a:lnTo>
                    <a:pt x="17" y="142"/>
                  </a:lnTo>
                  <a:lnTo>
                    <a:pt x="17" y="146"/>
                  </a:lnTo>
                  <a:lnTo>
                    <a:pt x="15" y="147"/>
                  </a:lnTo>
                  <a:lnTo>
                    <a:pt x="13" y="147"/>
                  </a:lnTo>
                  <a:lnTo>
                    <a:pt x="10" y="146"/>
                  </a:lnTo>
                  <a:lnTo>
                    <a:pt x="9" y="146"/>
                  </a:lnTo>
                  <a:lnTo>
                    <a:pt x="6" y="146"/>
                  </a:lnTo>
                  <a:lnTo>
                    <a:pt x="2" y="146"/>
                  </a:lnTo>
                  <a:lnTo>
                    <a:pt x="0" y="147"/>
                  </a:lnTo>
                  <a:lnTo>
                    <a:pt x="0" y="152"/>
                  </a:lnTo>
                  <a:lnTo>
                    <a:pt x="0" y="153"/>
                  </a:lnTo>
                  <a:lnTo>
                    <a:pt x="0" y="159"/>
                  </a:lnTo>
                  <a:lnTo>
                    <a:pt x="0" y="160"/>
                  </a:lnTo>
                  <a:lnTo>
                    <a:pt x="0" y="165"/>
                  </a:lnTo>
                  <a:lnTo>
                    <a:pt x="2" y="167"/>
                  </a:lnTo>
                  <a:lnTo>
                    <a:pt x="2" y="170"/>
                  </a:lnTo>
                  <a:lnTo>
                    <a:pt x="2" y="172"/>
                  </a:lnTo>
                  <a:lnTo>
                    <a:pt x="6" y="177"/>
                  </a:lnTo>
                  <a:lnTo>
                    <a:pt x="9" y="182"/>
                  </a:lnTo>
                  <a:lnTo>
                    <a:pt x="9" y="183"/>
                  </a:lnTo>
                  <a:lnTo>
                    <a:pt x="10" y="183"/>
                  </a:lnTo>
                  <a:lnTo>
                    <a:pt x="13" y="186"/>
                  </a:lnTo>
                  <a:lnTo>
                    <a:pt x="10" y="190"/>
                  </a:lnTo>
                  <a:lnTo>
                    <a:pt x="15" y="190"/>
                  </a:lnTo>
                  <a:lnTo>
                    <a:pt x="17" y="193"/>
                  </a:lnTo>
                  <a:lnTo>
                    <a:pt x="19" y="193"/>
                  </a:lnTo>
                  <a:lnTo>
                    <a:pt x="23" y="190"/>
                  </a:lnTo>
                  <a:lnTo>
                    <a:pt x="25" y="190"/>
                  </a:lnTo>
                  <a:lnTo>
                    <a:pt x="27" y="190"/>
                  </a:lnTo>
                  <a:lnTo>
                    <a:pt x="32" y="190"/>
                  </a:lnTo>
                  <a:lnTo>
                    <a:pt x="34" y="190"/>
                  </a:lnTo>
                  <a:lnTo>
                    <a:pt x="34" y="189"/>
                  </a:lnTo>
                  <a:lnTo>
                    <a:pt x="32" y="186"/>
                  </a:lnTo>
                  <a:lnTo>
                    <a:pt x="30" y="186"/>
                  </a:lnTo>
                  <a:lnTo>
                    <a:pt x="27" y="183"/>
                  </a:lnTo>
                  <a:lnTo>
                    <a:pt x="27" y="182"/>
                  </a:lnTo>
                  <a:lnTo>
                    <a:pt x="30" y="179"/>
                  </a:lnTo>
                  <a:lnTo>
                    <a:pt x="30" y="177"/>
                  </a:lnTo>
                  <a:lnTo>
                    <a:pt x="30" y="174"/>
                  </a:lnTo>
                  <a:lnTo>
                    <a:pt x="32" y="172"/>
                  </a:lnTo>
                  <a:lnTo>
                    <a:pt x="34" y="170"/>
                  </a:lnTo>
                  <a:lnTo>
                    <a:pt x="34" y="167"/>
                  </a:lnTo>
                  <a:lnTo>
                    <a:pt x="37" y="167"/>
                  </a:lnTo>
                  <a:lnTo>
                    <a:pt x="39" y="165"/>
                  </a:lnTo>
                  <a:lnTo>
                    <a:pt x="42" y="165"/>
                  </a:lnTo>
                  <a:lnTo>
                    <a:pt x="44" y="167"/>
                  </a:lnTo>
                  <a:lnTo>
                    <a:pt x="44" y="172"/>
                  </a:lnTo>
                  <a:lnTo>
                    <a:pt x="47" y="174"/>
                  </a:lnTo>
                  <a:lnTo>
                    <a:pt x="47" y="177"/>
                  </a:lnTo>
                  <a:lnTo>
                    <a:pt x="47" y="179"/>
                  </a:lnTo>
                  <a:lnTo>
                    <a:pt x="47" y="183"/>
                  </a:lnTo>
                  <a:lnTo>
                    <a:pt x="50" y="189"/>
                  </a:lnTo>
                  <a:lnTo>
                    <a:pt x="55" y="190"/>
                  </a:lnTo>
                  <a:lnTo>
                    <a:pt x="56" y="190"/>
                  </a:lnTo>
                  <a:lnTo>
                    <a:pt x="59" y="190"/>
                  </a:lnTo>
                  <a:lnTo>
                    <a:pt x="61" y="190"/>
                  </a:lnTo>
                  <a:lnTo>
                    <a:pt x="64" y="189"/>
                  </a:lnTo>
                  <a:lnTo>
                    <a:pt x="64" y="183"/>
                  </a:lnTo>
                  <a:lnTo>
                    <a:pt x="64" y="182"/>
                  </a:lnTo>
                  <a:lnTo>
                    <a:pt x="67" y="182"/>
                  </a:lnTo>
                  <a:lnTo>
                    <a:pt x="71" y="183"/>
                  </a:lnTo>
                  <a:lnTo>
                    <a:pt x="73" y="186"/>
                  </a:lnTo>
                  <a:lnTo>
                    <a:pt x="73" y="189"/>
                  </a:lnTo>
                  <a:lnTo>
                    <a:pt x="76" y="189"/>
                  </a:lnTo>
                  <a:lnTo>
                    <a:pt x="82" y="189"/>
                  </a:lnTo>
                  <a:lnTo>
                    <a:pt x="82" y="190"/>
                  </a:lnTo>
                  <a:lnTo>
                    <a:pt x="86" y="190"/>
                  </a:lnTo>
                  <a:lnTo>
                    <a:pt x="92" y="190"/>
                  </a:lnTo>
                  <a:lnTo>
                    <a:pt x="93" y="190"/>
                  </a:lnTo>
                  <a:lnTo>
                    <a:pt x="98" y="190"/>
                  </a:lnTo>
                  <a:lnTo>
                    <a:pt x="104" y="190"/>
                  </a:lnTo>
                  <a:lnTo>
                    <a:pt x="106" y="193"/>
                  </a:lnTo>
                  <a:lnTo>
                    <a:pt x="111" y="198"/>
                  </a:lnTo>
                  <a:lnTo>
                    <a:pt x="115" y="202"/>
                  </a:lnTo>
                  <a:lnTo>
                    <a:pt x="117" y="203"/>
                  </a:lnTo>
                  <a:lnTo>
                    <a:pt x="120" y="206"/>
                  </a:lnTo>
                  <a:lnTo>
                    <a:pt x="124" y="209"/>
                  </a:lnTo>
                  <a:lnTo>
                    <a:pt x="127" y="211"/>
                  </a:lnTo>
                  <a:lnTo>
                    <a:pt x="130" y="213"/>
                  </a:lnTo>
                  <a:lnTo>
                    <a:pt x="130" y="215"/>
                  </a:lnTo>
                  <a:lnTo>
                    <a:pt x="130" y="219"/>
                  </a:lnTo>
                  <a:lnTo>
                    <a:pt x="133" y="215"/>
                  </a:lnTo>
                  <a:lnTo>
                    <a:pt x="133" y="213"/>
                  </a:lnTo>
                  <a:lnTo>
                    <a:pt x="138" y="211"/>
                  </a:lnTo>
                  <a:lnTo>
                    <a:pt x="140" y="209"/>
                  </a:lnTo>
                  <a:lnTo>
                    <a:pt x="143" y="209"/>
                  </a:lnTo>
                  <a:lnTo>
                    <a:pt x="146" y="206"/>
                  </a:lnTo>
                  <a:lnTo>
                    <a:pt x="148" y="206"/>
                  </a:lnTo>
                  <a:lnTo>
                    <a:pt x="146" y="203"/>
                  </a:lnTo>
                  <a:lnTo>
                    <a:pt x="148" y="202"/>
                  </a:lnTo>
                  <a:lnTo>
                    <a:pt x="148" y="199"/>
                  </a:lnTo>
                  <a:lnTo>
                    <a:pt x="148" y="198"/>
                  </a:lnTo>
                  <a:lnTo>
                    <a:pt x="146" y="198"/>
                  </a:lnTo>
                  <a:lnTo>
                    <a:pt x="146" y="195"/>
                  </a:lnTo>
                  <a:lnTo>
                    <a:pt x="146" y="193"/>
                  </a:lnTo>
                  <a:lnTo>
                    <a:pt x="146" y="189"/>
                  </a:lnTo>
                  <a:lnTo>
                    <a:pt x="146" y="186"/>
                  </a:lnTo>
                  <a:lnTo>
                    <a:pt x="146" y="183"/>
                  </a:lnTo>
                  <a:lnTo>
                    <a:pt x="148" y="179"/>
                  </a:lnTo>
                  <a:lnTo>
                    <a:pt x="148" y="177"/>
                  </a:lnTo>
                  <a:lnTo>
                    <a:pt x="150" y="174"/>
                  </a:lnTo>
                  <a:lnTo>
                    <a:pt x="148" y="172"/>
                  </a:lnTo>
                  <a:lnTo>
                    <a:pt x="148" y="170"/>
                  </a:lnTo>
                  <a:lnTo>
                    <a:pt x="146" y="165"/>
                  </a:lnTo>
                  <a:lnTo>
                    <a:pt x="146" y="163"/>
                  </a:lnTo>
                  <a:lnTo>
                    <a:pt x="146" y="160"/>
                  </a:lnTo>
                  <a:lnTo>
                    <a:pt x="146" y="157"/>
                  </a:lnTo>
                  <a:lnTo>
                    <a:pt x="146" y="153"/>
                  </a:lnTo>
                  <a:lnTo>
                    <a:pt x="146" y="152"/>
                  </a:lnTo>
                  <a:lnTo>
                    <a:pt x="148" y="150"/>
                  </a:lnTo>
                  <a:lnTo>
                    <a:pt x="150" y="147"/>
                  </a:lnTo>
                  <a:lnTo>
                    <a:pt x="150" y="146"/>
                  </a:lnTo>
                  <a:lnTo>
                    <a:pt x="152" y="142"/>
                  </a:lnTo>
                  <a:lnTo>
                    <a:pt x="157" y="142"/>
                  </a:lnTo>
                  <a:lnTo>
                    <a:pt x="160" y="142"/>
                  </a:lnTo>
                  <a:lnTo>
                    <a:pt x="163" y="146"/>
                  </a:lnTo>
                  <a:lnTo>
                    <a:pt x="167" y="146"/>
                  </a:lnTo>
                  <a:lnTo>
                    <a:pt x="169" y="142"/>
                  </a:lnTo>
                  <a:lnTo>
                    <a:pt x="173" y="142"/>
                  </a:lnTo>
                  <a:lnTo>
                    <a:pt x="174" y="142"/>
                  </a:lnTo>
                  <a:lnTo>
                    <a:pt x="177" y="140"/>
                  </a:lnTo>
                  <a:lnTo>
                    <a:pt x="180" y="140"/>
                  </a:lnTo>
                  <a:lnTo>
                    <a:pt x="182" y="138"/>
                  </a:lnTo>
                  <a:lnTo>
                    <a:pt x="184" y="138"/>
                  </a:lnTo>
                  <a:lnTo>
                    <a:pt x="187" y="138"/>
                  </a:lnTo>
                  <a:lnTo>
                    <a:pt x="190" y="138"/>
                  </a:lnTo>
                  <a:lnTo>
                    <a:pt x="192" y="138"/>
                  </a:lnTo>
                  <a:lnTo>
                    <a:pt x="194" y="138"/>
                  </a:lnTo>
                  <a:lnTo>
                    <a:pt x="196" y="138"/>
                  </a:lnTo>
                  <a:lnTo>
                    <a:pt x="198" y="134"/>
                  </a:lnTo>
                  <a:lnTo>
                    <a:pt x="198" y="131"/>
                  </a:lnTo>
                  <a:lnTo>
                    <a:pt x="204" y="124"/>
                  </a:lnTo>
                  <a:lnTo>
                    <a:pt x="204" y="122"/>
                  </a:lnTo>
                  <a:lnTo>
                    <a:pt x="207" y="117"/>
                  </a:lnTo>
                  <a:lnTo>
                    <a:pt x="211" y="115"/>
                  </a:lnTo>
                  <a:lnTo>
                    <a:pt x="211" y="113"/>
                  </a:lnTo>
                  <a:lnTo>
                    <a:pt x="214" y="113"/>
                  </a:lnTo>
                  <a:lnTo>
                    <a:pt x="219" y="111"/>
                  </a:lnTo>
                  <a:lnTo>
                    <a:pt x="222" y="111"/>
                  </a:lnTo>
                  <a:lnTo>
                    <a:pt x="223" y="109"/>
                  </a:lnTo>
                  <a:lnTo>
                    <a:pt x="227" y="109"/>
                  </a:lnTo>
                  <a:lnTo>
                    <a:pt x="231" y="109"/>
                  </a:lnTo>
                  <a:lnTo>
                    <a:pt x="234" y="109"/>
                  </a:lnTo>
                  <a:lnTo>
                    <a:pt x="236" y="109"/>
                  </a:lnTo>
                  <a:lnTo>
                    <a:pt x="241" y="109"/>
                  </a:lnTo>
                  <a:lnTo>
                    <a:pt x="244" y="109"/>
                  </a:lnTo>
                  <a:lnTo>
                    <a:pt x="246" y="109"/>
                  </a:lnTo>
                  <a:lnTo>
                    <a:pt x="253" y="109"/>
                  </a:lnTo>
                  <a:lnTo>
                    <a:pt x="256" y="109"/>
                  </a:lnTo>
                  <a:lnTo>
                    <a:pt x="259" y="106"/>
                  </a:lnTo>
                  <a:lnTo>
                    <a:pt x="261" y="106"/>
                  </a:lnTo>
                  <a:lnTo>
                    <a:pt x="264" y="106"/>
                  </a:lnTo>
                  <a:lnTo>
                    <a:pt x="268" y="106"/>
                  </a:lnTo>
                  <a:lnTo>
                    <a:pt x="270" y="106"/>
                  </a:lnTo>
                  <a:lnTo>
                    <a:pt x="273" y="109"/>
                  </a:lnTo>
                  <a:lnTo>
                    <a:pt x="278" y="109"/>
                  </a:lnTo>
                  <a:lnTo>
                    <a:pt x="280" y="109"/>
                  </a:lnTo>
                  <a:lnTo>
                    <a:pt x="283" y="109"/>
                  </a:lnTo>
                  <a:lnTo>
                    <a:pt x="287" y="109"/>
                  </a:lnTo>
                  <a:lnTo>
                    <a:pt x="291" y="11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15" name="Freeform 16"/>
            <p:cNvSpPr>
              <a:spLocks/>
            </p:cNvSpPr>
            <p:nvPr/>
          </p:nvSpPr>
          <p:spPr bwMode="auto">
            <a:xfrm>
              <a:off x="973" y="2112"/>
              <a:ext cx="136" cy="107"/>
            </a:xfrm>
            <a:custGeom>
              <a:avLst/>
              <a:gdLst>
                <a:gd name="T0" fmla="*/ 1 w 227"/>
                <a:gd name="T1" fmla="*/ 1 h 179"/>
                <a:gd name="T2" fmla="*/ 1 w 227"/>
                <a:gd name="T3" fmla="*/ 1 h 179"/>
                <a:gd name="T4" fmla="*/ 1 w 227"/>
                <a:gd name="T5" fmla="*/ 1 h 179"/>
                <a:gd name="T6" fmla="*/ 1 w 227"/>
                <a:gd name="T7" fmla="*/ 1 h 179"/>
                <a:gd name="T8" fmla="*/ 1 w 227"/>
                <a:gd name="T9" fmla="*/ 1 h 179"/>
                <a:gd name="T10" fmla="*/ 1 w 227"/>
                <a:gd name="T11" fmla="*/ 1 h 179"/>
                <a:gd name="T12" fmla="*/ 1 w 227"/>
                <a:gd name="T13" fmla="*/ 1 h 179"/>
                <a:gd name="T14" fmla="*/ 1 w 227"/>
                <a:gd name="T15" fmla="*/ 1 h 179"/>
                <a:gd name="T16" fmla="*/ 1 w 227"/>
                <a:gd name="T17" fmla="*/ 1 h 179"/>
                <a:gd name="T18" fmla="*/ 1 w 227"/>
                <a:gd name="T19" fmla="*/ 1 h 179"/>
                <a:gd name="T20" fmla="*/ 1 w 227"/>
                <a:gd name="T21" fmla="*/ 1 h 179"/>
                <a:gd name="T22" fmla="*/ 1 w 227"/>
                <a:gd name="T23" fmla="*/ 1 h 179"/>
                <a:gd name="T24" fmla="*/ 1 w 227"/>
                <a:gd name="T25" fmla="*/ 1 h 179"/>
                <a:gd name="T26" fmla="*/ 1 w 227"/>
                <a:gd name="T27" fmla="*/ 1 h 179"/>
                <a:gd name="T28" fmla="*/ 1 w 227"/>
                <a:gd name="T29" fmla="*/ 1 h 179"/>
                <a:gd name="T30" fmla="*/ 1 w 227"/>
                <a:gd name="T31" fmla="*/ 1 h 179"/>
                <a:gd name="T32" fmla="*/ 1 w 227"/>
                <a:gd name="T33" fmla="*/ 1 h 179"/>
                <a:gd name="T34" fmla="*/ 1 w 227"/>
                <a:gd name="T35" fmla="*/ 1 h 179"/>
                <a:gd name="T36" fmla="*/ 1 w 227"/>
                <a:gd name="T37" fmla="*/ 1 h 179"/>
                <a:gd name="T38" fmla="*/ 1 w 227"/>
                <a:gd name="T39" fmla="*/ 1 h 179"/>
                <a:gd name="T40" fmla="*/ 1 w 227"/>
                <a:gd name="T41" fmla="*/ 1 h 179"/>
                <a:gd name="T42" fmla="*/ 1 w 227"/>
                <a:gd name="T43" fmla="*/ 1 h 179"/>
                <a:gd name="T44" fmla="*/ 1 w 227"/>
                <a:gd name="T45" fmla="*/ 1 h 179"/>
                <a:gd name="T46" fmla="*/ 1 w 227"/>
                <a:gd name="T47" fmla="*/ 1 h 179"/>
                <a:gd name="T48" fmla="*/ 1 w 227"/>
                <a:gd name="T49" fmla="*/ 1 h 179"/>
                <a:gd name="T50" fmla="*/ 1 w 227"/>
                <a:gd name="T51" fmla="*/ 1 h 179"/>
                <a:gd name="T52" fmla="*/ 1 w 227"/>
                <a:gd name="T53" fmla="*/ 1 h 179"/>
                <a:gd name="T54" fmla="*/ 1 w 227"/>
                <a:gd name="T55" fmla="*/ 1 h 179"/>
                <a:gd name="T56" fmla="*/ 1 w 227"/>
                <a:gd name="T57" fmla="*/ 1 h 179"/>
                <a:gd name="T58" fmla="*/ 1 w 227"/>
                <a:gd name="T59" fmla="*/ 1 h 179"/>
                <a:gd name="T60" fmla="*/ 1 w 227"/>
                <a:gd name="T61" fmla="*/ 1 h 179"/>
                <a:gd name="T62" fmla="*/ 1 w 227"/>
                <a:gd name="T63" fmla="*/ 1 h 179"/>
                <a:gd name="T64" fmla="*/ 1 w 227"/>
                <a:gd name="T65" fmla="*/ 1 h 179"/>
                <a:gd name="T66" fmla="*/ 1 w 227"/>
                <a:gd name="T67" fmla="*/ 1 h 179"/>
                <a:gd name="T68" fmla="*/ 1 w 227"/>
                <a:gd name="T69" fmla="*/ 1 h 179"/>
                <a:gd name="T70" fmla="*/ 1 w 227"/>
                <a:gd name="T71" fmla="*/ 1 h 179"/>
                <a:gd name="T72" fmla="*/ 1 w 227"/>
                <a:gd name="T73" fmla="*/ 1 h 179"/>
                <a:gd name="T74" fmla="*/ 1 w 227"/>
                <a:gd name="T75" fmla="*/ 1 h 179"/>
                <a:gd name="T76" fmla="*/ 1 w 227"/>
                <a:gd name="T77" fmla="*/ 1 h 179"/>
                <a:gd name="T78" fmla="*/ 1 w 227"/>
                <a:gd name="T79" fmla="*/ 1 h 179"/>
                <a:gd name="T80" fmla="*/ 1 w 227"/>
                <a:gd name="T81" fmla="*/ 1 h 179"/>
                <a:gd name="T82" fmla="*/ 1 w 227"/>
                <a:gd name="T83" fmla="*/ 1 h 179"/>
                <a:gd name="T84" fmla="*/ 1 w 227"/>
                <a:gd name="T85" fmla="*/ 1 h 179"/>
                <a:gd name="T86" fmla="*/ 1 w 227"/>
                <a:gd name="T87" fmla="*/ 1 h 179"/>
                <a:gd name="T88" fmla="*/ 1 w 227"/>
                <a:gd name="T89" fmla="*/ 1 h 179"/>
                <a:gd name="T90" fmla="*/ 1 w 227"/>
                <a:gd name="T91" fmla="*/ 1 h 179"/>
                <a:gd name="T92" fmla="*/ 1 w 227"/>
                <a:gd name="T93" fmla="*/ 1 h 179"/>
                <a:gd name="T94" fmla="*/ 1 w 227"/>
                <a:gd name="T95" fmla="*/ 0 h 179"/>
                <a:gd name="T96" fmla="*/ 1 w 227"/>
                <a:gd name="T97" fmla="*/ 0 h 179"/>
                <a:gd name="T98" fmla="*/ 1 w 227"/>
                <a:gd name="T99" fmla="*/ 1 h 179"/>
                <a:gd name="T100" fmla="*/ 1 w 227"/>
                <a:gd name="T101" fmla="*/ 1 h 179"/>
                <a:gd name="T102" fmla="*/ 1 w 227"/>
                <a:gd name="T103" fmla="*/ 1 h 179"/>
                <a:gd name="T104" fmla="*/ 1 w 227"/>
                <a:gd name="T105" fmla="*/ 1 h 179"/>
                <a:gd name="T106" fmla="*/ 1 w 227"/>
                <a:gd name="T107" fmla="*/ 1 h 179"/>
                <a:gd name="T108" fmla="*/ 1 w 227"/>
                <a:gd name="T109" fmla="*/ 1 h 179"/>
                <a:gd name="T110" fmla="*/ 0 w 227"/>
                <a:gd name="T111" fmla="*/ 1 h 179"/>
                <a:gd name="T112" fmla="*/ 1 w 227"/>
                <a:gd name="T113" fmla="*/ 1 h 179"/>
                <a:gd name="T114" fmla="*/ 1 w 227"/>
                <a:gd name="T115" fmla="*/ 1 h 179"/>
                <a:gd name="T116" fmla="*/ 1 w 227"/>
                <a:gd name="T117" fmla="*/ 1 h 179"/>
                <a:gd name="T118" fmla="*/ 1 w 227"/>
                <a:gd name="T119" fmla="*/ 1 h 179"/>
                <a:gd name="T120" fmla="*/ 1 w 227"/>
                <a:gd name="T121" fmla="*/ 1 h 1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7"/>
                <a:gd name="T184" fmla="*/ 0 h 179"/>
                <a:gd name="T185" fmla="*/ 227 w 227"/>
                <a:gd name="T186" fmla="*/ 179 h 1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7" h="179">
                  <a:moveTo>
                    <a:pt x="45" y="111"/>
                  </a:moveTo>
                  <a:lnTo>
                    <a:pt x="48" y="111"/>
                  </a:lnTo>
                  <a:lnTo>
                    <a:pt x="49" y="113"/>
                  </a:lnTo>
                  <a:lnTo>
                    <a:pt x="52" y="113"/>
                  </a:lnTo>
                  <a:lnTo>
                    <a:pt x="56" y="111"/>
                  </a:lnTo>
                  <a:lnTo>
                    <a:pt x="59" y="111"/>
                  </a:lnTo>
                  <a:lnTo>
                    <a:pt x="61" y="111"/>
                  </a:lnTo>
                  <a:lnTo>
                    <a:pt x="63" y="109"/>
                  </a:lnTo>
                  <a:lnTo>
                    <a:pt x="65" y="111"/>
                  </a:lnTo>
                  <a:lnTo>
                    <a:pt x="68" y="113"/>
                  </a:lnTo>
                  <a:lnTo>
                    <a:pt x="71" y="114"/>
                  </a:lnTo>
                  <a:lnTo>
                    <a:pt x="71" y="118"/>
                  </a:lnTo>
                  <a:lnTo>
                    <a:pt x="71" y="121"/>
                  </a:lnTo>
                  <a:lnTo>
                    <a:pt x="71" y="122"/>
                  </a:lnTo>
                  <a:lnTo>
                    <a:pt x="73" y="122"/>
                  </a:lnTo>
                  <a:lnTo>
                    <a:pt x="75" y="124"/>
                  </a:lnTo>
                  <a:lnTo>
                    <a:pt x="77" y="124"/>
                  </a:lnTo>
                  <a:lnTo>
                    <a:pt x="77" y="126"/>
                  </a:lnTo>
                  <a:lnTo>
                    <a:pt x="80" y="126"/>
                  </a:lnTo>
                  <a:lnTo>
                    <a:pt x="83" y="130"/>
                  </a:lnTo>
                  <a:lnTo>
                    <a:pt x="83" y="131"/>
                  </a:lnTo>
                  <a:lnTo>
                    <a:pt x="83" y="133"/>
                  </a:lnTo>
                  <a:lnTo>
                    <a:pt x="80" y="133"/>
                  </a:lnTo>
                  <a:lnTo>
                    <a:pt x="83" y="134"/>
                  </a:lnTo>
                  <a:lnTo>
                    <a:pt x="83" y="137"/>
                  </a:lnTo>
                  <a:lnTo>
                    <a:pt x="86" y="137"/>
                  </a:lnTo>
                  <a:lnTo>
                    <a:pt x="87" y="137"/>
                  </a:lnTo>
                  <a:lnTo>
                    <a:pt x="90" y="137"/>
                  </a:lnTo>
                  <a:lnTo>
                    <a:pt x="92" y="134"/>
                  </a:lnTo>
                  <a:lnTo>
                    <a:pt x="94" y="134"/>
                  </a:lnTo>
                  <a:lnTo>
                    <a:pt x="96" y="134"/>
                  </a:lnTo>
                  <a:lnTo>
                    <a:pt x="96" y="137"/>
                  </a:lnTo>
                  <a:lnTo>
                    <a:pt x="96" y="142"/>
                  </a:lnTo>
                  <a:lnTo>
                    <a:pt x="96" y="144"/>
                  </a:lnTo>
                  <a:lnTo>
                    <a:pt x="96" y="146"/>
                  </a:lnTo>
                  <a:lnTo>
                    <a:pt x="94" y="146"/>
                  </a:lnTo>
                  <a:lnTo>
                    <a:pt x="92" y="149"/>
                  </a:lnTo>
                  <a:lnTo>
                    <a:pt x="92" y="152"/>
                  </a:lnTo>
                  <a:lnTo>
                    <a:pt x="94" y="152"/>
                  </a:lnTo>
                  <a:lnTo>
                    <a:pt x="94" y="154"/>
                  </a:lnTo>
                  <a:lnTo>
                    <a:pt x="94" y="155"/>
                  </a:lnTo>
                  <a:lnTo>
                    <a:pt x="94" y="158"/>
                  </a:lnTo>
                  <a:lnTo>
                    <a:pt x="96" y="160"/>
                  </a:lnTo>
                  <a:lnTo>
                    <a:pt x="99" y="160"/>
                  </a:lnTo>
                  <a:lnTo>
                    <a:pt x="102" y="160"/>
                  </a:lnTo>
                  <a:lnTo>
                    <a:pt x="106" y="158"/>
                  </a:lnTo>
                  <a:lnTo>
                    <a:pt x="109" y="158"/>
                  </a:lnTo>
                  <a:lnTo>
                    <a:pt x="109" y="155"/>
                  </a:lnTo>
                  <a:lnTo>
                    <a:pt x="111" y="155"/>
                  </a:lnTo>
                  <a:lnTo>
                    <a:pt x="113" y="160"/>
                  </a:lnTo>
                  <a:lnTo>
                    <a:pt x="113" y="162"/>
                  </a:lnTo>
                  <a:lnTo>
                    <a:pt x="113" y="163"/>
                  </a:lnTo>
                  <a:lnTo>
                    <a:pt x="113" y="166"/>
                  </a:lnTo>
                  <a:lnTo>
                    <a:pt x="119" y="166"/>
                  </a:lnTo>
                  <a:lnTo>
                    <a:pt x="121" y="166"/>
                  </a:lnTo>
                  <a:lnTo>
                    <a:pt x="126" y="166"/>
                  </a:lnTo>
                  <a:lnTo>
                    <a:pt x="127" y="166"/>
                  </a:lnTo>
                  <a:lnTo>
                    <a:pt x="127" y="169"/>
                  </a:lnTo>
                  <a:lnTo>
                    <a:pt x="134" y="169"/>
                  </a:lnTo>
                  <a:lnTo>
                    <a:pt x="140" y="169"/>
                  </a:lnTo>
                  <a:lnTo>
                    <a:pt x="145" y="169"/>
                  </a:lnTo>
                  <a:lnTo>
                    <a:pt x="154" y="171"/>
                  </a:lnTo>
                  <a:lnTo>
                    <a:pt x="157" y="171"/>
                  </a:lnTo>
                  <a:lnTo>
                    <a:pt x="159" y="171"/>
                  </a:lnTo>
                  <a:lnTo>
                    <a:pt x="164" y="173"/>
                  </a:lnTo>
                  <a:lnTo>
                    <a:pt x="167" y="173"/>
                  </a:lnTo>
                  <a:lnTo>
                    <a:pt x="168" y="173"/>
                  </a:lnTo>
                  <a:lnTo>
                    <a:pt x="170" y="173"/>
                  </a:lnTo>
                  <a:lnTo>
                    <a:pt x="173" y="173"/>
                  </a:lnTo>
                  <a:lnTo>
                    <a:pt x="175" y="173"/>
                  </a:lnTo>
                  <a:lnTo>
                    <a:pt x="177" y="173"/>
                  </a:lnTo>
                  <a:lnTo>
                    <a:pt x="180" y="173"/>
                  </a:lnTo>
                  <a:lnTo>
                    <a:pt x="183" y="173"/>
                  </a:lnTo>
                  <a:lnTo>
                    <a:pt x="186" y="173"/>
                  </a:lnTo>
                  <a:lnTo>
                    <a:pt x="190" y="174"/>
                  </a:lnTo>
                  <a:lnTo>
                    <a:pt x="192" y="174"/>
                  </a:lnTo>
                  <a:lnTo>
                    <a:pt x="194" y="178"/>
                  </a:lnTo>
                  <a:lnTo>
                    <a:pt x="198" y="178"/>
                  </a:lnTo>
                  <a:lnTo>
                    <a:pt x="200" y="178"/>
                  </a:lnTo>
                  <a:lnTo>
                    <a:pt x="205" y="178"/>
                  </a:lnTo>
                  <a:lnTo>
                    <a:pt x="207" y="178"/>
                  </a:lnTo>
                  <a:lnTo>
                    <a:pt x="208" y="174"/>
                  </a:lnTo>
                  <a:lnTo>
                    <a:pt x="213" y="174"/>
                  </a:lnTo>
                  <a:lnTo>
                    <a:pt x="216" y="173"/>
                  </a:lnTo>
                  <a:lnTo>
                    <a:pt x="219" y="171"/>
                  </a:lnTo>
                  <a:lnTo>
                    <a:pt x="223" y="171"/>
                  </a:lnTo>
                  <a:lnTo>
                    <a:pt x="223" y="169"/>
                  </a:lnTo>
                  <a:lnTo>
                    <a:pt x="223" y="166"/>
                  </a:lnTo>
                  <a:lnTo>
                    <a:pt x="226" y="163"/>
                  </a:lnTo>
                  <a:lnTo>
                    <a:pt x="226" y="155"/>
                  </a:lnTo>
                  <a:lnTo>
                    <a:pt x="226" y="154"/>
                  </a:lnTo>
                  <a:lnTo>
                    <a:pt x="223" y="149"/>
                  </a:lnTo>
                  <a:lnTo>
                    <a:pt x="223" y="146"/>
                  </a:lnTo>
                  <a:lnTo>
                    <a:pt x="223" y="144"/>
                  </a:lnTo>
                  <a:lnTo>
                    <a:pt x="221" y="142"/>
                  </a:lnTo>
                  <a:lnTo>
                    <a:pt x="216" y="141"/>
                  </a:lnTo>
                  <a:lnTo>
                    <a:pt x="213" y="137"/>
                  </a:lnTo>
                  <a:lnTo>
                    <a:pt x="211" y="134"/>
                  </a:lnTo>
                  <a:lnTo>
                    <a:pt x="208" y="133"/>
                  </a:lnTo>
                  <a:lnTo>
                    <a:pt x="205" y="130"/>
                  </a:lnTo>
                  <a:lnTo>
                    <a:pt x="200" y="124"/>
                  </a:lnTo>
                  <a:lnTo>
                    <a:pt x="198" y="122"/>
                  </a:lnTo>
                  <a:lnTo>
                    <a:pt x="192" y="122"/>
                  </a:lnTo>
                  <a:lnTo>
                    <a:pt x="187" y="122"/>
                  </a:lnTo>
                  <a:lnTo>
                    <a:pt x="186" y="122"/>
                  </a:lnTo>
                  <a:lnTo>
                    <a:pt x="180" y="122"/>
                  </a:lnTo>
                  <a:lnTo>
                    <a:pt x="175" y="122"/>
                  </a:lnTo>
                  <a:lnTo>
                    <a:pt x="175" y="121"/>
                  </a:lnTo>
                  <a:lnTo>
                    <a:pt x="170" y="121"/>
                  </a:lnTo>
                  <a:lnTo>
                    <a:pt x="168" y="121"/>
                  </a:lnTo>
                  <a:lnTo>
                    <a:pt x="168" y="118"/>
                  </a:lnTo>
                  <a:lnTo>
                    <a:pt x="167" y="114"/>
                  </a:lnTo>
                  <a:lnTo>
                    <a:pt x="162" y="113"/>
                  </a:lnTo>
                  <a:lnTo>
                    <a:pt x="159" y="113"/>
                  </a:lnTo>
                  <a:lnTo>
                    <a:pt x="159" y="114"/>
                  </a:lnTo>
                  <a:lnTo>
                    <a:pt x="159" y="121"/>
                  </a:lnTo>
                  <a:lnTo>
                    <a:pt x="157" y="122"/>
                  </a:lnTo>
                  <a:lnTo>
                    <a:pt x="154" y="122"/>
                  </a:lnTo>
                  <a:lnTo>
                    <a:pt x="151" y="122"/>
                  </a:lnTo>
                  <a:lnTo>
                    <a:pt x="149" y="122"/>
                  </a:lnTo>
                  <a:lnTo>
                    <a:pt x="145" y="121"/>
                  </a:lnTo>
                  <a:lnTo>
                    <a:pt x="142" y="114"/>
                  </a:lnTo>
                  <a:lnTo>
                    <a:pt x="142" y="111"/>
                  </a:lnTo>
                  <a:lnTo>
                    <a:pt x="142" y="109"/>
                  </a:lnTo>
                  <a:lnTo>
                    <a:pt x="142" y="106"/>
                  </a:lnTo>
                  <a:lnTo>
                    <a:pt x="140" y="104"/>
                  </a:lnTo>
                  <a:lnTo>
                    <a:pt x="140" y="100"/>
                  </a:lnTo>
                  <a:lnTo>
                    <a:pt x="138" y="98"/>
                  </a:lnTo>
                  <a:lnTo>
                    <a:pt x="134" y="98"/>
                  </a:lnTo>
                  <a:lnTo>
                    <a:pt x="132" y="100"/>
                  </a:lnTo>
                  <a:lnTo>
                    <a:pt x="130" y="100"/>
                  </a:lnTo>
                  <a:lnTo>
                    <a:pt x="130" y="102"/>
                  </a:lnTo>
                  <a:lnTo>
                    <a:pt x="127" y="104"/>
                  </a:lnTo>
                  <a:lnTo>
                    <a:pt x="126" y="106"/>
                  </a:lnTo>
                  <a:lnTo>
                    <a:pt x="126" y="109"/>
                  </a:lnTo>
                  <a:lnTo>
                    <a:pt x="126" y="111"/>
                  </a:lnTo>
                  <a:lnTo>
                    <a:pt x="124" y="113"/>
                  </a:lnTo>
                  <a:lnTo>
                    <a:pt x="124" y="114"/>
                  </a:lnTo>
                  <a:lnTo>
                    <a:pt x="126" y="118"/>
                  </a:lnTo>
                  <a:lnTo>
                    <a:pt x="127" y="118"/>
                  </a:lnTo>
                  <a:lnTo>
                    <a:pt x="130" y="121"/>
                  </a:lnTo>
                  <a:lnTo>
                    <a:pt x="130" y="122"/>
                  </a:lnTo>
                  <a:lnTo>
                    <a:pt x="127" y="122"/>
                  </a:lnTo>
                  <a:lnTo>
                    <a:pt x="124" y="122"/>
                  </a:lnTo>
                  <a:lnTo>
                    <a:pt x="121" y="122"/>
                  </a:lnTo>
                  <a:lnTo>
                    <a:pt x="119" y="122"/>
                  </a:lnTo>
                  <a:lnTo>
                    <a:pt x="115" y="124"/>
                  </a:lnTo>
                  <a:lnTo>
                    <a:pt x="113" y="124"/>
                  </a:lnTo>
                  <a:lnTo>
                    <a:pt x="111" y="122"/>
                  </a:lnTo>
                  <a:lnTo>
                    <a:pt x="106" y="122"/>
                  </a:lnTo>
                  <a:lnTo>
                    <a:pt x="109" y="118"/>
                  </a:lnTo>
                  <a:lnTo>
                    <a:pt x="106" y="114"/>
                  </a:lnTo>
                  <a:lnTo>
                    <a:pt x="105" y="114"/>
                  </a:lnTo>
                  <a:lnTo>
                    <a:pt x="105" y="113"/>
                  </a:lnTo>
                  <a:lnTo>
                    <a:pt x="102" y="109"/>
                  </a:lnTo>
                  <a:lnTo>
                    <a:pt x="99" y="104"/>
                  </a:lnTo>
                  <a:lnTo>
                    <a:pt x="99" y="102"/>
                  </a:lnTo>
                  <a:lnTo>
                    <a:pt x="99" y="100"/>
                  </a:lnTo>
                  <a:lnTo>
                    <a:pt x="96" y="98"/>
                  </a:lnTo>
                  <a:lnTo>
                    <a:pt x="96" y="93"/>
                  </a:lnTo>
                  <a:lnTo>
                    <a:pt x="96" y="92"/>
                  </a:lnTo>
                  <a:lnTo>
                    <a:pt x="96" y="86"/>
                  </a:lnTo>
                  <a:lnTo>
                    <a:pt x="96" y="84"/>
                  </a:lnTo>
                  <a:lnTo>
                    <a:pt x="96" y="80"/>
                  </a:lnTo>
                  <a:lnTo>
                    <a:pt x="99" y="77"/>
                  </a:lnTo>
                  <a:lnTo>
                    <a:pt x="102" y="77"/>
                  </a:lnTo>
                  <a:lnTo>
                    <a:pt x="105" y="77"/>
                  </a:lnTo>
                  <a:lnTo>
                    <a:pt x="106" y="77"/>
                  </a:lnTo>
                  <a:lnTo>
                    <a:pt x="109" y="80"/>
                  </a:lnTo>
                  <a:lnTo>
                    <a:pt x="111" y="80"/>
                  </a:lnTo>
                  <a:lnTo>
                    <a:pt x="113" y="77"/>
                  </a:lnTo>
                  <a:lnTo>
                    <a:pt x="113" y="74"/>
                  </a:lnTo>
                  <a:lnTo>
                    <a:pt x="113" y="71"/>
                  </a:lnTo>
                  <a:lnTo>
                    <a:pt x="115" y="68"/>
                  </a:lnTo>
                  <a:lnTo>
                    <a:pt x="119" y="66"/>
                  </a:lnTo>
                  <a:lnTo>
                    <a:pt x="121" y="62"/>
                  </a:lnTo>
                  <a:lnTo>
                    <a:pt x="121" y="60"/>
                  </a:lnTo>
                  <a:lnTo>
                    <a:pt x="121" y="57"/>
                  </a:lnTo>
                  <a:lnTo>
                    <a:pt x="121" y="54"/>
                  </a:lnTo>
                  <a:lnTo>
                    <a:pt x="119" y="51"/>
                  </a:lnTo>
                  <a:lnTo>
                    <a:pt x="119" y="46"/>
                  </a:lnTo>
                  <a:lnTo>
                    <a:pt x="115" y="45"/>
                  </a:lnTo>
                  <a:lnTo>
                    <a:pt x="119" y="42"/>
                  </a:lnTo>
                  <a:lnTo>
                    <a:pt x="121" y="42"/>
                  </a:lnTo>
                  <a:lnTo>
                    <a:pt x="124" y="42"/>
                  </a:lnTo>
                  <a:lnTo>
                    <a:pt x="126" y="42"/>
                  </a:lnTo>
                  <a:lnTo>
                    <a:pt x="127" y="42"/>
                  </a:lnTo>
                  <a:lnTo>
                    <a:pt x="132" y="42"/>
                  </a:lnTo>
                  <a:lnTo>
                    <a:pt x="132" y="45"/>
                  </a:lnTo>
                  <a:lnTo>
                    <a:pt x="134" y="45"/>
                  </a:lnTo>
                  <a:lnTo>
                    <a:pt x="138" y="45"/>
                  </a:lnTo>
                  <a:lnTo>
                    <a:pt x="140" y="46"/>
                  </a:lnTo>
                  <a:lnTo>
                    <a:pt x="142" y="48"/>
                  </a:lnTo>
                  <a:lnTo>
                    <a:pt x="145" y="48"/>
                  </a:lnTo>
                  <a:lnTo>
                    <a:pt x="146" y="48"/>
                  </a:lnTo>
                  <a:lnTo>
                    <a:pt x="149" y="48"/>
                  </a:lnTo>
                  <a:lnTo>
                    <a:pt x="149" y="46"/>
                  </a:lnTo>
                  <a:lnTo>
                    <a:pt x="151" y="46"/>
                  </a:lnTo>
                  <a:lnTo>
                    <a:pt x="154" y="45"/>
                  </a:lnTo>
                  <a:lnTo>
                    <a:pt x="154" y="42"/>
                  </a:lnTo>
                  <a:lnTo>
                    <a:pt x="157" y="42"/>
                  </a:lnTo>
                  <a:lnTo>
                    <a:pt x="157" y="40"/>
                  </a:lnTo>
                  <a:lnTo>
                    <a:pt x="157" y="37"/>
                  </a:lnTo>
                  <a:lnTo>
                    <a:pt x="157" y="35"/>
                  </a:lnTo>
                  <a:lnTo>
                    <a:pt x="159" y="34"/>
                  </a:lnTo>
                  <a:lnTo>
                    <a:pt x="162" y="32"/>
                  </a:lnTo>
                  <a:lnTo>
                    <a:pt x="159" y="32"/>
                  </a:lnTo>
                  <a:lnTo>
                    <a:pt x="157" y="32"/>
                  </a:lnTo>
                  <a:lnTo>
                    <a:pt x="154" y="32"/>
                  </a:lnTo>
                  <a:lnTo>
                    <a:pt x="154" y="28"/>
                  </a:lnTo>
                  <a:lnTo>
                    <a:pt x="151" y="24"/>
                  </a:lnTo>
                  <a:lnTo>
                    <a:pt x="149" y="18"/>
                  </a:lnTo>
                  <a:lnTo>
                    <a:pt x="146" y="18"/>
                  </a:lnTo>
                  <a:lnTo>
                    <a:pt x="145" y="18"/>
                  </a:lnTo>
                  <a:lnTo>
                    <a:pt x="142" y="18"/>
                  </a:lnTo>
                  <a:lnTo>
                    <a:pt x="140" y="18"/>
                  </a:lnTo>
                  <a:lnTo>
                    <a:pt x="138" y="18"/>
                  </a:lnTo>
                  <a:lnTo>
                    <a:pt x="132" y="18"/>
                  </a:lnTo>
                  <a:lnTo>
                    <a:pt x="130" y="18"/>
                  </a:lnTo>
                  <a:lnTo>
                    <a:pt x="127" y="22"/>
                  </a:lnTo>
                  <a:lnTo>
                    <a:pt x="126" y="22"/>
                  </a:lnTo>
                  <a:lnTo>
                    <a:pt x="124" y="24"/>
                  </a:lnTo>
                  <a:lnTo>
                    <a:pt x="121" y="24"/>
                  </a:lnTo>
                  <a:lnTo>
                    <a:pt x="119" y="24"/>
                  </a:lnTo>
                  <a:lnTo>
                    <a:pt x="115" y="24"/>
                  </a:lnTo>
                  <a:lnTo>
                    <a:pt x="113" y="26"/>
                  </a:lnTo>
                  <a:lnTo>
                    <a:pt x="111" y="26"/>
                  </a:lnTo>
                  <a:lnTo>
                    <a:pt x="109" y="24"/>
                  </a:lnTo>
                  <a:lnTo>
                    <a:pt x="109" y="22"/>
                  </a:lnTo>
                  <a:lnTo>
                    <a:pt x="109" y="18"/>
                  </a:lnTo>
                  <a:lnTo>
                    <a:pt x="109" y="16"/>
                  </a:lnTo>
                  <a:lnTo>
                    <a:pt x="109" y="15"/>
                  </a:lnTo>
                  <a:lnTo>
                    <a:pt x="111" y="14"/>
                  </a:lnTo>
                  <a:lnTo>
                    <a:pt x="111" y="9"/>
                  </a:lnTo>
                  <a:lnTo>
                    <a:pt x="111" y="5"/>
                  </a:lnTo>
                  <a:lnTo>
                    <a:pt x="111" y="2"/>
                  </a:lnTo>
                  <a:lnTo>
                    <a:pt x="111" y="0"/>
                  </a:lnTo>
                  <a:lnTo>
                    <a:pt x="109" y="0"/>
                  </a:lnTo>
                  <a:lnTo>
                    <a:pt x="106" y="0"/>
                  </a:lnTo>
                  <a:lnTo>
                    <a:pt x="105" y="0"/>
                  </a:lnTo>
                  <a:lnTo>
                    <a:pt x="102" y="0"/>
                  </a:lnTo>
                  <a:lnTo>
                    <a:pt x="99" y="0"/>
                  </a:lnTo>
                  <a:lnTo>
                    <a:pt x="94" y="0"/>
                  </a:lnTo>
                  <a:lnTo>
                    <a:pt x="90" y="0"/>
                  </a:lnTo>
                  <a:lnTo>
                    <a:pt x="87" y="0"/>
                  </a:lnTo>
                  <a:lnTo>
                    <a:pt x="86" y="0"/>
                  </a:lnTo>
                  <a:lnTo>
                    <a:pt x="80" y="0"/>
                  </a:lnTo>
                  <a:lnTo>
                    <a:pt x="77" y="0"/>
                  </a:lnTo>
                  <a:lnTo>
                    <a:pt x="75" y="2"/>
                  </a:lnTo>
                  <a:lnTo>
                    <a:pt x="73" y="2"/>
                  </a:lnTo>
                  <a:lnTo>
                    <a:pt x="68" y="4"/>
                  </a:lnTo>
                  <a:lnTo>
                    <a:pt x="63" y="4"/>
                  </a:lnTo>
                  <a:lnTo>
                    <a:pt x="59" y="4"/>
                  </a:lnTo>
                  <a:lnTo>
                    <a:pt x="56" y="5"/>
                  </a:lnTo>
                  <a:lnTo>
                    <a:pt x="54" y="9"/>
                  </a:lnTo>
                  <a:lnTo>
                    <a:pt x="52" y="12"/>
                  </a:lnTo>
                  <a:lnTo>
                    <a:pt x="49" y="14"/>
                  </a:lnTo>
                  <a:lnTo>
                    <a:pt x="48" y="15"/>
                  </a:lnTo>
                  <a:lnTo>
                    <a:pt x="45" y="16"/>
                  </a:lnTo>
                  <a:lnTo>
                    <a:pt x="42" y="16"/>
                  </a:lnTo>
                  <a:lnTo>
                    <a:pt x="40" y="16"/>
                  </a:lnTo>
                  <a:lnTo>
                    <a:pt x="37" y="18"/>
                  </a:lnTo>
                  <a:lnTo>
                    <a:pt x="35" y="18"/>
                  </a:lnTo>
                  <a:lnTo>
                    <a:pt x="32" y="22"/>
                  </a:lnTo>
                  <a:lnTo>
                    <a:pt x="27" y="22"/>
                  </a:lnTo>
                  <a:lnTo>
                    <a:pt x="25" y="24"/>
                  </a:lnTo>
                  <a:lnTo>
                    <a:pt x="19" y="24"/>
                  </a:lnTo>
                  <a:lnTo>
                    <a:pt x="18" y="26"/>
                  </a:lnTo>
                  <a:lnTo>
                    <a:pt x="16" y="28"/>
                  </a:lnTo>
                  <a:lnTo>
                    <a:pt x="13" y="34"/>
                  </a:lnTo>
                  <a:lnTo>
                    <a:pt x="13" y="35"/>
                  </a:lnTo>
                  <a:lnTo>
                    <a:pt x="11" y="37"/>
                  </a:lnTo>
                  <a:lnTo>
                    <a:pt x="9" y="40"/>
                  </a:lnTo>
                  <a:lnTo>
                    <a:pt x="7" y="40"/>
                  </a:lnTo>
                  <a:lnTo>
                    <a:pt x="5" y="42"/>
                  </a:lnTo>
                  <a:lnTo>
                    <a:pt x="0" y="42"/>
                  </a:lnTo>
                  <a:lnTo>
                    <a:pt x="0" y="45"/>
                  </a:lnTo>
                  <a:lnTo>
                    <a:pt x="0" y="46"/>
                  </a:lnTo>
                  <a:lnTo>
                    <a:pt x="0" y="48"/>
                  </a:lnTo>
                  <a:lnTo>
                    <a:pt x="0" y="51"/>
                  </a:lnTo>
                  <a:lnTo>
                    <a:pt x="0" y="53"/>
                  </a:lnTo>
                  <a:lnTo>
                    <a:pt x="0" y="54"/>
                  </a:lnTo>
                  <a:lnTo>
                    <a:pt x="7" y="57"/>
                  </a:lnTo>
                  <a:lnTo>
                    <a:pt x="9" y="62"/>
                  </a:lnTo>
                  <a:lnTo>
                    <a:pt x="11" y="64"/>
                  </a:lnTo>
                  <a:lnTo>
                    <a:pt x="13" y="68"/>
                  </a:lnTo>
                  <a:lnTo>
                    <a:pt x="13" y="71"/>
                  </a:lnTo>
                  <a:lnTo>
                    <a:pt x="16" y="71"/>
                  </a:lnTo>
                  <a:lnTo>
                    <a:pt x="16" y="74"/>
                  </a:lnTo>
                  <a:lnTo>
                    <a:pt x="18" y="77"/>
                  </a:lnTo>
                  <a:lnTo>
                    <a:pt x="19" y="80"/>
                  </a:lnTo>
                  <a:lnTo>
                    <a:pt x="19" y="82"/>
                  </a:lnTo>
                  <a:lnTo>
                    <a:pt x="23" y="84"/>
                  </a:lnTo>
                  <a:lnTo>
                    <a:pt x="23" y="87"/>
                  </a:lnTo>
                  <a:lnTo>
                    <a:pt x="23" y="92"/>
                  </a:lnTo>
                  <a:lnTo>
                    <a:pt x="23" y="93"/>
                  </a:lnTo>
                  <a:lnTo>
                    <a:pt x="25" y="98"/>
                  </a:lnTo>
                  <a:lnTo>
                    <a:pt x="27" y="100"/>
                  </a:lnTo>
                  <a:lnTo>
                    <a:pt x="27" y="104"/>
                  </a:lnTo>
                  <a:lnTo>
                    <a:pt x="30" y="104"/>
                  </a:lnTo>
                  <a:lnTo>
                    <a:pt x="32" y="106"/>
                  </a:lnTo>
                  <a:lnTo>
                    <a:pt x="35" y="109"/>
                  </a:lnTo>
                  <a:lnTo>
                    <a:pt x="37" y="109"/>
                  </a:lnTo>
                  <a:lnTo>
                    <a:pt x="40" y="111"/>
                  </a:lnTo>
                  <a:lnTo>
                    <a:pt x="42" y="113"/>
                  </a:lnTo>
                  <a:lnTo>
                    <a:pt x="45" y="111"/>
                  </a:lnTo>
                </a:path>
              </a:pathLst>
            </a:custGeom>
            <a:solidFill>
              <a:srgbClr val="A0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16" name="Freeform 17"/>
            <p:cNvSpPr>
              <a:spLocks/>
            </p:cNvSpPr>
            <p:nvPr/>
          </p:nvSpPr>
          <p:spPr bwMode="auto">
            <a:xfrm>
              <a:off x="973" y="2112"/>
              <a:ext cx="136" cy="107"/>
            </a:xfrm>
            <a:custGeom>
              <a:avLst/>
              <a:gdLst>
                <a:gd name="T0" fmla="*/ 1 w 227"/>
                <a:gd name="T1" fmla="*/ 1 h 179"/>
                <a:gd name="T2" fmla="*/ 1 w 227"/>
                <a:gd name="T3" fmla="*/ 1 h 179"/>
                <a:gd name="T4" fmla="*/ 1 w 227"/>
                <a:gd name="T5" fmla="*/ 1 h 179"/>
                <a:gd name="T6" fmla="*/ 1 w 227"/>
                <a:gd name="T7" fmla="*/ 1 h 179"/>
                <a:gd name="T8" fmla="*/ 1 w 227"/>
                <a:gd name="T9" fmla="*/ 1 h 179"/>
                <a:gd name="T10" fmla="*/ 1 w 227"/>
                <a:gd name="T11" fmla="*/ 1 h 179"/>
                <a:gd name="T12" fmla="*/ 1 w 227"/>
                <a:gd name="T13" fmla="*/ 1 h 179"/>
                <a:gd name="T14" fmla="*/ 1 w 227"/>
                <a:gd name="T15" fmla="*/ 1 h 179"/>
                <a:gd name="T16" fmla="*/ 1 w 227"/>
                <a:gd name="T17" fmla="*/ 1 h 179"/>
                <a:gd name="T18" fmla="*/ 1 w 227"/>
                <a:gd name="T19" fmla="*/ 1 h 179"/>
                <a:gd name="T20" fmla="*/ 1 w 227"/>
                <a:gd name="T21" fmla="*/ 1 h 179"/>
                <a:gd name="T22" fmla="*/ 1 w 227"/>
                <a:gd name="T23" fmla="*/ 1 h 179"/>
                <a:gd name="T24" fmla="*/ 1 w 227"/>
                <a:gd name="T25" fmla="*/ 1 h 179"/>
                <a:gd name="T26" fmla="*/ 1 w 227"/>
                <a:gd name="T27" fmla="*/ 1 h 179"/>
                <a:gd name="T28" fmla="*/ 1 w 227"/>
                <a:gd name="T29" fmla="*/ 1 h 179"/>
                <a:gd name="T30" fmla="*/ 1 w 227"/>
                <a:gd name="T31" fmla="*/ 1 h 179"/>
                <a:gd name="T32" fmla="*/ 1 w 227"/>
                <a:gd name="T33" fmla="*/ 1 h 179"/>
                <a:gd name="T34" fmla="*/ 1 w 227"/>
                <a:gd name="T35" fmla="*/ 1 h 179"/>
                <a:gd name="T36" fmla="*/ 1 w 227"/>
                <a:gd name="T37" fmla="*/ 1 h 179"/>
                <a:gd name="T38" fmla="*/ 1 w 227"/>
                <a:gd name="T39" fmla="*/ 1 h 179"/>
                <a:gd name="T40" fmla="*/ 1 w 227"/>
                <a:gd name="T41" fmla="*/ 1 h 179"/>
                <a:gd name="T42" fmla="*/ 1 w 227"/>
                <a:gd name="T43" fmla="*/ 1 h 179"/>
                <a:gd name="T44" fmla="*/ 1 w 227"/>
                <a:gd name="T45" fmla="*/ 1 h 179"/>
                <a:gd name="T46" fmla="*/ 1 w 227"/>
                <a:gd name="T47" fmla="*/ 1 h 179"/>
                <a:gd name="T48" fmla="*/ 1 w 227"/>
                <a:gd name="T49" fmla="*/ 1 h 179"/>
                <a:gd name="T50" fmla="*/ 1 w 227"/>
                <a:gd name="T51" fmla="*/ 1 h 179"/>
                <a:gd name="T52" fmla="*/ 1 w 227"/>
                <a:gd name="T53" fmla="*/ 1 h 179"/>
                <a:gd name="T54" fmla="*/ 1 w 227"/>
                <a:gd name="T55" fmla="*/ 1 h 179"/>
                <a:gd name="T56" fmla="*/ 1 w 227"/>
                <a:gd name="T57" fmla="*/ 1 h 179"/>
                <a:gd name="T58" fmla="*/ 1 w 227"/>
                <a:gd name="T59" fmla="*/ 1 h 179"/>
                <a:gd name="T60" fmla="*/ 1 w 227"/>
                <a:gd name="T61" fmla="*/ 1 h 179"/>
                <a:gd name="T62" fmla="*/ 1 w 227"/>
                <a:gd name="T63" fmla="*/ 1 h 179"/>
                <a:gd name="T64" fmla="*/ 1 w 227"/>
                <a:gd name="T65" fmla="*/ 1 h 179"/>
                <a:gd name="T66" fmla="*/ 1 w 227"/>
                <a:gd name="T67" fmla="*/ 1 h 179"/>
                <a:gd name="T68" fmla="*/ 1 w 227"/>
                <a:gd name="T69" fmla="*/ 1 h 179"/>
                <a:gd name="T70" fmla="*/ 1 w 227"/>
                <a:gd name="T71" fmla="*/ 1 h 179"/>
                <a:gd name="T72" fmla="*/ 1 w 227"/>
                <a:gd name="T73" fmla="*/ 1 h 179"/>
                <a:gd name="T74" fmla="*/ 1 w 227"/>
                <a:gd name="T75" fmla="*/ 1 h 179"/>
                <a:gd name="T76" fmla="*/ 1 w 227"/>
                <a:gd name="T77" fmla="*/ 1 h 179"/>
                <a:gd name="T78" fmla="*/ 1 w 227"/>
                <a:gd name="T79" fmla="*/ 1 h 179"/>
                <a:gd name="T80" fmla="*/ 1 w 227"/>
                <a:gd name="T81" fmla="*/ 1 h 179"/>
                <a:gd name="T82" fmla="*/ 1 w 227"/>
                <a:gd name="T83" fmla="*/ 1 h 179"/>
                <a:gd name="T84" fmla="*/ 1 w 227"/>
                <a:gd name="T85" fmla="*/ 1 h 179"/>
                <a:gd name="T86" fmla="*/ 1 w 227"/>
                <a:gd name="T87" fmla="*/ 1 h 179"/>
                <a:gd name="T88" fmla="*/ 1 w 227"/>
                <a:gd name="T89" fmla="*/ 1 h 179"/>
                <a:gd name="T90" fmla="*/ 1 w 227"/>
                <a:gd name="T91" fmla="*/ 1 h 179"/>
                <a:gd name="T92" fmla="*/ 1 w 227"/>
                <a:gd name="T93" fmla="*/ 1 h 179"/>
                <a:gd name="T94" fmla="*/ 1 w 227"/>
                <a:gd name="T95" fmla="*/ 0 h 179"/>
                <a:gd name="T96" fmla="*/ 1 w 227"/>
                <a:gd name="T97" fmla="*/ 0 h 179"/>
                <a:gd name="T98" fmla="*/ 1 w 227"/>
                <a:gd name="T99" fmla="*/ 1 h 179"/>
                <a:gd name="T100" fmla="*/ 1 w 227"/>
                <a:gd name="T101" fmla="*/ 1 h 179"/>
                <a:gd name="T102" fmla="*/ 1 w 227"/>
                <a:gd name="T103" fmla="*/ 1 h 179"/>
                <a:gd name="T104" fmla="*/ 1 w 227"/>
                <a:gd name="T105" fmla="*/ 1 h 179"/>
                <a:gd name="T106" fmla="*/ 1 w 227"/>
                <a:gd name="T107" fmla="*/ 1 h 179"/>
                <a:gd name="T108" fmla="*/ 1 w 227"/>
                <a:gd name="T109" fmla="*/ 1 h 179"/>
                <a:gd name="T110" fmla="*/ 0 w 227"/>
                <a:gd name="T111" fmla="*/ 1 h 179"/>
                <a:gd name="T112" fmla="*/ 1 w 227"/>
                <a:gd name="T113" fmla="*/ 1 h 179"/>
                <a:gd name="T114" fmla="*/ 1 w 227"/>
                <a:gd name="T115" fmla="*/ 1 h 179"/>
                <a:gd name="T116" fmla="*/ 1 w 227"/>
                <a:gd name="T117" fmla="*/ 1 h 179"/>
                <a:gd name="T118" fmla="*/ 1 w 227"/>
                <a:gd name="T119" fmla="*/ 1 h 179"/>
                <a:gd name="T120" fmla="*/ 1 w 227"/>
                <a:gd name="T121" fmla="*/ 1 h 1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7"/>
                <a:gd name="T184" fmla="*/ 0 h 179"/>
                <a:gd name="T185" fmla="*/ 227 w 227"/>
                <a:gd name="T186" fmla="*/ 179 h 1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7" h="179">
                  <a:moveTo>
                    <a:pt x="45" y="111"/>
                  </a:moveTo>
                  <a:lnTo>
                    <a:pt x="48" y="111"/>
                  </a:lnTo>
                  <a:lnTo>
                    <a:pt x="49" y="113"/>
                  </a:lnTo>
                  <a:lnTo>
                    <a:pt x="52" y="113"/>
                  </a:lnTo>
                  <a:lnTo>
                    <a:pt x="56" y="111"/>
                  </a:lnTo>
                  <a:lnTo>
                    <a:pt x="59" y="111"/>
                  </a:lnTo>
                  <a:lnTo>
                    <a:pt x="61" y="111"/>
                  </a:lnTo>
                  <a:lnTo>
                    <a:pt x="63" y="109"/>
                  </a:lnTo>
                  <a:lnTo>
                    <a:pt x="65" y="111"/>
                  </a:lnTo>
                  <a:lnTo>
                    <a:pt x="68" y="113"/>
                  </a:lnTo>
                  <a:lnTo>
                    <a:pt x="71" y="114"/>
                  </a:lnTo>
                  <a:lnTo>
                    <a:pt x="71" y="118"/>
                  </a:lnTo>
                  <a:lnTo>
                    <a:pt x="71" y="121"/>
                  </a:lnTo>
                  <a:lnTo>
                    <a:pt x="71" y="122"/>
                  </a:lnTo>
                  <a:lnTo>
                    <a:pt x="73" y="122"/>
                  </a:lnTo>
                  <a:lnTo>
                    <a:pt x="75" y="124"/>
                  </a:lnTo>
                  <a:lnTo>
                    <a:pt x="77" y="124"/>
                  </a:lnTo>
                  <a:lnTo>
                    <a:pt x="77" y="126"/>
                  </a:lnTo>
                  <a:lnTo>
                    <a:pt x="80" y="126"/>
                  </a:lnTo>
                  <a:lnTo>
                    <a:pt x="83" y="130"/>
                  </a:lnTo>
                  <a:lnTo>
                    <a:pt x="83" y="131"/>
                  </a:lnTo>
                  <a:lnTo>
                    <a:pt x="83" y="133"/>
                  </a:lnTo>
                  <a:lnTo>
                    <a:pt x="80" y="133"/>
                  </a:lnTo>
                  <a:lnTo>
                    <a:pt x="83" y="134"/>
                  </a:lnTo>
                  <a:lnTo>
                    <a:pt x="83" y="137"/>
                  </a:lnTo>
                  <a:lnTo>
                    <a:pt x="86" y="137"/>
                  </a:lnTo>
                  <a:lnTo>
                    <a:pt x="87" y="137"/>
                  </a:lnTo>
                  <a:lnTo>
                    <a:pt x="90" y="137"/>
                  </a:lnTo>
                  <a:lnTo>
                    <a:pt x="92" y="134"/>
                  </a:lnTo>
                  <a:lnTo>
                    <a:pt x="94" y="134"/>
                  </a:lnTo>
                  <a:lnTo>
                    <a:pt x="96" y="134"/>
                  </a:lnTo>
                  <a:lnTo>
                    <a:pt x="96" y="137"/>
                  </a:lnTo>
                  <a:lnTo>
                    <a:pt x="96" y="142"/>
                  </a:lnTo>
                  <a:lnTo>
                    <a:pt x="96" y="144"/>
                  </a:lnTo>
                  <a:lnTo>
                    <a:pt x="96" y="146"/>
                  </a:lnTo>
                  <a:lnTo>
                    <a:pt x="94" y="146"/>
                  </a:lnTo>
                  <a:lnTo>
                    <a:pt x="92" y="149"/>
                  </a:lnTo>
                  <a:lnTo>
                    <a:pt x="92" y="152"/>
                  </a:lnTo>
                  <a:lnTo>
                    <a:pt x="94" y="152"/>
                  </a:lnTo>
                  <a:lnTo>
                    <a:pt x="94" y="154"/>
                  </a:lnTo>
                  <a:lnTo>
                    <a:pt x="94" y="155"/>
                  </a:lnTo>
                  <a:lnTo>
                    <a:pt x="94" y="158"/>
                  </a:lnTo>
                  <a:lnTo>
                    <a:pt x="96" y="160"/>
                  </a:lnTo>
                  <a:lnTo>
                    <a:pt x="99" y="160"/>
                  </a:lnTo>
                  <a:lnTo>
                    <a:pt x="102" y="160"/>
                  </a:lnTo>
                  <a:lnTo>
                    <a:pt x="106" y="158"/>
                  </a:lnTo>
                  <a:lnTo>
                    <a:pt x="109" y="158"/>
                  </a:lnTo>
                  <a:lnTo>
                    <a:pt x="109" y="155"/>
                  </a:lnTo>
                  <a:lnTo>
                    <a:pt x="111" y="155"/>
                  </a:lnTo>
                  <a:lnTo>
                    <a:pt x="113" y="160"/>
                  </a:lnTo>
                  <a:lnTo>
                    <a:pt x="113" y="162"/>
                  </a:lnTo>
                  <a:lnTo>
                    <a:pt x="113" y="163"/>
                  </a:lnTo>
                  <a:lnTo>
                    <a:pt x="113" y="166"/>
                  </a:lnTo>
                  <a:lnTo>
                    <a:pt x="119" y="166"/>
                  </a:lnTo>
                  <a:lnTo>
                    <a:pt x="121" y="166"/>
                  </a:lnTo>
                  <a:lnTo>
                    <a:pt x="126" y="166"/>
                  </a:lnTo>
                  <a:lnTo>
                    <a:pt x="127" y="166"/>
                  </a:lnTo>
                  <a:lnTo>
                    <a:pt x="127" y="169"/>
                  </a:lnTo>
                  <a:lnTo>
                    <a:pt x="134" y="169"/>
                  </a:lnTo>
                  <a:lnTo>
                    <a:pt x="140" y="169"/>
                  </a:lnTo>
                  <a:lnTo>
                    <a:pt x="145" y="169"/>
                  </a:lnTo>
                  <a:lnTo>
                    <a:pt x="154" y="171"/>
                  </a:lnTo>
                  <a:lnTo>
                    <a:pt x="157" y="171"/>
                  </a:lnTo>
                  <a:lnTo>
                    <a:pt x="159" y="171"/>
                  </a:lnTo>
                  <a:lnTo>
                    <a:pt x="164" y="173"/>
                  </a:lnTo>
                  <a:lnTo>
                    <a:pt x="167" y="173"/>
                  </a:lnTo>
                  <a:lnTo>
                    <a:pt x="168" y="173"/>
                  </a:lnTo>
                  <a:lnTo>
                    <a:pt x="170" y="173"/>
                  </a:lnTo>
                  <a:lnTo>
                    <a:pt x="173" y="173"/>
                  </a:lnTo>
                  <a:lnTo>
                    <a:pt x="175" y="173"/>
                  </a:lnTo>
                  <a:lnTo>
                    <a:pt x="177" y="173"/>
                  </a:lnTo>
                  <a:lnTo>
                    <a:pt x="180" y="173"/>
                  </a:lnTo>
                  <a:lnTo>
                    <a:pt x="183" y="173"/>
                  </a:lnTo>
                  <a:lnTo>
                    <a:pt x="186" y="173"/>
                  </a:lnTo>
                  <a:lnTo>
                    <a:pt x="190" y="174"/>
                  </a:lnTo>
                  <a:lnTo>
                    <a:pt x="192" y="174"/>
                  </a:lnTo>
                  <a:lnTo>
                    <a:pt x="194" y="178"/>
                  </a:lnTo>
                  <a:lnTo>
                    <a:pt x="198" y="178"/>
                  </a:lnTo>
                  <a:lnTo>
                    <a:pt x="200" y="178"/>
                  </a:lnTo>
                  <a:lnTo>
                    <a:pt x="205" y="178"/>
                  </a:lnTo>
                  <a:lnTo>
                    <a:pt x="207" y="178"/>
                  </a:lnTo>
                  <a:lnTo>
                    <a:pt x="208" y="174"/>
                  </a:lnTo>
                  <a:lnTo>
                    <a:pt x="213" y="174"/>
                  </a:lnTo>
                  <a:lnTo>
                    <a:pt x="216" y="173"/>
                  </a:lnTo>
                  <a:lnTo>
                    <a:pt x="219" y="171"/>
                  </a:lnTo>
                  <a:lnTo>
                    <a:pt x="223" y="171"/>
                  </a:lnTo>
                  <a:lnTo>
                    <a:pt x="223" y="169"/>
                  </a:lnTo>
                  <a:lnTo>
                    <a:pt x="223" y="166"/>
                  </a:lnTo>
                  <a:lnTo>
                    <a:pt x="226" y="163"/>
                  </a:lnTo>
                  <a:lnTo>
                    <a:pt x="226" y="155"/>
                  </a:lnTo>
                  <a:lnTo>
                    <a:pt x="226" y="154"/>
                  </a:lnTo>
                  <a:lnTo>
                    <a:pt x="223" y="149"/>
                  </a:lnTo>
                  <a:lnTo>
                    <a:pt x="223" y="146"/>
                  </a:lnTo>
                  <a:lnTo>
                    <a:pt x="223" y="144"/>
                  </a:lnTo>
                  <a:lnTo>
                    <a:pt x="221" y="142"/>
                  </a:lnTo>
                  <a:lnTo>
                    <a:pt x="216" y="141"/>
                  </a:lnTo>
                  <a:lnTo>
                    <a:pt x="213" y="137"/>
                  </a:lnTo>
                  <a:lnTo>
                    <a:pt x="211" y="134"/>
                  </a:lnTo>
                  <a:lnTo>
                    <a:pt x="208" y="133"/>
                  </a:lnTo>
                  <a:lnTo>
                    <a:pt x="205" y="130"/>
                  </a:lnTo>
                  <a:lnTo>
                    <a:pt x="200" y="124"/>
                  </a:lnTo>
                  <a:lnTo>
                    <a:pt x="198" y="122"/>
                  </a:lnTo>
                  <a:lnTo>
                    <a:pt x="192" y="122"/>
                  </a:lnTo>
                  <a:lnTo>
                    <a:pt x="187" y="122"/>
                  </a:lnTo>
                  <a:lnTo>
                    <a:pt x="186" y="122"/>
                  </a:lnTo>
                  <a:lnTo>
                    <a:pt x="180" y="122"/>
                  </a:lnTo>
                  <a:lnTo>
                    <a:pt x="175" y="122"/>
                  </a:lnTo>
                  <a:lnTo>
                    <a:pt x="175" y="121"/>
                  </a:lnTo>
                  <a:lnTo>
                    <a:pt x="170" y="121"/>
                  </a:lnTo>
                  <a:lnTo>
                    <a:pt x="168" y="121"/>
                  </a:lnTo>
                  <a:lnTo>
                    <a:pt x="168" y="118"/>
                  </a:lnTo>
                  <a:lnTo>
                    <a:pt x="167" y="114"/>
                  </a:lnTo>
                  <a:lnTo>
                    <a:pt x="162" y="113"/>
                  </a:lnTo>
                  <a:lnTo>
                    <a:pt x="159" y="113"/>
                  </a:lnTo>
                  <a:lnTo>
                    <a:pt x="159" y="114"/>
                  </a:lnTo>
                  <a:lnTo>
                    <a:pt x="159" y="121"/>
                  </a:lnTo>
                  <a:lnTo>
                    <a:pt x="157" y="122"/>
                  </a:lnTo>
                  <a:lnTo>
                    <a:pt x="154" y="122"/>
                  </a:lnTo>
                  <a:lnTo>
                    <a:pt x="151" y="122"/>
                  </a:lnTo>
                  <a:lnTo>
                    <a:pt x="149" y="122"/>
                  </a:lnTo>
                  <a:lnTo>
                    <a:pt x="145" y="121"/>
                  </a:lnTo>
                  <a:lnTo>
                    <a:pt x="142" y="114"/>
                  </a:lnTo>
                  <a:lnTo>
                    <a:pt x="142" y="111"/>
                  </a:lnTo>
                  <a:lnTo>
                    <a:pt x="142" y="109"/>
                  </a:lnTo>
                  <a:lnTo>
                    <a:pt x="142" y="106"/>
                  </a:lnTo>
                  <a:lnTo>
                    <a:pt x="140" y="104"/>
                  </a:lnTo>
                  <a:lnTo>
                    <a:pt x="140" y="100"/>
                  </a:lnTo>
                  <a:lnTo>
                    <a:pt x="138" y="98"/>
                  </a:lnTo>
                  <a:lnTo>
                    <a:pt x="134" y="98"/>
                  </a:lnTo>
                  <a:lnTo>
                    <a:pt x="132" y="100"/>
                  </a:lnTo>
                  <a:lnTo>
                    <a:pt x="130" y="100"/>
                  </a:lnTo>
                  <a:lnTo>
                    <a:pt x="130" y="102"/>
                  </a:lnTo>
                  <a:lnTo>
                    <a:pt x="127" y="104"/>
                  </a:lnTo>
                  <a:lnTo>
                    <a:pt x="126" y="106"/>
                  </a:lnTo>
                  <a:lnTo>
                    <a:pt x="126" y="109"/>
                  </a:lnTo>
                  <a:lnTo>
                    <a:pt x="126" y="111"/>
                  </a:lnTo>
                  <a:lnTo>
                    <a:pt x="124" y="113"/>
                  </a:lnTo>
                  <a:lnTo>
                    <a:pt x="124" y="114"/>
                  </a:lnTo>
                  <a:lnTo>
                    <a:pt x="126" y="118"/>
                  </a:lnTo>
                  <a:lnTo>
                    <a:pt x="127" y="118"/>
                  </a:lnTo>
                  <a:lnTo>
                    <a:pt x="130" y="121"/>
                  </a:lnTo>
                  <a:lnTo>
                    <a:pt x="130" y="122"/>
                  </a:lnTo>
                  <a:lnTo>
                    <a:pt x="127" y="122"/>
                  </a:lnTo>
                  <a:lnTo>
                    <a:pt x="124" y="122"/>
                  </a:lnTo>
                  <a:lnTo>
                    <a:pt x="121" y="122"/>
                  </a:lnTo>
                  <a:lnTo>
                    <a:pt x="119" y="122"/>
                  </a:lnTo>
                  <a:lnTo>
                    <a:pt x="115" y="124"/>
                  </a:lnTo>
                  <a:lnTo>
                    <a:pt x="113" y="124"/>
                  </a:lnTo>
                  <a:lnTo>
                    <a:pt x="111" y="122"/>
                  </a:lnTo>
                  <a:lnTo>
                    <a:pt x="106" y="122"/>
                  </a:lnTo>
                  <a:lnTo>
                    <a:pt x="109" y="118"/>
                  </a:lnTo>
                  <a:lnTo>
                    <a:pt x="106" y="114"/>
                  </a:lnTo>
                  <a:lnTo>
                    <a:pt x="105" y="114"/>
                  </a:lnTo>
                  <a:lnTo>
                    <a:pt x="105" y="113"/>
                  </a:lnTo>
                  <a:lnTo>
                    <a:pt x="102" y="109"/>
                  </a:lnTo>
                  <a:lnTo>
                    <a:pt x="99" y="104"/>
                  </a:lnTo>
                  <a:lnTo>
                    <a:pt x="99" y="102"/>
                  </a:lnTo>
                  <a:lnTo>
                    <a:pt x="99" y="100"/>
                  </a:lnTo>
                  <a:lnTo>
                    <a:pt x="96" y="98"/>
                  </a:lnTo>
                  <a:lnTo>
                    <a:pt x="96" y="93"/>
                  </a:lnTo>
                  <a:lnTo>
                    <a:pt x="96" y="92"/>
                  </a:lnTo>
                  <a:lnTo>
                    <a:pt x="96" y="86"/>
                  </a:lnTo>
                  <a:lnTo>
                    <a:pt x="96" y="84"/>
                  </a:lnTo>
                  <a:lnTo>
                    <a:pt x="96" y="80"/>
                  </a:lnTo>
                  <a:lnTo>
                    <a:pt x="99" y="77"/>
                  </a:lnTo>
                  <a:lnTo>
                    <a:pt x="102" y="77"/>
                  </a:lnTo>
                  <a:lnTo>
                    <a:pt x="105" y="77"/>
                  </a:lnTo>
                  <a:lnTo>
                    <a:pt x="106" y="77"/>
                  </a:lnTo>
                  <a:lnTo>
                    <a:pt x="109" y="80"/>
                  </a:lnTo>
                  <a:lnTo>
                    <a:pt x="111" y="80"/>
                  </a:lnTo>
                  <a:lnTo>
                    <a:pt x="113" y="77"/>
                  </a:lnTo>
                  <a:lnTo>
                    <a:pt x="113" y="74"/>
                  </a:lnTo>
                  <a:lnTo>
                    <a:pt x="113" y="71"/>
                  </a:lnTo>
                  <a:lnTo>
                    <a:pt x="115" y="68"/>
                  </a:lnTo>
                  <a:lnTo>
                    <a:pt x="119" y="66"/>
                  </a:lnTo>
                  <a:lnTo>
                    <a:pt x="121" y="62"/>
                  </a:lnTo>
                  <a:lnTo>
                    <a:pt x="121" y="60"/>
                  </a:lnTo>
                  <a:lnTo>
                    <a:pt x="121" y="57"/>
                  </a:lnTo>
                  <a:lnTo>
                    <a:pt x="121" y="54"/>
                  </a:lnTo>
                  <a:lnTo>
                    <a:pt x="119" y="51"/>
                  </a:lnTo>
                  <a:lnTo>
                    <a:pt x="119" y="46"/>
                  </a:lnTo>
                  <a:lnTo>
                    <a:pt x="115" y="45"/>
                  </a:lnTo>
                  <a:lnTo>
                    <a:pt x="119" y="42"/>
                  </a:lnTo>
                  <a:lnTo>
                    <a:pt x="121" y="42"/>
                  </a:lnTo>
                  <a:lnTo>
                    <a:pt x="124" y="42"/>
                  </a:lnTo>
                  <a:lnTo>
                    <a:pt x="126" y="42"/>
                  </a:lnTo>
                  <a:lnTo>
                    <a:pt x="127" y="42"/>
                  </a:lnTo>
                  <a:lnTo>
                    <a:pt x="132" y="42"/>
                  </a:lnTo>
                  <a:lnTo>
                    <a:pt x="132" y="45"/>
                  </a:lnTo>
                  <a:lnTo>
                    <a:pt x="134" y="45"/>
                  </a:lnTo>
                  <a:lnTo>
                    <a:pt x="138" y="45"/>
                  </a:lnTo>
                  <a:lnTo>
                    <a:pt x="140" y="46"/>
                  </a:lnTo>
                  <a:lnTo>
                    <a:pt x="142" y="48"/>
                  </a:lnTo>
                  <a:lnTo>
                    <a:pt x="145" y="48"/>
                  </a:lnTo>
                  <a:lnTo>
                    <a:pt x="146" y="48"/>
                  </a:lnTo>
                  <a:lnTo>
                    <a:pt x="149" y="48"/>
                  </a:lnTo>
                  <a:lnTo>
                    <a:pt x="149" y="46"/>
                  </a:lnTo>
                  <a:lnTo>
                    <a:pt x="151" y="46"/>
                  </a:lnTo>
                  <a:lnTo>
                    <a:pt x="154" y="45"/>
                  </a:lnTo>
                  <a:lnTo>
                    <a:pt x="154" y="42"/>
                  </a:lnTo>
                  <a:lnTo>
                    <a:pt x="157" y="42"/>
                  </a:lnTo>
                  <a:lnTo>
                    <a:pt x="157" y="40"/>
                  </a:lnTo>
                  <a:lnTo>
                    <a:pt x="157" y="37"/>
                  </a:lnTo>
                  <a:lnTo>
                    <a:pt x="157" y="35"/>
                  </a:lnTo>
                  <a:lnTo>
                    <a:pt x="159" y="34"/>
                  </a:lnTo>
                  <a:lnTo>
                    <a:pt x="162" y="32"/>
                  </a:lnTo>
                  <a:lnTo>
                    <a:pt x="159" y="32"/>
                  </a:lnTo>
                  <a:lnTo>
                    <a:pt x="157" y="32"/>
                  </a:lnTo>
                  <a:lnTo>
                    <a:pt x="154" y="32"/>
                  </a:lnTo>
                  <a:lnTo>
                    <a:pt x="154" y="28"/>
                  </a:lnTo>
                  <a:lnTo>
                    <a:pt x="151" y="24"/>
                  </a:lnTo>
                  <a:lnTo>
                    <a:pt x="149" y="18"/>
                  </a:lnTo>
                  <a:lnTo>
                    <a:pt x="146" y="18"/>
                  </a:lnTo>
                  <a:lnTo>
                    <a:pt x="145" y="18"/>
                  </a:lnTo>
                  <a:lnTo>
                    <a:pt x="142" y="18"/>
                  </a:lnTo>
                  <a:lnTo>
                    <a:pt x="140" y="18"/>
                  </a:lnTo>
                  <a:lnTo>
                    <a:pt x="138" y="18"/>
                  </a:lnTo>
                  <a:lnTo>
                    <a:pt x="132" y="18"/>
                  </a:lnTo>
                  <a:lnTo>
                    <a:pt x="130" y="18"/>
                  </a:lnTo>
                  <a:lnTo>
                    <a:pt x="127" y="22"/>
                  </a:lnTo>
                  <a:lnTo>
                    <a:pt x="126" y="22"/>
                  </a:lnTo>
                  <a:lnTo>
                    <a:pt x="124" y="24"/>
                  </a:lnTo>
                  <a:lnTo>
                    <a:pt x="121" y="24"/>
                  </a:lnTo>
                  <a:lnTo>
                    <a:pt x="119" y="24"/>
                  </a:lnTo>
                  <a:lnTo>
                    <a:pt x="115" y="24"/>
                  </a:lnTo>
                  <a:lnTo>
                    <a:pt x="113" y="26"/>
                  </a:lnTo>
                  <a:lnTo>
                    <a:pt x="111" y="26"/>
                  </a:lnTo>
                  <a:lnTo>
                    <a:pt x="109" y="24"/>
                  </a:lnTo>
                  <a:lnTo>
                    <a:pt x="109" y="22"/>
                  </a:lnTo>
                  <a:lnTo>
                    <a:pt x="109" y="18"/>
                  </a:lnTo>
                  <a:lnTo>
                    <a:pt x="109" y="16"/>
                  </a:lnTo>
                  <a:lnTo>
                    <a:pt x="109" y="15"/>
                  </a:lnTo>
                  <a:lnTo>
                    <a:pt x="111" y="14"/>
                  </a:lnTo>
                  <a:lnTo>
                    <a:pt x="111" y="9"/>
                  </a:lnTo>
                  <a:lnTo>
                    <a:pt x="111" y="5"/>
                  </a:lnTo>
                  <a:lnTo>
                    <a:pt x="111" y="2"/>
                  </a:lnTo>
                  <a:lnTo>
                    <a:pt x="111" y="0"/>
                  </a:lnTo>
                  <a:lnTo>
                    <a:pt x="109" y="0"/>
                  </a:lnTo>
                  <a:lnTo>
                    <a:pt x="106" y="0"/>
                  </a:lnTo>
                  <a:lnTo>
                    <a:pt x="105" y="0"/>
                  </a:lnTo>
                  <a:lnTo>
                    <a:pt x="102" y="0"/>
                  </a:lnTo>
                  <a:lnTo>
                    <a:pt x="99" y="0"/>
                  </a:lnTo>
                  <a:lnTo>
                    <a:pt x="94" y="0"/>
                  </a:lnTo>
                  <a:lnTo>
                    <a:pt x="90" y="0"/>
                  </a:lnTo>
                  <a:lnTo>
                    <a:pt x="87" y="0"/>
                  </a:lnTo>
                  <a:lnTo>
                    <a:pt x="86" y="0"/>
                  </a:lnTo>
                  <a:lnTo>
                    <a:pt x="80" y="0"/>
                  </a:lnTo>
                  <a:lnTo>
                    <a:pt x="77" y="0"/>
                  </a:lnTo>
                  <a:lnTo>
                    <a:pt x="75" y="2"/>
                  </a:lnTo>
                  <a:lnTo>
                    <a:pt x="73" y="2"/>
                  </a:lnTo>
                  <a:lnTo>
                    <a:pt x="68" y="4"/>
                  </a:lnTo>
                  <a:lnTo>
                    <a:pt x="63" y="4"/>
                  </a:lnTo>
                  <a:lnTo>
                    <a:pt x="59" y="4"/>
                  </a:lnTo>
                  <a:lnTo>
                    <a:pt x="56" y="5"/>
                  </a:lnTo>
                  <a:lnTo>
                    <a:pt x="54" y="9"/>
                  </a:lnTo>
                  <a:lnTo>
                    <a:pt x="52" y="12"/>
                  </a:lnTo>
                  <a:lnTo>
                    <a:pt x="49" y="14"/>
                  </a:lnTo>
                  <a:lnTo>
                    <a:pt x="48" y="15"/>
                  </a:lnTo>
                  <a:lnTo>
                    <a:pt x="45" y="16"/>
                  </a:lnTo>
                  <a:lnTo>
                    <a:pt x="42" y="16"/>
                  </a:lnTo>
                  <a:lnTo>
                    <a:pt x="40" y="16"/>
                  </a:lnTo>
                  <a:lnTo>
                    <a:pt x="37" y="18"/>
                  </a:lnTo>
                  <a:lnTo>
                    <a:pt x="35" y="18"/>
                  </a:lnTo>
                  <a:lnTo>
                    <a:pt x="32" y="22"/>
                  </a:lnTo>
                  <a:lnTo>
                    <a:pt x="27" y="22"/>
                  </a:lnTo>
                  <a:lnTo>
                    <a:pt x="25" y="24"/>
                  </a:lnTo>
                  <a:lnTo>
                    <a:pt x="19" y="24"/>
                  </a:lnTo>
                  <a:lnTo>
                    <a:pt x="18" y="26"/>
                  </a:lnTo>
                  <a:lnTo>
                    <a:pt x="16" y="28"/>
                  </a:lnTo>
                  <a:lnTo>
                    <a:pt x="13" y="34"/>
                  </a:lnTo>
                  <a:lnTo>
                    <a:pt x="13" y="35"/>
                  </a:lnTo>
                  <a:lnTo>
                    <a:pt x="11" y="37"/>
                  </a:lnTo>
                  <a:lnTo>
                    <a:pt x="9" y="40"/>
                  </a:lnTo>
                  <a:lnTo>
                    <a:pt x="7" y="40"/>
                  </a:lnTo>
                  <a:lnTo>
                    <a:pt x="5" y="42"/>
                  </a:lnTo>
                  <a:lnTo>
                    <a:pt x="0" y="42"/>
                  </a:lnTo>
                  <a:lnTo>
                    <a:pt x="0" y="45"/>
                  </a:lnTo>
                  <a:lnTo>
                    <a:pt x="0" y="46"/>
                  </a:lnTo>
                  <a:lnTo>
                    <a:pt x="0" y="48"/>
                  </a:lnTo>
                  <a:lnTo>
                    <a:pt x="0" y="51"/>
                  </a:lnTo>
                  <a:lnTo>
                    <a:pt x="0" y="53"/>
                  </a:lnTo>
                  <a:lnTo>
                    <a:pt x="0" y="54"/>
                  </a:lnTo>
                  <a:lnTo>
                    <a:pt x="7" y="57"/>
                  </a:lnTo>
                  <a:lnTo>
                    <a:pt x="9" y="62"/>
                  </a:lnTo>
                  <a:lnTo>
                    <a:pt x="11" y="64"/>
                  </a:lnTo>
                  <a:lnTo>
                    <a:pt x="13" y="68"/>
                  </a:lnTo>
                  <a:lnTo>
                    <a:pt x="13" y="71"/>
                  </a:lnTo>
                  <a:lnTo>
                    <a:pt x="16" y="71"/>
                  </a:lnTo>
                  <a:lnTo>
                    <a:pt x="16" y="74"/>
                  </a:lnTo>
                  <a:lnTo>
                    <a:pt x="18" y="77"/>
                  </a:lnTo>
                  <a:lnTo>
                    <a:pt x="19" y="80"/>
                  </a:lnTo>
                  <a:lnTo>
                    <a:pt x="19" y="82"/>
                  </a:lnTo>
                  <a:lnTo>
                    <a:pt x="23" y="84"/>
                  </a:lnTo>
                  <a:lnTo>
                    <a:pt x="23" y="87"/>
                  </a:lnTo>
                  <a:lnTo>
                    <a:pt x="23" y="92"/>
                  </a:lnTo>
                  <a:lnTo>
                    <a:pt x="23" y="93"/>
                  </a:lnTo>
                  <a:lnTo>
                    <a:pt x="25" y="98"/>
                  </a:lnTo>
                  <a:lnTo>
                    <a:pt x="27" y="100"/>
                  </a:lnTo>
                  <a:lnTo>
                    <a:pt x="27" y="104"/>
                  </a:lnTo>
                  <a:lnTo>
                    <a:pt x="30" y="104"/>
                  </a:lnTo>
                  <a:lnTo>
                    <a:pt x="32" y="106"/>
                  </a:lnTo>
                  <a:lnTo>
                    <a:pt x="35" y="109"/>
                  </a:lnTo>
                  <a:lnTo>
                    <a:pt x="37" y="109"/>
                  </a:lnTo>
                  <a:lnTo>
                    <a:pt x="40" y="111"/>
                  </a:lnTo>
                  <a:lnTo>
                    <a:pt x="42" y="113"/>
                  </a:lnTo>
                  <a:lnTo>
                    <a:pt x="45" y="11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17" name="Freeform 18"/>
            <p:cNvSpPr>
              <a:spLocks/>
            </p:cNvSpPr>
            <p:nvPr/>
          </p:nvSpPr>
          <p:spPr bwMode="auto">
            <a:xfrm>
              <a:off x="1603" y="2581"/>
              <a:ext cx="424" cy="448"/>
            </a:xfrm>
            <a:custGeom>
              <a:avLst/>
              <a:gdLst>
                <a:gd name="T0" fmla="*/ 1 w 711"/>
                <a:gd name="T1" fmla="*/ 1 h 753"/>
                <a:gd name="T2" fmla="*/ 1 w 711"/>
                <a:gd name="T3" fmla="*/ 1 h 753"/>
                <a:gd name="T4" fmla="*/ 1 w 711"/>
                <a:gd name="T5" fmla="*/ 1 h 753"/>
                <a:gd name="T6" fmla="*/ 1 w 711"/>
                <a:gd name="T7" fmla="*/ 1 h 753"/>
                <a:gd name="T8" fmla="*/ 1 w 711"/>
                <a:gd name="T9" fmla="*/ 1 h 753"/>
                <a:gd name="T10" fmla="*/ 1 w 711"/>
                <a:gd name="T11" fmla="*/ 1 h 753"/>
                <a:gd name="T12" fmla="*/ 1 w 711"/>
                <a:gd name="T13" fmla="*/ 1 h 753"/>
                <a:gd name="T14" fmla="*/ 1 w 711"/>
                <a:gd name="T15" fmla="*/ 1 h 753"/>
                <a:gd name="T16" fmla="*/ 1 w 711"/>
                <a:gd name="T17" fmla="*/ 1 h 753"/>
                <a:gd name="T18" fmla="*/ 1 w 711"/>
                <a:gd name="T19" fmla="*/ 1 h 753"/>
                <a:gd name="T20" fmla="*/ 1 w 711"/>
                <a:gd name="T21" fmla="*/ 1 h 753"/>
                <a:gd name="T22" fmla="*/ 1 w 711"/>
                <a:gd name="T23" fmla="*/ 1 h 753"/>
                <a:gd name="T24" fmla="*/ 1 w 711"/>
                <a:gd name="T25" fmla="*/ 1 h 753"/>
                <a:gd name="T26" fmla="*/ 1 w 711"/>
                <a:gd name="T27" fmla="*/ 1 h 753"/>
                <a:gd name="T28" fmla="*/ 1 w 711"/>
                <a:gd name="T29" fmla="*/ 1 h 753"/>
                <a:gd name="T30" fmla="*/ 1 w 711"/>
                <a:gd name="T31" fmla="*/ 1 h 753"/>
                <a:gd name="T32" fmla="*/ 1 w 711"/>
                <a:gd name="T33" fmla="*/ 1 h 753"/>
                <a:gd name="T34" fmla="*/ 1 w 711"/>
                <a:gd name="T35" fmla="*/ 1 h 753"/>
                <a:gd name="T36" fmla="*/ 1 w 711"/>
                <a:gd name="T37" fmla="*/ 1 h 753"/>
                <a:gd name="T38" fmla="*/ 1 w 711"/>
                <a:gd name="T39" fmla="*/ 1 h 753"/>
                <a:gd name="T40" fmla="*/ 1 w 711"/>
                <a:gd name="T41" fmla="*/ 1 h 753"/>
                <a:gd name="T42" fmla="*/ 1 w 711"/>
                <a:gd name="T43" fmla="*/ 1 h 753"/>
                <a:gd name="T44" fmla="*/ 1 w 711"/>
                <a:gd name="T45" fmla="*/ 1 h 753"/>
                <a:gd name="T46" fmla="*/ 1 w 711"/>
                <a:gd name="T47" fmla="*/ 1 h 753"/>
                <a:gd name="T48" fmla="*/ 1 w 711"/>
                <a:gd name="T49" fmla="*/ 1 h 753"/>
                <a:gd name="T50" fmla="*/ 1 w 711"/>
                <a:gd name="T51" fmla="*/ 1 h 753"/>
                <a:gd name="T52" fmla="*/ 1 w 711"/>
                <a:gd name="T53" fmla="*/ 1 h 753"/>
                <a:gd name="T54" fmla="*/ 1 w 711"/>
                <a:gd name="T55" fmla="*/ 1 h 753"/>
                <a:gd name="T56" fmla="*/ 1 w 711"/>
                <a:gd name="T57" fmla="*/ 1 h 753"/>
                <a:gd name="T58" fmla="*/ 1 w 711"/>
                <a:gd name="T59" fmla="*/ 1 h 753"/>
                <a:gd name="T60" fmla="*/ 1 w 711"/>
                <a:gd name="T61" fmla="*/ 1 h 753"/>
                <a:gd name="T62" fmla="*/ 1 w 711"/>
                <a:gd name="T63" fmla="*/ 1 h 753"/>
                <a:gd name="T64" fmla="*/ 1 w 711"/>
                <a:gd name="T65" fmla="*/ 1 h 753"/>
                <a:gd name="T66" fmla="*/ 1 w 711"/>
                <a:gd name="T67" fmla="*/ 1 h 753"/>
                <a:gd name="T68" fmla="*/ 1 w 711"/>
                <a:gd name="T69" fmla="*/ 1 h 753"/>
                <a:gd name="T70" fmla="*/ 1 w 711"/>
                <a:gd name="T71" fmla="*/ 1 h 753"/>
                <a:gd name="T72" fmla="*/ 1 w 711"/>
                <a:gd name="T73" fmla="*/ 1 h 753"/>
                <a:gd name="T74" fmla="*/ 1 w 711"/>
                <a:gd name="T75" fmla="*/ 1 h 753"/>
                <a:gd name="T76" fmla="*/ 1 w 711"/>
                <a:gd name="T77" fmla="*/ 1 h 753"/>
                <a:gd name="T78" fmla="*/ 1 w 711"/>
                <a:gd name="T79" fmla="*/ 1 h 753"/>
                <a:gd name="T80" fmla="*/ 1 w 711"/>
                <a:gd name="T81" fmla="*/ 1 h 753"/>
                <a:gd name="T82" fmla="*/ 1 w 711"/>
                <a:gd name="T83" fmla="*/ 1 h 753"/>
                <a:gd name="T84" fmla="*/ 1 w 711"/>
                <a:gd name="T85" fmla="*/ 1 h 753"/>
                <a:gd name="T86" fmla="*/ 1 w 711"/>
                <a:gd name="T87" fmla="*/ 1 h 753"/>
                <a:gd name="T88" fmla="*/ 1 w 711"/>
                <a:gd name="T89" fmla="*/ 1 h 753"/>
                <a:gd name="T90" fmla="*/ 1 w 711"/>
                <a:gd name="T91" fmla="*/ 1 h 753"/>
                <a:gd name="T92" fmla="*/ 1 w 711"/>
                <a:gd name="T93" fmla="*/ 1 h 753"/>
                <a:gd name="T94" fmla="*/ 1 w 711"/>
                <a:gd name="T95" fmla="*/ 1 h 753"/>
                <a:gd name="T96" fmla="*/ 1 w 711"/>
                <a:gd name="T97" fmla="*/ 1 h 753"/>
                <a:gd name="T98" fmla="*/ 1 w 711"/>
                <a:gd name="T99" fmla="*/ 1 h 753"/>
                <a:gd name="T100" fmla="*/ 1 w 711"/>
                <a:gd name="T101" fmla="*/ 1 h 753"/>
                <a:gd name="T102" fmla="*/ 1 w 711"/>
                <a:gd name="T103" fmla="*/ 1 h 753"/>
                <a:gd name="T104" fmla="*/ 1 w 711"/>
                <a:gd name="T105" fmla="*/ 1 h 753"/>
                <a:gd name="T106" fmla="*/ 1 w 711"/>
                <a:gd name="T107" fmla="*/ 1 h 753"/>
                <a:gd name="T108" fmla="*/ 1 w 711"/>
                <a:gd name="T109" fmla="*/ 1 h 753"/>
                <a:gd name="T110" fmla="*/ 1 w 711"/>
                <a:gd name="T111" fmla="*/ 1 h 753"/>
                <a:gd name="T112" fmla="*/ 1 w 711"/>
                <a:gd name="T113" fmla="*/ 1 h 753"/>
                <a:gd name="T114" fmla="*/ 1 w 711"/>
                <a:gd name="T115" fmla="*/ 1 h 753"/>
                <a:gd name="T116" fmla="*/ 1 w 711"/>
                <a:gd name="T117" fmla="*/ 1 h 753"/>
                <a:gd name="T118" fmla="*/ 1 w 711"/>
                <a:gd name="T119" fmla="*/ 1 h 7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1"/>
                <a:gd name="T181" fmla="*/ 0 h 753"/>
                <a:gd name="T182" fmla="*/ 711 w 711"/>
                <a:gd name="T183" fmla="*/ 753 h 7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1" h="753">
                  <a:moveTo>
                    <a:pt x="636" y="719"/>
                  </a:moveTo>
                  <a:lnTo>
                    <a:pt x="636" y="719"/>
                  </a:lnTo>
                  <a:lnTo>
                    <a:pt x="637" y="714"/>
                  </a:lnTo>
                  <a:lnTo>
                    <a:pt x="636" y="710"/>
                  </a:lnTo>
                  <a:lnTo>
                    <a:pt x="634" y="708"/>
                  </a:lnTo>
                  <a:lnTo>
                    <a:pt x="633" y="702"/>
                  </a:lnTo>
                  <a:lnTo>
                    <a:pt x="633" y="699"/>
                  </a:lnTo>
                  <a:lnTo>
                    <a:pt x="630" y="698"/>
                  </a:lnTo>
                  <a:lnTo>
                    <a:pt x="628" y="696"/>
                  </a:lnTo>
                  <a:lnTo>
                    <a:pt x="626" y="693"/>
                  </a:lnTo>
                  <a:lnTo>
                    <a:pt x="625" y="690"/>
                  </a:lnTo>
                  <a:lnTo>
                    <a:pt x="622" y="688"/>
                  </a:lnTo>
                  <a:lnTo>
                    <a:pt x="619" y="686"/>
                  </a:lnTo>
                  <a:lnTo>
                    <a:pt x="617" y="686"/>
                  </a:lnTo>
                  <a:lnTo>
                    <a:pt x="615" y="683"/>
                  </a:lnTo>
                  <a:lnTo>
                    <a:pt x="614" y="681"/>
                  </a:lnTo>
                  <a:lnTo>
                    <a:pt x="614" y="678"/>
                  </a:lnTo>
                  <a:lnTo>
                    <a:pt x="614" y="675"/>
                  </a:lnTo>
                  <a:lnTo>
                    <a:pt x="611" y="671"/>
                  </a:lnTo>
                  <a:lnTo>
                    <a:pt x="608" y="667"/>
                  </a:lnTo>
                  <a:lnTo>
                    <a:pt x="606" y="663"/>
                  </a:lnTo>
                  <a:lnTo>
                    <a:pt x="604" y="660"/>
                  </a:lnTo>
                  <a:lnTo>
                    <a:pt x="602" y="657"/>
                  </a:lnTo>
                  <a:lnTo>
                    <a:pt x="599" y="652"/>
                  </a:lnTo>
                  <a:lnTo>
                    <a:pt x="596" y="650"/>
                  </a:lnTo>
                  <a:lnTo>
                    <a:pt x="592" y="647"/>
                  </a:lnTo>
                  <a:lnTo>
                    <a:pt x="592" y="646"/>
                  </a:lnTo>
                  <a:lnTo>
                    <a:pt x="591" y="641"/>
                  </a:lnTo>
                  <a:lnTo>
                    <a:pt x="591" y="639"/>
                  </a:lnTo>
                  <a:lnTo>
                    <a:pt x="590" y="637"/>
                  </a:lnTo>
                  <a:lnTo>
                    <a:pt x="590" y="634"/>
                  </a:lnTo>
                  <a:lnTo>
                    <a:pt x="591" y="631"/>
                  </a:lnTo>
                  <a:lnTo>
                    <a:pt x="592" y="630"/>
                  </a:lnTo>
                  <a:lnTo>
                    <a:pt x="594" y="627"/>
                  </a:lnTo>
                  <a:lnTo>
                    <a:pt x="596" y="627"/>
                  </a:lnTo>
                  <a:lnTo>
                    <a:pt x="598" y="622"/>
                  </a:lnTo>
                  <a:lnTo>
                    <a:pt x="598" y="621"/>
                  </a:lnTo>
                  <a:lnTo>
                    <a:pt x="598" y="617"/>
                  </a:lnTo>
                  <a:lnTo>
                    <a:pt x="596" y="613"/>
                  </a:lnTo>
                  <a:lnTo>
                    <a:pt x="596" y="609"/>
                  </a:lnTo>
                  <a:lnTo>
                    <a:pt x="596" y="604"/>
                  </a:lnTo>
                  <a:lnTo>
                    <a:pt x="595" y="601"/>
                  </a:lnTo>
                  <a:lnTo>
                    <a:pt x="594" y="598"/>
                  </a:lnTo>
                  <a:lnTo>
                    <a:pt x="591" y="594"/>
                  </a:lnTo>
                  <a:lnTo>
                    <a:pt x="591" y="591"/>
                  </a:lnTo>
                  <a:lnTo>
                    <a:pt x="589" y="588"/>
                  </a:lnTo>
                  <a:lnTo>
                    <a:pt x="589" y="585"/>
                  </a:lnTo>
                  <a:lnTo>
                    <a:pt x="565" y="577"/>
                  </a:lnTo>
                  <a:lnTo>
                    <a:pt x="563" y="573"/>
                  </a:lnTo>
                  <a:lnTo>
                    <a:pt x="561" y="571"/>
                  </a:lnTo>
                  <a:lnTo>
                    <a:pt x="560" y="568"/>
                  </a:lnTo>
                  <a:lnTo>
                    <a:pt x="556" y="565"/>
                  </a:lnTo>
                  <a:lnTo>
                    <a:pt x="553" y="564"/>
                  </a:lnTo>
                  <a:lnTo>
                    <a:pt x="550" y="562"/>
                  </a:lnTo>
                  <a:lnTo>
                    <a:pt x="547" y="562"/>
                  </a:lnTo>
                  <a:lnTo>
                    <a:pt x="544" y="561"/>
                  </a:lnTo>
                  <a:lnTo>
                    <a:pt x="541" y="558"/>
                  </a:lnTo>
                  <a:lnTo>
                    <a:pt x="539" y="555"/>
                  </a:lnTo>
                  <a:lnTo>
                    <a:pt x="537" y="554"/>
                  </a:lnTo>
                  <a:lnTo>
                    <a:pt x="535" y="552"/>
                  </a:lnTo>
                  <a:lnTo>
                    <a:pt x="534" y="550"/>
                  </a:lnTo>
                  <a:lnTo>
                    <a:pt x="531" y="549"/>
                  </a:lnTo>
                  <a:lnTo>
                    <a:pt x="529" y="549"/>
                  </a:lnTo>
                  <a:lnTo>
                    <a:pt x="526" y="549"/>
                  </a:lnTo>
                  <a:lnTo>
                    <a:pt x="523" y="549"/>
                  </a:lnTo>
                  <a:lnTo>
                    <a:pt x="522" y="549"/>
                  </a:lnTo>
                  <a:lnTo>
                    <a:pt x="519" y="549"/>
                  </a:lnTo>
                  <a:lnTo>
                    <a:pt x="515" y="546"/>
                  </a:lnTo>
                  <a:lnTo>
                    <a:pt x="512" y="543"/>
                  </a:lnTo>
                  <a:lnTo>
                    <a:pt x="510" y="541"/>
                  </a:lnTo>
                  <a:lnTo>
                    <a:pt x="508" y="537"/>
                  </a:lnTo>
                  <a:lnTo>
                    <a:pt x="506" y="534"/>
                  </a:lnTo>
                  <a:lnTo>
                    <a:pt x="503" y="532"/>
                  </a:lnTo>
                  <a:lnTo>
                    <a:pt x="499" y="529"/>
                  </a:lnTo>
                  <a:lnTo>
                    <a:pt x="496" y="526"/>
                  </a:lnTo>
                  <a:lnTo>
                    <a:pt x="494" y="524"/>
                  </a:lnTo>
                  <a:lnTo>
                    <a:pt x="493" y="520"/>
                  </a:lnTo>
                  <a:lnTo>
                    <a:pt x="492" y="519"/>
                  </a:lnTo>
                  <a:lnTo>
                    <a:pt x="491" y="516"/>
                  </a:lnTo>
                  <a:lnTo>
                    <a:pt x="491" y="513"/>
                  </a:lnTo>
                  <a:lnTo>
                    <a:pt x="490" y="510"/>
                  </a:lnTo>
                  <a:lnTo>
                    <a:pt x="488" y="509"/>
                  </a:lnTo>
                  <a:lnTo>
                    <a:pt x="487" y="506"/>
                  </a:lnTo>
                  <a:lnTo>
                    <a:pt x="485" y="503"/>
                  </a:lnTo>
                  <a:lnTo>
                    <a:pt x="482" y="500"/>
                  </a:lnTo>
                  <a:lnTo>
                    <a:pt x="483" y="496"/>
                  </a:lnTo>
                  <a:lnTo>
                    <a:pt x="483" y="488"/>
                  </a:lnTo>
                  <a:lnTo>
                    <a:pt x="483" y="478"/>
                  </a:lnTo>
                  <a:lnTo>
                    <a:pt x="484" y="470"/>
                  </a:lnTo>
                  <a:lnTo>
                    <a:pt x="484" y="460"/>
                  </a:lnTo>
                  <a:lnTo>
                    <a:pt x="484" y="452"/>
                  </a:lnTo>
                  <a:lnTo>
                    <a:pt x="484" y="443"/>
                  </a:lnTo>
                  <a:lnTo>
                    <a:pt x="485" y="433"/>
                  </a:lnTo>
                  <a:lnTo>
                    <a:pt x="485" y="424"/>
                  </a:lnTo>
                  <a:lnTo>
                    <a:pt x="485" y="416"/>
                  </a:lnTo>
                  <a:lnTo>
                    <a:pt x="485" y="407"/>
                  </a:lnTo>
                  <a:lnTo>
                    <a:pt x="485" y="397"/>
                  </a:lnTo>
                  <a:lnTo>
                    <a:pt x="485" y="388"/>
                  </a:lnTo>
                  <a:lnTo>
                    <a:pt x="485" y="378"/>
                  </a:lnTo>
                  <a:lnTo>
                    <a:pt x="487" y="370"/>
                  </a:lnTo>
                  <a:lnTo>
                    <a:pt x="487" y="361"/>
                  </a:lnTo>
                  <a:lnTo>
                    <a:pt x="487" y="351"/>
                  </a:lnTo>
                  <a:lnTo>
                    <a:pt x="489" y="350"/>
                  </a:lnTo>
                  <a:lnTo>
                    <a:pt x="492" y="348"/>
                  </a:lnTo>
                  <a:lnTo>
                    <a:pt x="496" y="348"/>
                  </a:lnTo>
                  <a:lnTo>
                    <a:pt x="498" y="347"/>
                  </a:lnTo>
                  <a:lnTo>
                    <a:pt x="502" y="346"/>
                  </a:lnTo>
                  <a:lnTo>
                    <a:pt x="504" y="346"/>
                  </a:lnTo>
                  <a:lnTo>
                    <a:pt x="508" y="345"/>
                  </a:lnTo>
                  <a:lnTo>
                    <a:pt x="510" y="345"/>
                  </a:lnTo>
                  <a:lnTo>
                    <a:pt x="515" y="343"/>
                  </a:lnTo>
                  <a:lnTo>
                    <a:pt x="522" y="340"/>
                  </a:lnTo>
                  <a:lnTo>
                    <a:pt x="528" y="340"/>
                  </a:lnTo>
                  <a:lnTo>
                    <a:pt x="535" y="340"/>
                  </a:lnTo>
                  <a:lnTo>
                    <a:pt x="542" y="339"/>
                  </a:lnTo>
                  <a:lnTo>
                    <a:pt x="549" y="338"/>
                  </a:lnTo>
                  <a:lnTo>
                    <a:pt x="554" y="337"/>
                  </a:lnTo>
                  <a:lnTo>
                    <a:pt x="560" y="334"/>
                  </a:lnTo>
                  <a:lnTo>
                    <a:pt x="562" y="334"/>
                  </a:lnTo>
                  <a:lnTo>
                    <a:pt x="562" y="328"/>
                  </a:lnTo>
                  <a:lnTo>
                    <a:pt x="562" y="326"/>
                  </a:lnTo>
                  <a:lnTo>
                    <a:pt x="567" y="326"/>
                  </a:lnTo>
                  <a:lnTo>
                    <a:pt x="572" y="325"/>
                  </a:lnTo>
                  <a:lnTo>
                    <a:pt x="576" y="325"/>
                  </a:lnTo>
                  <a:lnTo>
                    <a:pt x="580" y="322"/>
                  </a:lnTo>
                  <a:lnTo>
                    <a:pt x="583" y="324"/>
                  </a:lnTo>
                  <a:lnTo>
                    <a:pt x="583" y="328"/>
                  </a:lnTo>
                  <a:lnTo>
                    <a:pt x="585" y="328"/>
                  </a:lnTo>
                  <a:lnTo>
                    <a:pt x="587" y="328"/>
                  </a:lnTo>
                  <a:lnTo>
                    <a:pt x="589" y="328"/>
                  </a:lnTo>
                  <a:lnTo>
                    <a:pt x="592" y="328"/>
                  </a:lnTo>
                  <a:lnTo>
                    <a:pt x="593" y="325"/>
                  </a:lnTo>
                  <a:lnTo>
                    <a:pt x="596" y="324"/>
                  </a:lnTo>
                  <a:lnTo>
                    <a:pt x="599" y="322"/>
                  </a:lnTo>
                  <a:lnTo>
                    <a:pt x="602" y="319"/>
                  </a:lnTo>
                  <a:lnTo>
                    <a:pt x="606" y="317"/>
                  </a:lnTo>
                  <a:lnTo>
                    <a:pt x="611" y="314"/>
                  </a:lnTo>
                  <a:lnTo>
                    <a:pt x="615" y="310"/>
                  </a:lnTo>
                  <a:lnTo>
                    <a:pt x="619" y="305"/>
                  </a:lnTo>
                  <a:lnTo>
                    <a:pt x="623" y="309"/>
                  </a:lnTo>
                  <a:lnTo>
                    <a:pt x="628" y="310"/>
                  </a:lnTo>
                  <a:lnTo>
                    <a:pt x="633" y="314"/>
                  </a:lnTo>
                  <a:lnTo>
                    <a:pt x="636" y="316"/>
                  </a:lnTo>
                  <a:lnTo>
                    <a:pt x="641" y="319"/>
                  </a:lnTo>
                  <a:lnTo>
                    <a:pt x="644" y="324"/>
                  </a:lnTo>
                  <a:lnTo>
                    <a:pt x="646" y="327"/>
                  </a:lnTo>
                  <a:lnTo>
                    <a:pt x="649" y="331"/>
                  </a:lnTo>
                  <a:lnTo>
                    <a:pt x="653" y="331"/>
                  </a:lnTo>
                  <a:lnTo>
                    <a:pt x="656" y="328"/>
                  </a:lnTo>
                  <a:lnTo>
                    <a:pt x="658" y="327"/>
                  </a:lnTo>
                  <a:lnTo>
                    <a:pt x="664" y="326"/>
                  </a:lnTo>
                  <a:lnTo>
                    <a:pt x="669" y="326"/>
                  </a:lnTo>
                  <a:lnTo>
                    <a:pt x="669" y="328"/>
                  </a:lnTo>
                  <a:lnTo>
                    <a:pt x="669" y="334"/>
                  </a:lnTo>
                  <a:lnTo>
                    <a:pt x="674" y="334"/>
                  </a:lnTo>
                  <a:lnTo>
                    <a:pt x="679" y="334"/>
                  </a:lnTo>
                  <a:lnTo>
                    <a:pt x="683" y="334"/>
                  </a:lnTo>
                  <a:lnTo>
                    <a:pt x="687" y="334"/>
                  </a:lnTo>
                  <a:lnTo>
                    <a:pt x="689" y="328"/>
                  </a:lnTo>
                  <a:lnTo>
                    <a:pt x="689" y="326"/>
                  </a:lnTo>
                  <a:lnTo>
                    <a:pt x="692" y="326"/>
                  </a:lnTo>
                  <a:lnTo>
                    <a:pt x="695" y="326"/>
                  </a:lnTo>
                  <a:lnTo>
                    <a:pt x="698" y="326"/>
                  </a:lnTo>
                  <a:lnTo>
                    <a:pt x="700" y="326"/>
                  </a:lnTo>
                  <a:lnTo>
                    <a:pt x="702" y="326"/>
                  </a:lnTo>
                  <a:lnTo>
                    <a:pt x="704" y="326"/>
                  </a:lnTo>
                  <a:lnTo>
                    <a:pt x="707" y="326"/>
                  </a:lnTo>
                  <a:lnTo>
                    <a:pt x="710" y="326"/>
                  </a:lnTo>
                  <a:lnTo>
                    <a:pt x="707" y="322"/>
                  </a:lnTo>
                  <a:lnTo>
                    <a:pt x="707" y="319"/>
                  </a:lnTo>
                  <a:lnTo>
                    <a:pt x="703" y="315"/>
                  </a:lnTo>
                  <a:lnTo>
                    <a:pt x="698" y="314"/>
                  </a:lnTo>
                  <a:lnTo>
                    <a:pt x="696" y="310"/>
                  </a:lnTo>
                  <a:lnTo>
                    <a:pt x="692" y="305"/>
                  </a:lnTo>
                  <a:lnTo>
                    <a:pt x="696" y="302"/>
                  </a:lnTo>
                  <a:lnTo>
                    <a:pt x="698" y="299"/>
                  </a:lnTo>
                  <a:lnTo>
                    <a:pt x="698" y="296"/>
                  </a:lnTo>
                  <a:lnTo>
                    <a:pt x="698" y="291"/>
                  </a:lnTo>
                  <a:lnTo>
                    <a:pt x="698" y="289"/>
                  </a:lnTo>
                  <a:lnTo>
                    <a:pt x="696" y="286"/>
                  </a:lnTo>
                  <a:lnTo>
                    <a:pt x="698" y="284"/>
                  </a:lnTo>
                  <a:lnTo>
                    <a:pt x="699" y="280"/>
                  </a:lnTo>
                  <a:lnTo>
                    <a:pt x="703" y="276"/>
                  </a:lnTo>
                  <a:lnTo>
                    <a:pt x="699" y="272"/>
                  </a:lnTo>
                  <a:lnTo>
                    <a:pt x="696" y="268"/>
                  </a:lnTo>
                  <a:lnTo>
                    <a:pt x="693" y="266"/>
                  </a:lnTo>
                  <a:lnTo>
                    <a:pt x="692" y="261"/>
                  </a:lnTo>
                  <a:lnTo>
                    <a:pt x="695" y="261"/>
                  </a:lnTo>
                  <a:lnTo>
                    <a:pt x="695" y="257"/>
                  </a:lnTo>
                  <a:lnTo>
                    <a:pt x="691" y="256"/>
                  </a:lnTo>
                  <a:lnTo>
                    <a:pt x="689" y="254"/>
                  </a:lnTo>
                  <a:lnTo>
                    <a:pt x="687" y="252"/>
                  </a:lnTo>
                  <a:lnTo>
                    <a:pt x="685" y="249"/>
                  </a:lnTo>
                  <a:lnTo>
                    <a:pt x="687" y="245"/>
                  </a:lnTo>
                  <a:lnTo>
                    <a:pt x="687" y="241"/>
                  </a:lnTo>
                  <a:lnTo>
                    <a:pt x="684" y="238"/>
                  </a:lnTo>
                  <a:lnTo>
                    <a:pt x="680" y="237"/>
                  </a:lnTo>
                  <a:lnTo>
                    <a:pt x="675" y="233"/>
                  </a:lnTo>
                  <a:lnTo>
                    <a:pt x="669" y="231"/>
                  </a:lnTo>
                  <a:lnTo>
                    <a:pt x="666" y="230"/>
                  </a:lnTo>
                  <a:lnTo>
                    <a:pt x="663" y="229"/>
                  </a:lnTo>
                  <a:lnTo>
                    <a:pt x="660" y="227"/>
                  </a:lnTo>
                  <a:lnTo>
                    <a:pt x="656" y="227"/>
                  </a:lnTo>
                  <a:lnTo>
                    <a:pt x="650" y="227"/>
                  </a:lnTo>
                  <a:lnTo>
                    <a:pt x="646" y="228"/>
                  </a:lnTo>
                  <a:lnTo>
                    <a:pt x="642" y="229"/>
                  </a:lnTo>
                  <a:lnTo>
                    <a:pt x="636" y="230"/>
                  </a:lnTo>
                  <a:lnTo>
                    <a:pt x="633" y="231"/>
                  </a:lnTo>
                  <a:lnTo>
                    <a:pt x="629" y="232"/>
                  </a:lnTo>
                  <a:lnTo>
                    <a:pt x="629" y="230"/>
                  </a:lnTo>
                  <a:lnTo>
                    <a:pt x="625" y="229"/>
                  </a:lnTo>
                  <a:lnTo>
                    <a:pt x="621" y="228"/>
                  </a:lnTo>
                  <a:lnTo>
                    <a:pt x="617" y="227"/>
                  </a:lnTo>
                  <a:lnTo>
                    <a:pt x="614" y="227"/>
                  </a:lnTo>
                  <a:lnTo>
                    <a:pt x="611" y="227"/>
                  </a:lnTo>
                  <a:lnTo>
                    <a:pt x="608" y="227"/>
                  </a:lnTo>
                  <a:lnTo>
                    <a:pt x="604" y="227"/>
                  </a:lnTo>
                  <a:lnTo>
                    <a:pt x="600" y="227"/>
                  </a:lnTo>
                  <a:lnTo>
                    <a:pt x="596" y="225"/>
                  </a:lnTo>
                  <a:lnTo>
                    <a:pt x="592" y="224"/>
                  </a:lnTo>
                  <a:lnTo>
                    <a:pt x="589" y="223"/>
                  </a:lnTo>
                  <a:lnTo>
                    <a:pt x="585" y="221"/>
                  </a:lnTo>
                  <a:lnTo>
                    <a:pt x="583" y="221"/>
                  </a:lnTo>
                  <a:lnTo>
                    <a:pt x="580" y="223"/>
                  </a:lnTo>
                  <a:lnTo>
                    <a:pt x="577" y="224"/>
                  </a:lnTo>
                  <a:lnTo>
                    <a:pt x="575" y="227"/>
                  </a:lnTo>
                  <a:lnTo>
                    <a:pt x="568" y="227"/>
                  </a:lnTo>
                  <a:lnTo>
                    <a:pt x="568" y="224"/>
                  </a:lnTo>
                  <a:lnTo>
                    <a:pt x="568" y="220"/>
                  </a:lnTo>
                  <a:lnTo>
                    <a:pt x="564" y="219"/>
                  </a:lnTo>
                  <a:lnTo>
                    <a:pt x="560" y="219"/>
                  </a:lnTo>
                  <a:lnTo>
                    <a:pt x="557" y="219"/>
                  </a:lnTo>
                  <a:lnTo>
                    <a:pt x="553" y="220"/>
                  </a:lnTo>
                  <a:lnTo>
                    <a:pt x="549" y="221"/>
                  </a:lnTo>
                  <a:lnTo>
                    <a:pt x="547" y="225"/>
                  </a:lnTo>
                  <a:lnTo>
                    <a:pt x="544" y="227"/>
                  </a:lnTo>
                  <a:lnTo>
                    <a:pt x="541" y="229"/>
                  </a:lnTo>
                  <a:lnTo>
                    <a:pt x="538" y="227"/>
                  </a:lnTo>
                  <a:lnTo>
                    <a:pt x="535" y="227"/>
                  </a:lnTo>
                  <a:lnTo>
                    <a:pt x="535" y="83"/>
                  </a:lnTo>
                  <a:lnTo>
                    <a:pt x="531" y="82"/>
                  </a:lnTo>
                  <a:lnTo>
                    <a:pt x="527" y="80"/>
                  </a:lnTo>
                  <a:lnTo>
                    <a:pt x="523" y="80"/>
                  </a:lnTo>
                  <a:lnTo>
                    <a:pt x="519" y="76"/>
                  </a:lnTo>
                  <a:lnTo>
                    <a:pt x="512" y="76"/>
                  </a:lnTo>
                  <a:lnTo>
                    <a:pt x="508" y="75"/>
                  </a:lnTo>
                  <a:lnTo>
                    <a:pt x="504" y="75"/>
                  </a:lnTo>
                  <a:lnTo>
                    <a:pt x="499" y="75"/>
                  </a:lnTo>
                  <a:lnTo>
                    <a:pt x="496" y="73"/>
                  </a:lnTo>
                  <a:lnTo>
                    <a:pt x="494" y="71"/>
                  </a:lnTo>
                  <a:lnTo>
                    <a:pt x="491" y="69"/>
                  </a:lnTo>
                  <a:lnTo>
                    <a:pt x="487" y="66"/>
                  </a:lnTo>
                  <a:lnTo>
                    <a:pt x="483" y="63"/>
                  </a:lnTo>
                  <a:lnTo>
                    <a:pt x="480" y="62"/>
                  </a:lnTo>
                  <a:lnTo>
                    <a:pt x="477" y="60"/>
                  </a:lnTo>
                  <a:lnTo>
                    <a:pt x="474" y="60"/>
                  </a:lnTo>
                  <a:lnTo>
                    <a:pt x="473" y="57"/>
                  </a:lnTo>
                  <a:lnTo>
                    <a:pt x="471" y="54"/>
                  </a:lnTo>
                  <a:lnTo>
                    <a:pt x="468" y="50"/>
                  </a:lnTo>
                  <a:lnTo>
                    <a:pt x="465" y="47"/>
                  </a:lnTo>
                  <a:lnTo>
                    <a:pt x="463" y="47"/>
                  </a:lnTo>
                  <a:lnTo>
                    <a:pt x="460" y="47"/>
                  </a:lnTo>
                  <a:lnTo>
                    <a:pt x="457" y="47"/>
                  </a:lnTo>
                  <a:lnTo>
                    <a:pt x="455" y="47"/>
                  </a:lnTo>
                  <a:lnTo>
                    <a:pt x="455" y="44"/>
                  </a:lnTo>
                  <a:lnTo>
                    <a:pt x="455" y="40"/>
                  </a:lnTo>
                  <a:lnTo>
                    <a:pt x="455" y="37"/>
                  </a:lnTo>
                  <a:lnTo>
                    <a:pt x="455" y="34"/>
                  </a:lnTo>
                  <a:lnTo>
                    <a:pt x="453" y="32"/>
                  </a:lnTo>
                  <a:lnTo>
                    <a:pt x="453" y="31"/>
                  </a:lnTo>
                  <a:lnTo>
                    <a:pt x="453" y="27"/>
                  </a:lnTo>
                  <a:lnTo>
                    <a:pt x="453" y="26"/>
                  </a:lnTo>
                  <a:lnTo>
                    <a:pt x="453" y="25"/>
                  </a:lnTo>
                  <a:lnTo>
                    <a:pt x="455" y="25"/>
                  </a:lnTo>
                  <a:lnTo>
                    <a:pt x="465" y="11"/>
                  </a:lnTo>
                  <a:lnTo>
                    <a:pt x="469" y="0"/>
                  </a:lnTo>
                  <a:lnTo>
                    <a:pt x="464" y="0"/>
                  </a:lnTo>
                  <a:lnTo>
                    <a:pt x="460" y="1"/>
                  </a:lnTo>
                  <a:lnTo>
                    <a:pt x="456" y="4"/>
                  </a:lnTo>
                  <a:lnTo>
                    <a:pt x="453" y="6"/>
                  </a:lnTo>
                  <a:lnTo>
                    <a:pt x="453" y="8"/>
                  </a:lnTo>
                  <a:lnTo>
                    <a:pt x="452" y="8"/>
                  </a:lnTo>
                  <a:lnTo>
                    <a:pt x="449" y="8"/>
                  </a:lnTo>
                  <a:lnTo>
                    <a:pt x="449" y="11"/>
                  </a:lnTo>
                  <a:lnTo>
                    <a:pt x="446" y="11"/>
                  </a:lnTo>
                  <a:lnTo>
                    <a:pt x="442" y="11"/>
                  </a:lnTo>
                  <a:lnTo>
                    <a:pt x="441" y="11"/>
                  </a:lnTo>
                  <a:lnTo>
                    <a:pt x="438" y="11"/>
                  </a:lnTo>
                  <a:lnTo>
                    <a:pt x="434" y="11"/>
                  </a:lnTo>
                  <a:lnTo>
                    <a:pt x="431" y="11"/>
                  </a:lnTo>
                  <a:lnTo>
                    <a:pt x="428" y="11"/>
                  </a:lnTo>
                  <a:lnTo>
                    <a:pt x="426" y="11"/>
                  </a:lnTo>
                  <a:lnTo>
                    <a:pt x="428" y="13"/>
                  </a:lnTo>
                  <a:lnTo>
                    <a:pt x="423" y="14"/>
                  </a:lnTo>
                  <a:lnTo>
                    <a:pt x="421" y="14"/>
                  </a:lnTo>
                  <a:lnTo>
                    <a:pt x="417" y="16"/>
                  </a:lnTo>
                  <a:lnTo>
                    <a:pt x="414" y="18"/>
                  </a:lnTo>
                  <a:lnTo>
                    <a:pt x="412" y="15"/>
                  </a:lnTo>
                  <a:lnTo>
                    <a:pt x="408" y="15"/>
                  </a:lnTo>
                  <a:lnTo>
                    <a:pt x="404" y="16"/>
                  </a:lnTo>
                  <a:lnTo>
                    <a:pt x="401" y="18"/>
                  </a:lnTo>
                  <a:lnTo>
                    <a:pt x="396" y="18"/>
                  </a:lnTo>
                  <a:lnTo>
                    <a:pt x="396" y="21"/>
                  </a:lnTo>
                  <a:lnTo>
                    <a:pt x="396" y="18"/>
                  </a:lnTo>
                  <a:lnTo>
                    <a:pt x="394" y="18"/>
                  </a:lnTo>
                  <a:lnTo>
                    <a:pt x="393" y="16"/>
                  </a:lnTo>
                  <a:lnTo>
                    <a:pt x="391" y="15"/>
                  </a:lnTo>
                  <a:lnTo>
                    <a:pt x="390" y="18"/>
                  </a:lnTo>
                  <a:lnTo>
                    <a:pt x="389" y="20"/>
                  </a:lnTo>
                  <a:lnTo>
                    <a:pt x="387" y="21"/>
                  </a:lnTo>
                  <a:lnTo>
                    <a:pt x="385" y="21"/>
                  </a:lnTo>
                  <a:lnTo>
                    <a:pt x="382" y="24"/>
                  </a:lnTo>
                  <a:lnTo>
                    <a:pt x="377" y="26"/>
                  </a:lnTo>
                  <a:lnTo>
                    <a:pt x="373" y="27"/>
                  </a:lnTo>
                  <a:lnTo>
                    <a:pt x="368" y="27"/>
                  </a:lnTo>
                  <a:lnTo>
                    <a:pt x="365" y="32"/>
                  </a:lnTo>
                  <a:lnTo>
                    <a:pt x="361" y="32"/>
                  </a:lnTo>
                  <a:lnTo>
                    <a:pt x="360" y="32"/>
                  </a:lnTo>
                  <a:lnTo>
                    <a:pt x="357" y="32"/>
                  </a:lnTo>
                  <a:lnTo>
                    <a:pt x="355" y="32"/>
                  </a:lnTo>
                  <a:lnTo>
                    <a:pt x="352" y="32"/>
                  </a:lnTo>
                  <a:lnTo>
                    <a:pt x="350" y="32"/>
                  </a:lnTo>
                  <a:lnTo>
                    <a:pt x="348" y="32"/>
                  </a:lnTo>
                  <a:lnTo>
                    <a:pt x="346" y="32"/>
                  </a:lnTo>
                  <a:lnTo>
                    <a:pt x="342" y="34"/>
                  </a:lnTo>
                  <a:lnTo>
                    <a:pt x="339" y="34"/>
                  </a:lnTo>
                  <a:lnTo>
                    <a:pt x="337" y="35"/>
                  </a:lnTo>
                  <a:lnTo>
                    <a:pt x="334" y="35"/>
                  </a:lnTo>
                  <a:lnTo>
                    <a:pt x="333" y="35"/>
                  </a:lnTo>
                  <a:lnTo>
                    <a:pt x="329" y="35"/>
                  </a:lnTo>
                  <a:lnTo>
                    <a:pt x="326" y="35"/>
                  </a:lnTo>
                  <a:lnTo>
                    <a:pt x="323" y="35"/>
                  </a:lnTo>
                  <a:lnTo>
                    <a:pt x="321" y="34"/>
                  </a:lnTo>
                  <a:lnTo>
                    <a:pt x="318" y="34"/>
                  </a:lnTo>
                  <a:lnTo>
                    <a:pt x="315" y="32"/>
                  </a:lnTo>
                  <a:lnTo>
                    <a:pt x="314" y="34"/>
                  </a:lnTo>
                  <a:lnTo>
                    <a:pt x="314" y="35"/>
                  </a:lnTo>
                  <a:lnTo>
                    <a:pt x="311" y="35"/>
                  </a:lnTo>
                  <a:lnTo>
                    <a:pt x="311" y="34"/>
                  </a:lnTo>
                  <a:lnTo>
                    <a:pt x="306" y="34"/>
                  </a:lnTo>
                  <a:lnTo>
                    <a:pt x="302" y="34"/>
                  </a:lnTo>
                  <a:lnTo>
                    <a:pt x="298" y="34"/>
                  </a:lnTo>
                  <a:lnTo>
                    <a:pt x="294" y="35"/>
                  </a:lnTo>
                  <a:lnTo>
                    <a:pt x="289" y="34"/>
                  </a:lnTo>
                  <a:lnTo>
                    <a:pt x="285" y="35"/>
                  </a:lnTo>
                  <a:lnTo>
                    <a:pt x="282" y="35"/>
                  </a:lnTo>
                  <a:lnTo>
                    <a:pt x="279" y="34"/>
                  </a:lnTo>
                  <a:lnTo>
                    <a:pt x="277" y="40"/>
                  </a:lnTo>
                  <a:lnTo>
                    <a:pt x="276" y="44"/>
                  </a:lnTo>
                  <a:lnTo>
                    <a:pt x="272" y="46"/>
                  </a:lnTo>
                  <a:lnTo>
                    <a:pt x="269" y="50"/>
                  </a:lnTo>
                  <a:lnTo>
                    <a:pt x="268" y="50"/>
                  </a:lnTo>
                  <a:lnTo>
                    <a:pt x="268" y="52"/>
                  </a:lnTo>
                  <a:lnTo>
                    <a:pt x="265" y="54"/>
                  </a:lnTo>
                  <a:lnTo>
                    <a:pt x="260" y="55"/>
                  </a:lnTo>
                  <a:lnTo>
                    <a:pt x="256" y="57"/>
                  </a:lnTo>
                  <a:lnTo>
                    <a:pt x="254" y="60"/>
                  </a:lnTo>
                  <a:lnTo>
                    <a:pt x="250" y="60"/>
                  </a:lnTo>
                  <a:lnTo>
                    <a:pt x="246" y="60"/>
                  </a:lnTo>
                  <a:lnTo>
                    <a:pt x="241" y="61"/>
                  </a:lnTo>
                  <a:lnTo>
                    <a:pt x="237" y="61"/>
                  </a:lnTo>
                  <a:lnTo>
                    <a:pt x="237" y="63"/>
                  </a:lnTo>
                  <a:lnTo>
                    <a:pt x="234" y="63"/>
                  </a:lnTo>
                  <a:lnTo>
                    <a:pt x="233" y="66"/>
                  </a:lnTo>
                  <a:lnTo>
                    <a:pt x="231" y="67"/>
                  </a:lnTo>
                  <a:lnTo>
                    <a:pt x="227" y="67"/>
                  </a:lnTo>
                  <a:lnTo>
                    <a:pt x="227" y="70"/>
                  </a:lnTo>
                  <a:lnTo>
                    <a:pt x="225" y="71"/>
                  </a:lnTo>
                  <a:lnTo>
                    <a:pt x="223" y="71"/>
                  </a:lnTo>
                  <a:lnTo>
                    <a:pt x="220" y="72"/>
                  </a:lnTo>
                  <a:lnTo>
                    <a:pt x="216" y="72"/>
                  </a:lnTo>
                  <a:lnTo>
                    <a:pt x="214" y="73"/>
                  </a:lnTo>
                  <a:lnTo>
                    <a:pt x="212" y="74"/>
                  </a:lnTo>
                  <a:lnTo>
                    <a:pt x="210" y="75"/>
                  </a:lnTo>
                  <a:lnTo>
                    <a:pt x="208" y="76"/>
                  </a:lnTo>
                  <a:lnTo>
                    <a:pt x="206" y="76"/>
                  </a:lnTo>
                  <a:lnTo>
                    <a:pt x="203" y="76"/>
                  </a:lnTo>
                  <a:lnTo>
                    <a:pt x="203" y="80"/>
                  </a:lnTo>
                  <a:lnTo>
                    <a:pt x="200" y="82"/>
                  </a:lnTo>
                  <a:lnTo>
                    <a:pt x="198" y="83"/>
                  </a:lnTo>
                  <a:lnTo>
                    <a:pt x="198" y="85"/>
                  </a:lnTo>
                  <a:lnTo>
                    <a:pt x="195" y="86"/>
                  </a:lnTo>
                  <a:lnTo>
                    <a:pt x="193" y="90"/>
                  </a:lnTo>
                  <a:lnTo>
                    <a:pt x="190" y="90"/>
                  </a:lnTo>
                  <a:lnTo>
                    <a:pt x="187" y="91"/>
                  </a:lnTo>
                  <a:lnTo>
                    <a:pt x="184" y="91"/>
                  </a:lnTo>
                  <a:lnTo>
                    <a:pt x="181" y="90"/>
                  </a:lnTo>
                  <a:lnTo>
                    <a:pt x="179" y="90"/>
                  </a:lnTo>
                  <a:lnTo>
                    <a:pt x="175" y="86"/>
                  </a:lnTo>
                  <a:lnTo>
                    <a:pt x="173" y="85"/>
                  </a:lnTo>
                  <a:lnTo>
                    <a:pt x="171" y="84"/>
                  </a:lnTo>
                  <a:lnTo>
                    <a:pt x="166" y="84"/>
                  </a:lnTo>
                  <a:lnTo>
                    <a:pt x="166" y="81"/>
                  </a:lnTo>
                  <a:lnTo>
                    <a:pt x="164" y="80"/>
                  </a:lnTo>
                  <a:lnTo>
                    <a:pt x="161" y="80"/>
                  </a:lnTo>
                  <a:lnTo>
                    <a:pt x="160" y="80"/>
                  </a:lnTo>
                  <a:lnTo>
                    <a:pt x="157" y="80"/>
                  </a:lnTo>
                  <a:lnTo>
                    <a:pt x="157" y="82"/>
                  </a:lnTo>
                  <a:lnTo>
                    <a:pt x="157" y="84"/>
                  </a:lnTo>
                  <a:lnTo>
                    <a:pt x="157" y="86"/>
                  </a:lnTo>
                  <a:lnTo>
                    <a:pt x="157" y="90"/>
                  </a:lnTo>
                  <a:lnTo>
                    <a:pt x="154" y="91"/>
                  </a:lnTo>
                  <a:lnTo>
                    <a:pt x="155" y="90"/>
                  </a:lnTo>
                  <a:lnTo>
                    <a:pt x="155" y="86"/>
                  </a:lnTo>
                  <a:lnTo>
                    <a:pt x="156" y="86"/>
                  </a:lnTo>
                  <a:lnTo>
                    <a:pt x="156" y="88"/>
                  </a:lnTo>
                  <a:lnTo>
                    <a:pt x="155" y="91"/>
                  </a:lnTo>
                  <a:lnTo>
                    <a:pt x="155" y="95"/>
                  </a:lnTo>
                  <a:lnTo>
                    <a:pt x="153" y="102"/>
                  </a:lnTo>
                  <a:lnTo>
                    <a:pt x="152" y="109"/>
                  </a:lnTo>
                  <a:lnTo>
                    <a:pt x="152" y="111"/>
                  </a:lnTo>
                  <a:lnTo>
                    <a:pt x="149" y="112"/>
                  </a:lnTo>
                  <a:lnTo>
                    <a:pt x="147" y="112"/>
                  </a:lnTo>
                  <a:lnTo>
                    <a:pt x="145" y="112"/>
                  </a:lnTo>
                  <a:lnTo>
                    <a:pt x="141" y="114"/>
                  </a:lnTo>
                  <a:lnTo>
                    <a:pt x="141" y="118"/>
                  </a:lnTo>
                  <a:lnTo>
                    <a:pt x="141" y="120"/>
                  </a:lnTo>
                  <a:lnTo>
                    <a:pt x="139" y="124"/>
                  </a:lnTo>
                  <a:lnTo>
                    <a:pt x="139" y="129"/>
                  </a:lnTo>
                  <a:lnTo>
                    <a:pt x="137" y="132"/>
                  </a:lnTo>
                  <a:lnTo>
                    <a:pt x="135" y="135"/>
                  </a:lnTo>
                  <a:lnTo>
                    <a:pt x="133" y="140"/>
                  </a:lnTo>
                  <a:lnTo>
                    <a:pt x="133" y="142"/>
                  </a:lnTo>
                  <a:lnTo>
                    <a:pt x="133" y="145"/>
                  </a:lnTo>
                  <a:lnTo>
                    <a:pt x="131" y="148"/>
                  </a:lnTo>
                  <a:lnTo>
                    <a:pt x="131" y="152"/>
                  </a:lnTo>
                  <a:lnTo>
                    <a:pt x="129" y="155"/>
                  </a:lnTo>
                  <a:lnTo>
                    <a:pt x="127" y="160"/>
                  </a:lnTo>
                  <a:lnTo>
                    <a:pt x="126" y="164"/>
                  </a:lnTo>
                  <a:lnTo>
                    <a:pt x="125" y="168"/>
                  </a:lnTo>
                  <a:lnTo>
                    <a:pt x="125" y="171"/>
                  </a:lnTo>
                  <a:lnTo>
                    <a:pt x="123" y="172"/>
                  </a:lnTo>
                  <a:lnTo>
                    <a:pt x="122" y="175"/>
                  </a:lnTo>
                  <a:lnTo>
                    <a:pt x="121" y="178"/>
                  </a:lnTo>
                  <a:lnTo>
                    <a:pt x="120" y="180"/>
                  </a:lnTo>
                  <a:lnTo>
                    <a:pt x="118" y="181"/>
                  </a:lnTo>
                  <a:lnTo>
                    <a:pt x="118" y="183"/>
                  </a:lnTo>
                  <a:lnTo>
                    <a:pt x="119" y="184"/>
                  </a:lnTo>
                  <a:lnTo>
                    <a:pt x="120" y="188"/>
                  </a:lnTo>
                  <a:lnTo>
                    <a:pt x="120" y="191"/>
                  </a:lnTo>
                  <a:lnTo>
                    <a:pt x="120" y="194"/>
                  </a:lnTo>
                  <a:lnTo>
                    <a:pt x="122" y="197"/>
                  </a:lnTo>
                  <a:lnTo>
                    <a:pt x="125" y="200"/>
                  </a:lnTo>
                  <a:lnTo>
                    <a:pt x="125" y="202"/>
                  </a:lnTo>
                  <a:lnTo>
                    <a:pt x="127" y="206"/>
                  </a:lnTo>
                  <a:lnTo>
                    <a:pt x="128" y="209"/>
                  </a:lnTo>
                  <a:lnTo>
                    <a:pt x="129" y="213"/>
                  </a:lnTo>
                  <a:lnTo>
                    <a:pt x="130" y="217"/>
                  </a:lnTo>
                  <a:lnTo>
                    <a:pt x="130" y="219"/>
                  </a:lnTo>
                  <a:lnTo>
                    <a:pt x="125" y="218"/>
                  </a:lnTo>
                  <a:lnTo>
                    <a:pt x="122" y="215"/>
                  </a:lnTo>
                  <a:lnTo>
                    <a:pt x="121" y="211"/>
                  </a:lnTo>
                  <a:lnTo>
                    <a:pt x="120" y="206"/>
                  </a:lnTo>
                  <a:lnTo>
                    <a:pt x="117" y="206"/>
                  </a:lnTo>
                  <a:lnTo>
                    <a:pt x="115" y="206"/>
                  </a:lnTo>
                  <a:lnTo>
                    <a:pt x="115" y="207"/>
                  </a:lnTo>
                  <a:lnTo>
                    <a:pt x="115" y="208"/>
                  </a:lnTo>
                  <a:lnTo>
                    <a:pt x="115" y="211"/>
                  </a:lnTo>
                  <a:lnTo>
                    <a:pt x="115" y="212"/>
                  </a:lnTo>
                  <a:lnTo>
                    <a:pt x="117" y="215"/>
                  </a:lnTo>
                  <a:lnTo>
                    <a:pt x="117" y="217"/>
                  </a:lnTo>
                  <a:lnTo>
                    <a:pt x="112" y="216"/>
                  </a:lnTo>
                  <a:lnTo>
                    <a:pt x="110" y="216"/>
                  </a:lnTo>
                  <a:lnTo>
                    <a:pt x="109" y="216"/>
                  </a:lnTo>
                  <a:lnTo>
                    <a:pt x="107" y="219"/>
                  </a:lnTo>
                  <a:lnTo>
                    <a:pt x="109" y="223"/>
                  </a:lnTo>
                  <a:lnTo>
                    <a:pt x="109" y="227"/>
                  </a:lnTo>
                  <a:lnTo>
                    <a:pt x="107" y="229"/>
                  </a:lnTo>
                  <a:lnTo>
                    <a:pt x="106" y="232"/>
                  </a:lnTo>
                  <a:lnTo>
                    <a:pt x="101" y="233"/>
                  </a:lnTo>
                  <a:lnTo>
                    <a:pt x="98" y="237"/>
                  </a:lnTo>
                  <a:lnTo>
                    <a:pt x="94" y="239"/>
                  </a:lnTo>
                  <a:lnTo>
                    <a:pt x="92" y="241"/>
                  </a:lnTo>
                  <a:lnTo>
                    <a:pt x="88" y="245"/>
                  </a:lnTo>
                  <a:lnTo>
                    <a:pt x="85" y="247"/>
                  </a:lnTo>
                  <a:lnTo>
                    <a:pt x="79" y="247"/>
                  </a:lnTo>
                  <a:lnTo>
                    <a:pt x="71" y="244"/>
                  </a:lnTo>
                  <a:lnTo>
                    <a:pt x="69" y="247"/>
                  </a:lnTo>
                  <a:lnTo>
                    <a:pt x="66" y="250"/>
                  </a:lnTo>
                  <a:lnTo>
                    <a:pt x="65" y="253"/>
                  </a:lnTo>
                  <a:lnTo>
                    <a:pt x="63" y="256"/>
                  </a:lnTo>
                  <a:lnTo>
                    <a:pt x="61" y="260"/>
                  </a:lnTo>
                  <a:lnTo>
                    <a:pt x="60" y="263"/>
                  </a:lnTo>
                  <a:lnTo>
                    <a:pt x="58" y="266"/>
                  </a:lnTo>
                  <a:lnTo>
                    <a:pt x="56" y="269"/>
                  </a:lnTo>
                  <a:lnTo>
                    <a:pt x="52" y="272"/>
                  </a:lnTo>
                  <a:lnTo>
                    <a:pt x="48" y="276"/>
                  </a:lnTo>
                  <a:lnTo>
                    <a:pt x="44" y="279"/>
                  </a:lnTo>
                  <a:lnTo>
                    <a:pt x="41" y="284"/>
                  </a:lnTo>
                  <a:lnTo>
                    <a:pt x="38" y="286"/>
                  </a:lnTo>
                  <a:lnTo>
                    <a:pt x="34" y="289"/>
                  </a:lnTo>
                  <a:lnTo>
                    <a:pt x="30" y="291"/>
                  </a:lnTo>
                  <a:lnTo>
                    <a:pt x="26" y="296"/>
                  </a:lnTo>
                  <a:lnTo>
                    <a:pt x="23" y="299"/>
                  </a:lnTo>
                  <a:lnTo>
                    <a:pt x="19" y="302"/>
                  </a:lnTo>
                  <a:lnTo>
                    <a:pt x="15" y="305"/>
                  </a:lnTo>
                  <a:lnTo>
                    <a:pt x="12" y="309"/>
                  </a:lnTo>
                  <a:lnTo>
                    <a:pt x="9" y="310"/>
                  </a:lnTo>
                  <a:lnTo>
                    <a:pt x="6" y="313"/>
                  </a:lnTo>
                  <a:lnTo>
                    <a:pt x="4" y="315"/>
                  </a:lnTo>
                  <a:lnTo>
                    <a:pt x="0" y="317"/>
                  </a:lnTo>
                  <a:lnTo>
                    <a:pt x="2" y="319"/>
                  </a:lnTo>
                  <a:lnTo>
                    <a:pt x="4" y="320"/>
                  </a:lnTo>
                  <a:lnTo>
                    <a:pt x="7" y="321"/>
                  </a:lnTo>
                  <a:lnTo>
                    <a:pt x="7" y="326"/>
                  </a:lnTo>
                  <a:lnTo>
                    <a:pt x="10" y="326"/>
                  </a:lnTo>
                  <a:lnTo>
                    <a:pt x="9" y="328"/>
                  </a:lnTo>
                  <a:lnTo>
                    <a:pt x="8" y="331"/>
                  </a:lnTo>
                  <a:lnTo>
                    <a:pt x="7" y="332"/>
                  </a:lnTo>
                  <a:lnTo>
                    <a:pt x="4" y="334"/>
                  </a:lnTo>
                  <a:lnTo>
                    <a:pt x="7" y="334"/>
                  </a:lnTo>
                  <a:lnTo>
                    <a:pt x="8" y="338"/>
                  </a:lnTo>
                  <a:lnTo>
                    <a:pt x="11" y="343"/>
                  </a:lnTo>
                  <a:lnTo>
                    <a:pt x="14" y="346"/>
                  </a:lnTo>
                  <a:lnTo>
                    <a:pt x="20" y="348"/>
                  </a:lnTo>
                  <a:lnTo>
                    <a:pt x="19" y="345"/>
                  </a:lnTo>
                  <a:lnTo>
                    <a:pt x="18" y="344"/>
                  </a:lnTo>
                  <a:lnTo>
                    <a:pt x="18" y="340"/>
                  </a:lnTo>
                  <a:lnTo>
                    <a:pt x="17" y="338"/>
                  </a:lnTo>
                  <a:lnTo>
                    <a:pt x="20" y="338"/>
                  </a:lnTo>
                  <a:lnTo>
                    <a:pt x="20" y="343"/>
                  </a:lnTo>
                  <a:lnTo>
                    <a:pt x="22" y="343"/>
                  </a:lnTo>
                  <a:lnTo>
                    <a:pt x="22" y="345"/>
                  </a:lnTo>
                  <a:lnTo>
                    <a:pt x="22" y="347"/>
                  </a:lnTo>
                  <a:lnTo>
                    <a:pt x="22" y="349"/>
                  </a:lnTo>
                  <a:lnTo>
                    <a:pt x="22" y="351"/>
                  </a:lnTo>
                  <a:lnTo>
                    <a:pt x="26" y="354"/>
                  </a:lnTo>
                  <a:lnTo>
                    <a:pt x="26" y="357"/>
                  </a:lnTo>
                  <a:lnTo>
                    <a:pt x="25" y="357"/>
                  </a:lnTo>
                  <a:lnTo>
                    <a:pt x="22" y="358"/>
                  </a:lnTo>
                  <a:lnTo>
                    <a:pt x="26" y="361"/>
                  </a:lnTo>
                  <a:lnTo>
                    <a:pt x="26" y="363"/>
                  </a:lnTo>
                  <a:lnTo>
                    <a:pt x="29" y="365"/>
                  </a:lnTo>
                  <a:lnTo>
                    <a:pt x="26" y="368"/>
                  </a:lnTo>
                  <a:lnTo>
                    <a:pt x="29" y="368"/>
                  </a:lnTo>
                  <a:lnTo>
                    <a:pt x="31" y="369"/>
                  </a:lnTo>
                  <a:lnTo>
                    <a:pt x="33" y="370"/>
                  </a:lnTo>
                  <a:lnTo>
                    <a:pt x="34" y="373"/>
                  </a:lnTo>
                  <a:lnTo>
                    <a:pt x="39" y="373"/>
                  </a:lnTo>
                  <a:lnTo>
                    <a:pt x="44" y="373"/>
                  </a:lnTo>
                  <a:lnTo>
                    <a:pt x="46" y="374"/>
                  </a:lnTo>
                  <a:lnTo>
                    <a:pt x="50" y="378"/>
                  </a:lnTo>
                  <a:lnTo>
                    <a:pt x="45" y="380"/>
                  </a:lnTo>
                  <a:lnTo>
                    <a:pt x="44" y="382"/>
                  </a:lnTo>
                  <a:lnTo>
                    <a:pt x="46" y="385"/>
                  </a:lnTo>
                  <a:lnTo>
                    <a:pt x="47" y="388"/>
                  </a:lnTo>
                  <a:lnTo>
                    <a:pt x="44" y="388"/>
                  </a:lnTo>
                  <a:lnTo>
                    <a:pt x="44" y="392"/>
                  </a:lnTo>
                  <a:lnTo>
                    <a:pt x="52" y="392"/>
                  </a:lnTo>
                  <a:lnTo>
                    <a:pt x="53" y="394"/>
                  </a:lnTo>
                  <a:lnTo>
                    <a:pt x="53" y="392"/>
                  </a:lnTo>
                  <a:lnTo>
                    <a:pt x="53" y="389"/>
                  </a:lnTo>
                  <a:lnTo>
                    <a:pt x="53" y="388"/>
                  </a:lnTo>
                  <a:lnTo>
                    <a:pt x="52" y="386"/>
                  </a:lnTo>
                  <a:lnTo>
                    <a:pt x="53" y="388"/>
                  </a:lnTo>
                  <a:lnTo>
                    <a:pt x="56" y="388"/>
                  </a:lnTo>
                  <a:lnTo>
                    <a:pt x="58" y="388"/>
                  </a:lnTo>
                  <a:lnTo>
                    <a:pt x="61" y="388"/>
                  </a:lnTo>
                  <a:lnTo>
                    <a:pt x="60" y="392"/>
                  </a:lnTo>
                  <a:lnTo>
                    <a:pt x="60" y="394"/>
                  </a:lnTo>
                  <a:lnTo>
                    <a:pt x="60" y="395"/>
                  </a:lnTo>
                  <a:lnTo>
                    <a:pt x="61" y="397"/>
                  </a:lnTo>
                  <a:lnTo>
                    <a:pt x="64" y="395"/>
                  </a:lnTo>
                  <a:lnTo>
                    <a:pt x="66" y="397"/>
                  </a:lnTo>
                  <a:lnTo>
                    <a:pt x="66" y="398"/>
                  </a:lnTo>
                  <a:lnTo>
                    <a:pt x="66" y="401"/>
                  </a:lnTo>
                  <a:lnTo>
                    <a:pt x="66" y="402"/>
                  </a:lnTo>
                  <a:lnTo>
                    <a:pt x="66" y="405"/>
                  </a:lnTo>
                  <a:lnTo>
                    <a:pt x="69" y="404"/>
                  </a:lnTo>
                  <a:lnTo>
                    <a:pt x="72" y="401"/>
                  </a:lnTo>
                  <a:lnTo>
                    <a:pt x="75" y="398"/>
                  </a:lnTo>
                  <a:lnTo>
                    <a:pt x="79" y="397"/>
                  </a:lnTo>
                  <a:lnTo>
                    <a:pt x="79" y="405"/>
                  </a:lnTo>
                  <a:lnTo>
                    <a:pt x="74" y="407"/>
                  </a:lnTo>
                  <a:lnTo>
                    <a:pt x="77" y="407"/>
                  </a:lnTo>
                  <a:lnTo>
                    <a:pt x="79" y="411"/>
                  </a:lnTo>
                  <a:lnTo>
                    <a:pt x="82" y="414"/>
                  </a:lnTo>
                  <a:lnTo>
                    <a:pt x="85" y="418"/>
                  </a:lnTo>
                  <a:lnTo>
                    <a:pt x="88" y="423"/>
                  </a:lnTo>
                  <a:lnTo>
                    <a:pt x="90" y="423"/>
                  </a:lnTo>
                  <a:lnTo>
                    <a:pt x="92" y="423"/>
                  </a:lnTo>
                  <a:lnTo>
                    <a:pt x="94" y="423"/>
                  </a:lnTo>
                  <a:lnTo>
                    <a:pt x="96" y="423"/>
                  </a:lnTo>
                  <a:lnTo>
                    <a:pt x="96" y="421"/>
                  </a:lnTo>
                  <a:lnTo>
                    <a:pt x="98" y="418"/>
                  </a:lnTo>
                  <a:lnTo>
                    <a:pt x="100" y="418"/>
                  </a:lnTo>
                  <a:lnTo>
                    <a:pt x="99" y="421"/>
                  </a:lnTo>
                  <a:lnTo>
                    <a:pt x="98" y="423"/>
                  </a:lnTo>
                  <a:lnTo>
                    <a:pt x="96" y="425"/>
                  </a:lnTo>
                  <a:lnTo>
                    <a:pt x="96" y="428"/>
                  </a:lnTo>
                  <a:lnTo>
                    <a:pt x="101" y="428"/>
                  </a:lnTo>
                  <a:lnTo>
                    <a:pt x="106" y="426"/>
                  </a:lnTo>
                  <a:lnTo>
                    <a:pt x="107" y="425"/>
                  </a:lnTo>
                  <a:lnTo>
                    <a:pt x="114" y="423"/>
                  </a:lnTo>
                  <a:lnTo>
                    <a:pt x="114" y="425"/>
                  </a:lnTo>
                  <a:lnTo>
                    <a:pt x="110" y="428"/>
                  </a:lnTo>
                  <a:lnTo>
                    <a:pt x="110" y="431"/>
                  </a:lnTo>
                  <a:lnTo>
                    <a:pt x="107" y="432"/>
                  </a:lnTo>
                  <a:lnTo>
                    <a:pt x="108" y="433"/>
                  </a:lnTo>
                  <a:lnTo>
                    <a:pt x="114" y="433"/>
                  </a:lnTo>
                  <a:lnTo>
                    <a:pt x="117" y="431"/>
                  </a:lnTo>
                  <a:lnTo>
                    <a:pt x="120" y="433"/>
                  </a:lnTo>
                  <a:lnTo>
                    <a:pt x="120" y="434"/>
                  </a:lnTo>
                  <a:lnTo>
                    <a:pt x="120" y="438"/>
                  </a:lnTo>
                  <a:lnTo>
                    <a:pt x="117" y="441"/>
                  </a:lnTo>
                  <a:lnTo>
                    <a:pt x="122" y="444"/>
                  </a:lnTo>
                  <a:lnTo>
                    <a:pt x="127" y="441"/>
                  </a:lnTo>
                  <a:lnTo>
                    <a:pt x="127" y="438"/>
                  </a:lnTo>
                  <a:lnTo>
                    <a:pt x="130" y="437"/>
                  </a:lnTo>
                  <a:lnTo>
                    <a:pt x="131" y="435"/>
                  </a:lnTo>
                  <a:lnTo>
                    <a:pt x="133" y="434"/>
                  </a:lnTo>
                  <a:lnTo>
                    <a:pt x="134" y="433"/>
                  </a:lnTo>
                  <a:lnTo>
                    <a:pt x="134" y="431"/>
                  </a:lnTo>
                  <a:lnTo>
                    <a:pt x="137" y="431"/>
                  </a:lnTo>
                  <a:lnTo>
                    <a:pt x="137" y="433"/>
                  </a:lnTo>
                  <a:lnTo>
                    <a:pt x="137" y="434"/>
                  </a:lnTo>
                  <a:lnTo>
                    <a:pt x="136" y="435"/>
                  </a:lnTo>
                  <a:lnTo>
                    <a:pt x="135" y="437"/>
                  </a:lnTo>
                  <a:lnTo>
                    <a:pt x="139" y="437"/>
                  </a:lnTo>
                  <a:lnTo>
                    <a:pt x="142" y="437"/>
                  </a:lnTo>
                  <a:lnTo>
                    <a:pt x="147" y="437"/>
                  </a:lnTo>
                  <a:lnTo>
                    <a:pt x="150" y="437"/>
                  </a:lnTo>
                  <a:lnTo>
                    <a:pt x="150" y="435"/>
                  </a:lnTo>
                  <a:lnTo>
                    <a:pt x="150" y="432"/>
                  </a:lnTo>
                  <a:lnTo>
                    <a:pt x="150" y="429"/>
                  </a:lnTo>
                  <a:lnTo>
                    <a:pt x="150" y="428"/>
                  </a:lnTo>
                  <a:lnTo>
                    <a:pt x="152" y="428"/>
                  </a:lnTo>
                  <a:lnTo>
                    <a:pt x="154" y="428"/>
                  </a:lnTo>
                  <a:lnTo>
                    <a:pt x="154" y="431"/>
                  </a:lnTo>
                  <a:lnTo>
                    <a:pt x="154" y="433"/>
                  </a:lnTo>
                  <a:lnTo>
                    <a:pt x="157" y="434"/>
                  </a:lnTo>
                  <a:lnTo>
                    <a:pt x="158" y="437"/>
                  </a:lnTo>
                  <a:lnTo>
                    <a:pt x="160" y="438"/>
                  </a:lnTo>
                  <a:lnTo>
                    <a:pt x="163" y="438"/>
                  </a:lnTo>
                  <a:lnTo>
                    <a:pt x="163" y="437"/>
                  </a:lnTo>
                  <a:lnTo>
                    <a:pt x="163" y="434"/>
                  </a:lnTo>
                  <a:lnTo>
                    <a:pt x="165" y="435"/>
                  </a:lnTo>
                  <a:lnTo>
                    <a:pt x="166" y="437"/>
                  </a:lnTo>
                  <a:lnTo>
                    <a:pt x="169" y="441"/>
                  </a:lnTo>
                  <a:lnTo>
                    <a:pt x="172" y="444"/>
                  </a:lnTo>
                  <a:lnTo>
                    <a:pt x="174" y="447"/>
                  </a:lnTo>
                  <a:lnTo>
                    <a:pt x="175" y="450"/>
                  </a:lnTo>
                  <a:lnTo>
                    <a:pt x="176" y="454"/>
                  </a:lnTo>
                  <a:lnTo>
                    <a:pt x="177" y="455"/>
                  </a:lnTo>
                  <a:lnTo>
                    <a:pt x="179" y="455"/>
                  </a:lnTo>
                  <a:lnTo>
                    <a:pt x="179" y="454"/>
                  </a:lnTo>
                  <a:lnTo>
                    <a:pt x="180" y="454"/>
                  </a:lnTo>
                  <a:lnTo>
                    <a:pt x="181" y="453"/>
                  </a:lnTo>
                  <a:lnTo>
                    <a:pt x="184" y="456"/>
                  </a:lnTo>
                  <a:lnTo>
                    <a:pt x="187" y="457"/>
                  </a:lnTo>
                  <a:lnTo>
                    <a:pt x="188" y="457"/>
                  </a:lnTo>
                  <a:lnTo>
                    <a:pt x="194" y="457"/>
                  </a:lnTo>
                  <a:lnTo>
                    <a:pt x="194" y="455"/>
                  </a:lnTo>
                  <a:lnTo>
                    <a:pt x="194" y="453"/>
                  </a:lnTo>
                  <a:lnTo>
                    <a:pt x="196" y="452"/>
                  </a:lnTo>
                  <a:lnTo>
                    <a:pt x="200" y="450"/>
                  </a:lnTo>
                  <a:lnTo>
                    <a:pt x="204" y="450"/>
                  </a:lnTo>
                  <a:lnTo>
                    <a:pt x="208" y="450"/>
                  </a:lnTo>
                  <a:lnTo>
                    <a:pt x="208" y="455"/>
                  </a:lnTo>
                  <a:lnTo>
                    <a:pt x="211" y="460"/>
                  </a:lnTo>
                  <a:lnTo>
                    <a:pt x="214" y="464"/>
                  </a:lnTo>
                  <a:lnTo>
                    <a:pt x="215" y="467"/>
                  </a:lnTo>
                  <a:lnTo>
                    <a:pt x="217" y="467"/>
                  </a:lnTo>
                  <a:lnTo>
                    <a:pt x="217" y="465"/>
                  </a:lnTo>
                  <a:lnTo>
                    <a:pt x="223" y="465"/>
                  </a:lnTo>
                  <a:lnTo>
                    <a:pt x="225" y="471"/>
                  </a:lnTo>
                  <a:lnTo>
                    <a:pt x="230" y="472"/>
                  </a:lnTo>
                  <a:lnTo>
                    <a:pt x="235" y="473"/>
                  </a:lnTo>
                  <a:lnTo>
                    <a:pt x="237" y="478"/>
                  </a:lnTo>
                  <a:lnTo>
                    <a:pt x="239" y="478"/>
                  </a:lnTo>
                  <a:lnTo>
                    <a:pt x="241" y="480"/>
                  </a:lnTo>
                  <a:lnTo>
                    <a:pt x="241" y="478"/>
                  </a:lnTo>
                  <a:lnTo>
                    <a:pt x="241" y="477"/>
                  </a:lnTo>
                  <a:lnTo>
                    <a:pt x="241" y="476"/>
                  </a:lnTo>
                  <a:lnTo>
                    <a:pt x="244" y="476"/>
                  </a:lnTo>
                  <a:lnTo>
                    <a:pt x="248" y="473"/>
                  </a:lnTo>
                  <a:lnTo>
                    <a:pt x="250" y="476"/>
                  </a:lnTo>
                  <a:lnTo>
                    <a:pt x="254" y="477"/>
                  </a:lnTo>
                  <a:lnTo>
                    <a:pt x="258" y="478"/>
                  </a:lnTo>
                  <a:lnTo>
                    <a:pt x="261" y="481"/>
                  </a:lnTo>
                  <a:lnTo>
                    <a:pt x="265" y="484"/>
                  </a:lnTo>
                  <a:lnTo>
                    <a:pt x="268" y="490"/>
                  </a:lnTo>
                  <a:lnTo>
                    <a:pt x="269" y="493"/>
                  </a:lnTo>
                  <a:lnTo>
                    <a:pt x="272" y="495"/>
                  </a:lnTo>
                  <a:lnTo>
                    <a:pt x="274" y="500"/>
                  </a:lnTo>
                  <a:lnTo>
                    <a:pt x="273" y="501"/>
                  </a:lnTo>
                  <a:lnTo>
                    <a:pt x="272" y="503"/>
                  </a:lnTo>
                  <a:lnTo>
                    <a:pt x="271" y="502"/>
                  </a:lnTo>
                  <a:lnTo>
                    <a:pt x="269" y="502"/>
                  </a:lnTo>
                  <a:lnTo>
                    <a:pt x="268" y="503"/>
                  </a:lnTo>
                  <a:lnTo>
                    <a:pt x="266" y="504"/>
                  </a:lnTo>
                  <a:lnTo>
                    <a:pt x="265" y="505"/>
                  </a:lnTo>
                  <a:lnTo>
                    <a:pt x="265" y="506"/>
                  </a:lnTo>
                  <a:lnTo>
                    <a:pt x="268" y="506"/>
                  </a:lnTo>
                  <a:lnTo>
                    <a:pt x="268" y="512"/>
                  </a:lnTo>
                  <a:lnTo>
                    <a:pt x="269" y="516"/>
                  </a:lnTo>
                  <a:lnTo>
                    <a:pt x="272" y="520"/>
                  </a:lnTo>
                  <a:lnTo>
                    <a:pt x="277" y="521"/>
                  </a:lnTo>
                  <a:lnTo>
                    <a:pt x="277" y="524"/>
                  </a:lnTo>
                  <a:lnTo>
                    <a:pt x="277" y="526"/>
                  </a:lnTo>
                  <a:lnTo>
                    <a:pt x="277" y="529"/>
                  </a:lnTo>
                  <a:lnTo>
                    <a:pt x="279" y="532"/>
                  </a:lnTo>
                  <a:lnTo>
                    <a:pt x="279" y="534"/>
                  </a:lnTo>
                  <a:lnTo>
                    <a:pt x="279" y="537"/>
                  </a:lnTo>
                  <a:lnTo>
                    <a:pt x="279" y="540"/>
                  </a:lnTo>
                  <a:lnTo>
                    <a:pt x="279" y="542"/>
                  </a:lnTo>
                  <a:lnTo>
                    <a:pt x="281" y="544"/>
                  </a:lnTo>
                  <a:lnTo>
                    <a:pt x="284" y="544"/>
                  </a:lnTo>
                  <a:lnTo>
                    <a:pt x="285" y="546"/>
                  </a:lnTo>
                  <a:lnTo>
                    <a:pt x="287" y="549"/>
                  </a:lnTo>
                  <a:lnTo>
                    <a:pt x="289" y="552"/>
                  </a:lnTo>
                  <a:lnTo>
                    <a:pt x="291" y="554"/>
                  </a:lnTo>
                  <a:lnTo>
                    <a:pt x="295" y="553"/>
                  </a:lnTo>
                  <a:lnTo>
                    <a:pt x="298" y="552"/>
                  </a:lnTo>
                  <a:lnTo>
                    <a:pt x="301" y="551"/>
                  </a:lnTo>
                  <a:lnTo>
                    <a:pt x="304" y="549"/>
                  </a:lnTo>
                  <a:lnTo>
                    <a:pt x="306" y="546"/>
                  </a:lnTo>
                  <a:lnTo>
                    <a:pt x="307" y="544"/>
                  </a:lnTo>
                  <a:lnTo>
                    <a:pt x="308" y="542"/>
                  </a:lnTo>
                  <a:lnTo>
                    <a:pt x="311" y="540"/>
                  </a:lnTo>
                  <a:lnTo>
                    <a:pt x="314" y="540"/>
                  </a:lnTo>
                  <a:lnTo>
                    <a:pt x="317" y="541"/>
                  </a:lnTo>
                  <a:lnTo>
                    <a:pt x="321" y="542"/>
                  </a:lnTo>
                  <a:lnTo>
                    <a:pt x="323" y="542"/>
                  </a:lnTo>
                  <a:lnTo>
                    <a:pt x="327" y="544"/>
                  </a:lnTo>
                  <a:lnTo>
                    <a:pt x="330" y="546"/>
                  </a:lnTo>
                  <a:lnTo>
                    <a:pt x="333" y="549"/>
                  </a:lnTo>
                  <a:lnTo>
                    <a:pt x="334" y="552"/>
                  </a:lnTo>
                  <a:lnTo>
                    <a:pt x="334" y="549"/>
                  </a:lnTo>
                  <a:lnTo>
                    <a:pt x="339" y="546"/>
                  </a:lnTo>
                  <a:lnTo>
                    <a:pt x="344" y="549"/>
                  </a:lnTo>
                  <a:lnTo>
                    <a:pt x="348" y="552"/>
                  </a:lnTo>
                  <a:lnTo>
                    <a:pt x="352" y="555"/>
                  </a:lnTo>
                  <a:lnTo>
                    <a:pt x="352" y="558"/>
                  </a:lnTo>
                  <a:lnTo>
                    <a:pt x="357" y="561"/>
                  </a:lnTo>
                  <a:lnTo>
                    <a:pt x="357" y="558"/>
                  </a:lnTo>
                  <a:lnTo>
                    <a:pt x="361" y="558"/>
                  </a:lnTo>
                  <a:lnTo>
                    <a:pt x="363" y="556"/>
                  </a:lnTo>
                  <a:lnTo>
                    <a:pt x="366" y="555"/>
                  </a:lnTo>
                  <a:lnTo>
                    <a:pt x="369" y="555"/>
                  </a:lnTo>
                  <a:lnTo>
                    <a:pt x="372" y="558"/>
                  </a:lnTo>
                  <a:lnTo>
                    <a:pt x="375" y="558"/>
                  </a:lnTo>
                  <a:lnTo>
                    <a:pt x="376" y="562"/>
                  </a:lnTo>
                  <a:lnTo>
                    <a:pt x="379" y="564"/>
                  </a:lnTo>
                  <a:lnTo>
                    <a:pt x="381" y="568"/>
                  </a:lnTo>
                  <a:lnTo>
                    <a:pt x="383" y="569"/>
                  </a:lnTo>
                  <a:lnTo>
                    <a:pt x="385" y="573"/>
                  </a:lnTo>
                  <a:lnTo>
                    <a:pt x="385" y="575"/>
                  </a:lnTo>
                  <a:lnTo>
                    <a:pt x="387" y="579"/>
                  </a:lnTo>
                  <a:lnTo>
                    <a:pt x="387" y="582"/>
                  </a:lnTo>
                  <a:lnTo>
                    <a:pt x="391" y="582"/>
                  </a:lnTo>
                  <a:lnTo>
                    <a:pt x="395" y="581"/>
                  </a:lnTo>
                  <a:lnTo>
                    <a:pt x="398" y="579"/>
                  </a:lnTo>
                  <a:lnTo>
                    <a:pt x="404" y="579"/>
                  </a:lnTo>
                  <a:lnTo>
                    <a:pt x="404" y="581"/>
                  </a:lnTo>
                  <a:lnTo>
                    <a:pt x="404" y="582"/>
                  </a:lnTo>
                  <a:lnTo>
                    <a:pt x="406" y="583"/>
                  </a:lnTo>
                  <a:lnTo>
                    <a:pt x="408" y="585"/>
                  </a:lnTo>
                  <a:lnTo>
                    <a:pt x="415" y="582"/>
                  </a:lnTo>
                  <a:lnTo>
                    <a:pt x="418" y="582"/>
                  </a:lnTo>
                  <a:lnTo>
                    <a:pt x="417" y="581"/>
                  </a:lnTo>
                  <a:lnTo>
                    <a:pt x="414" y="580"/>
                  </a:lnTo>
                  <a:lnTo>
                    <a:pt x="414" y="579"/>
                  </a:lnTo>
                  <a:lnTo>
                    <a:pt x="412" y="579"/>
                  </a:lnTo>
                  <a:lnTo>
                    <a:pt x="412" y="577"/>
                  </a:lnTo>
                  <a:lnTo>
                    <a:pt x="414" y="575"/>
                  </a:lnTo>
                  <a:lnTo>
                    <a:pt x="415" y="574"/>
                  </a:lnTo>
                  <a:lnTo>
                    <a:pt x="422" y="573"/>
                  </a:lnTo>
                  <a:lnTo>
                    <a:pt x="425" y="571"/>
                  </a:lnTo>
                  <a:lnTo>
                    <a:pt x="427" y="570"/>
                  </a:lnTo>
                  <a:lnTo>
                    <a:pt x="433" y="571"/>
                  </a:lnTo>
                  <a:lnTo>
                    <a:pt x="438" y="573"/>
                  </a:lnTo>
                  <a:lnTo>
                    <a:pt x="441" y="575"/>
                  </a:lnTo>
                  <a:lnTo>
                    <a:pt x="446" y="577"/>
                  </a:lnTo>
                  <a:lnTo>
                    <a:pt x="452" y="579"/>
                  </a:lnTo>
                  <a:lnTo>
                    <a:pt x="446" y="582"/>
                  </a:lnTo>
                  <a:lnTo>
                    <a:pt x="445" y="582"/>
                  </a:lnTo>
                  <a:lnTo>
                    <a:pt x="444" y="581"/>
                  </a:lnTo>
                  <a:lnTo>
                    <a:pt x="441" y="581"/>
                  </a:lnTo>
                  <a:lnTo>
                    <a:pt x="438" y="582"/>
                  </a:lnTo>
                  <a:lnTo>
                    <a:pt x="434" y="587"/>
                  </a:lnTo>
                  <a:lnTo>
                    <a:pt x="431" y="589"/>
                  </a:lnTo>
                  <a:lnTo>
                    <a:pt x="428" y="591"/>
                  </a:lnTo>
                  <a:lnTo>
                    <a:pt x="425" y="597"/>
                  </a:lnTo>
                  <a:lnTo>
                    <a:pt x="423" y="600"/>
                  </a:lnTo>
                  <a:lnTo>
                    <a:pt x="421" y="603"/>
                  </a:lnTo>
                  <a:lnTo>
                    <a:pt x="421" y="606"/>
                  </a:lnTo>
                  <a:lnTo>
                    <a:pt x="423" y="606"/>
                  </a:lnTo>
                  <a:lnTo>
                    <a:pt x="425" y="604"/>
                  </a:lnTo>
                  <a:lnTo>
                    <a:pt x="426" y="603"/>
                  </a:lnTo>
                  <a:lnTo>
                    <a:pt x="428" y="601"/>
                  </a:lnTo>
                  <a:lnTo>
                    <a:pt x="433" y="603"/>
                  </a:lnTo>
                  <a:lnTo>
                    <a:pt x="433" y="609"/>
                  </a:lnTo>
                  <a:lnTo>
                    <a:pt x="433" y="613"/>
                  </a:lnTo>
                  <a:lnTo>
                    <a:pt x="433" y="618"/>
                  </a:lnTo>
                  <a:lnTo>
                    <a:pt x="434" y="623"/>
                  </a:lnTo>
                  <a:lnTo>
                    <a:pt x="434" y="628"/>
                  </a:lnTo>
                  <a:lnTo>
                    <a:pt x="434" y="633"/>
                  </a:lnTo>
                  <a:lnTo>
                    <a:pt x="435" y="637"/>
                  </a:lnTo>
                  <a:lnTo>
                    <a:pt x="435" y="642"/>
                  </a:lnTo>
                  <a:lnTo>
                    <a:pt x="433" y="646"/>
                  </a:lnTo>
                  <a:lnTo>
                    <a:pt x="431" y="647"/>
                  </a:lnTo>
                  <a:lnTo>
                    <a:pt x="428" y="647"/>
                  </a:lnTo>
                  <a:lnTo>
                    <a:pt x="429" y="650"/>
                  </a:lnTo>
                  <a:lnTo>
                    <a:pt x="429" y="653"/>
                  </a:lnTo>
                  <a:lnTo>
                    <a:pt x="430" y="658"/>
                  </a:lnTo>
                  <a:lnTo>
                    <a:pt x="431" y="661"/>
                  </a:lnTo>
                  <a:lnTo>
                    <a:pt x="437" y="663"/>
                  </a:lnTo>
                  <a:lnTo>
                    <a:pt x="439" y="667"/>
                  </a:lnTo>
                  <a:lnTo>
                    <a:pt x="441" y="670"/>
                  </a:lnTo>
                  <a:lnTo>
                    <a:pt x="441" y="673"/>
                  </a:lnTo>
                  <a:lnTo>
                    <a:pt x="439" y="677"/>
                  </a:lnTo>
                  <a:lnTo>
                    <a:pt x="438" y="681"/>
                  </a:lnTo>
                  <a:lnTo>
                    <a:pt x="436" y="685"/>
                  </a:lnTo>
                  <a:lnTo>
                    <a:pt x="435" y="688"/>
                  </a:lnTo>
                  <a:lnTo>
                    <a:pt x="431" y="688"/>
                  </a:lnTo>
                  <a:lnTo>
                    <a:pt x="428" y="688"/>
                  </a:lnTo>
                  <a:lnTo>
                    <a:pt x="426" y="693"/>
                  </a:lnTo>
                  <a:lnTo>
                    <a:pt x="427" y="697"/>
                  </a:lnTo>
                  <a:lnTo>
                    <a:pt x="429" y="701"/>
                  </a:lnTo>
                  <a:lnTo>
                    <a:pt x="433" y="705"/>
                  </a:lnTo>
                  <a:lnTo>
                    <a:pt x="441" y="705"/>
                  </a:lnTo>
                  <a:lnTo>
                    <a:pt x="441" y="702"/>
                  </a:lnTo>
                  <a:lnTo>
                    <a:pt x="441" y="699"/>
                  </a:lnTo>
                  <a:lnTo>
                    <a:pt x="442" y="699"/>
                  </a:lnTo>
                  <a:lnTo>
                    <a:pt x="445" y="698"/>
                  </a:lnTo>
                  <a:lnTo>
                    <a:pt x="448" y="698"/>
                  </a:lnTo>
                  <a:lnTo>
                    <a:pt x="452" y="698"/>
                  </a:lnTo>
                  <a:lnTo>
                    <a:pt x="452" y="705"/>
                  </a:lnTo>
                  <a:lnTo>
                    <a:pt x="449" y="707"/>
                  </a:lnTo>
                  <a:lnTo>
                    <a:pt x="445" y="709"/>
                  </a:lnTo>
                  <a:lnTo>
                    <a:pt x="445" y="712"/>
                  </a:lnTo>
                  <a:lnTo>
                    <a:pt x="445" y="715"/>
                  </a:lnTo>
                  <a:lnTo>
                    <a:pt x="449" y="715"/>
                  </a:lnTo>
                  <a:lnTo>
                    <a:pt x="453" y="715"/>
                  </a:lnTo>
                  <a:lnTo>
                    <a:pt x="455" y="720"/>
                  </a:lnTo>
                  <a:lnTo>
                    <a:pt x="456" y="722"/>
                  </a:lnTo>
                  <a:lnTo>
                    <a:pt x="458" y="725"/>
                  </a:lnTo>
                  <a:lnTo>
                    <a:pt x="463" y="726"/>
                  </a:lnTo>
                  <a:lnTo>
                    <a:pt x="466" y="725"/>
                  </a:lnTo>
                  <a:lnTo>
                    <a:pt x="466" y="722"/>
                  </a:lnTo>
                  <a:lnTo>
                    <a:pt x="469" y="719"/>
                  </a:lnTo>
                  <a:lnTo>
                    <a:pt x="469" y="715"/>
                  </a:lnTo>
                  <a:lnTo>
                    <a:pt x="471" y="715"/>
                  </a:lnTo>
                  <a:lnTo>
                    <a:pt x="474" y="712"/>
                  </a:lnTo>
                  <a:lnTo>
                    <a:pt x="479" y="711"/>
                  </a:lnTo>
                  <a:lnTo>
                    <a:pt x="479" y="709"/>
                  </a:lnTo>
                  <a:lnTo>
                    <a:pt x="479" y="708"/>
                  </a:lnTo>
                  <a:lnTo>
                    <a:pt x="477" y="706"/>
                  </a:lnTo>
                  <a:lnTo>
                    <a:pt x="477" y="705"/>
                  </a:lnTo>
                  <a:lnTo>
                    <a:pt x="474" y="705"/>
                  </a:lnTo>
                  <a:lnTo>
                    <a:pt x="469" y="705"/>
                  </a:lnTo>
                  <a:lnTo>
                    <a:pt x="469" y="707"/>
                  </a:lnTo>
                  <a:lnTo>
                    <a:pt x="466" y="706"/>
                  </a:lnTo>
                  <a:lnTo>
                    <a:pt x="465" y="702"/>
                  </a:lnTo>
                  <a:lnTo>
                    <a:pt x="465" y="701"/>
                  </a:lnTo>
                  <a:lnTo>
                    <a:pt x="465" y="698"/>
                  </a:lnTo>
                  <a:lnTo>
                    <a:pt x="469" y="696"/>
                  </a:lnTo>
                  <a:lnTo>
                    <a:pt x="471" y="695"/>
                  </a:lnTo>
                  <a:lnTo>
                    <a:pt x="474" y="693"/>
                  </a:lnTo>
                  <a:lnTo>
                    <a:pt x="477" y="691"/>
                  </a:lnTo>
                  <a:lnTo>
                    <a:pt x="479" y="690"/>
                  </a:lnTo>
                  <a:lnTo>
                    <a:pt x="482" y="690"/>
                  </a:lnTo>
                  <a:lnTo>
                    <a:pt x="485" y="693"/>
                  </a:lnTo>
                  <a:lnTo>
                    <a:pt x="487" y="696"/>
                  </a:lnTo>
                  <a:lnTo>
                    <a:pt x="489" y="693"/>
                  </a:lnTo>
                  <a:lnTo>
                    <a:pt x="490" y="690"/>
                  </a:lnTo>
                  <a:lnTo>
                    <a:pt x="491" y="688"/>
                  </a:lnTo>
                  <a:lnTo>
                    <a:pt x="492" y="686"/>
                  </a:lnTo>
                  <a:lnTo>
                    <a:pt x="494" y="688"/>
                  </a:lnTo>
                  <a:lnTo>
                    <a:pt x="496" y="688"/>
                  </a:lnTo>
                  <a:lnTo>
                    <a:pt x="496" y="690"/>
                  </a:lnTo>
                  <a:lnTo>
                    <a:pt x="499" y="693"/>
                  </a:lnTo>
                  <a:lnTo>
                    <a:pt x="499" y="696"/>
                  </a:lnTo>
                  <a:lnTo>
                    <a:pt x="501" y="695"/>
                  </a:lnTo>
                  <a:lnTo>
                    <a:pt x="503" y="693"/>
                  </a:lnTo>
                  <a:lnTo>
                    <a:pt x="504" y="693"/>
                  </a:lnTo>
                  <a:lnTo>
                    <a:pt x="507" y="693"/>
                  </a:lnTo>
                  <a:lnTo>
                    <a:pt x="507" y="690"/>
                  </a:lnTo>
                  <a:lnTo>
                    <a:pt x="508" y="688"/>
                  </a:lnTo>
                  <a:lnTo>
                    <a:pt x="511" y="690"/>
                  </a:lnTo>
                  <a:lnTo>
                    <a:pt x="514" y="693"/>
                  </a:lnTo>
                  <a:lnTo>
                    <a:pt x="518" y="695"/>
                  </a:lnTo>
                  <a:lnTo>
                    <a:pt x="522" y="696"/>
                  </a:lnTo>
                  <a:lnTo>
                    <a:pt x="522" y="698"/>
                  </a:lnTo>
                  <a:lnTo>
                    <a:pt x="519" y="698"/>
                  </a:lnTo>
                  <a:lnTo>
                    <a:pt x="515" y="698"/>
                  </a:lnTo>
                  <a:lnTo>
                    <a:pt x="512" y="699"/>
                  </a:lnTo>
                  <a:lnTo>
                    <a:pt x="510" y="699"/>
                  </a:lnTo>
                  <a:lnTo>
                    <a:pt x="510" y="702"/>
                  </a:lnTo>
                  <a:lnTo>
                    <a:pt x="510" y="707"/>
                  </a:lnTo>
                  <a:lnTo>
                    <a:pt x="514" y="707"/>
                  </a:lnTo>
                  <a:lnTo>
                    <a:pt x="512" y="711"/>
                  </a:lnTo>
                  <a:lnTo>
                    <a:pt x="509" y="715"/>
                  </a:lnTo>
                  <a:lnTo>
                    <a:pt x="507" y="719"/>
                  </a:lnTo>
                  <a:lnTo>
                    <a:pt x="507" y="722"/>
                  </a:lnTo>
                  <a:lnTo>
                    <a:pt x="510" y="722"/>
                  </a:lnTo>
                  <a:lnTo>
                    <a:pt x="512" y="722"/>
                  </a:lnTo>
                  <a:lnTo>
                    <a:pt x="515" y="721"/>
                  </a:lnTo>
                  <a:lnTo>
                    <a:pt x="518" y="720"/>
                  </a:lnTo>
                  <a:lnTo>
                    <a:pt x="521" y="720"/>
                  </a:lnTo>
                  <a:lnTo>
                    <a:pt x="523" y="719"/>
                  </a:lnTo>
                  <a:lnTo>
                    <a:pt x="525" y="719"/>
                  </a:lnTo>
                  <a:lnTo>
                    <a:pt x="529" y="719"/>
                  </a:lnTo>
                  <a:lnTo>
                    <a:pt x="533" y="715"/>
                  </a:lnTo>
                  <a:lnTo>
                    <a:pt x="535" y="711"/>
                  </a:lnTo>
                  <a:lnTo>
                    <a:pt x="538" y="709"/>
                  </a:lnTo>
                  <a:lnTo>
                    <a:pt x="544" y="709"/>
                  </a:lnTo>
                  <a:lnTo>
                    <a:pt x="544" y="712"/>
                  </a:lnTo>
                  <a:lnTo>
                    <a:pt x="547" y="717"/>
                  </a:lnTo>
                  <a:lnTo>
                    <a:pt x="549" y="719"/>
                  </a:lnTo>
                  <a:lnTo>
                    <a:pt x="550" y="722"/>
                  </a:lnTo>
                  <a:lnTo>
                    <a:pt x="552" y="724"/>
                  </a:lnTo>
                  <a:lnTo>
                    <a:pt x="555" y="725"/>
                  </a:lnTo>
                  <a:lnTo>
                    <a:pt x="558" y="725"/>
                  </a:lnTo>
                  <a:lnTo>
                    <a:pt x="560" y="725"/>
                  </a:lnTo>
                  <a:lnTo>
                    <a:pt x="560" y="722"/>
                  </a:lnTo>
                  <a:lnTo>
                    <a:pt x="562" y="720"/>
                  </a:lnTo>
                  <a:lnTo>
                    <a:pt x="558" y="720"/>
                  </a:lnTo>
                  <a:lnTo>
                    <a:pt x="557" y="718"/>
                  </a:lnTo>
                  <a:lnTo>
                    <a:pt x="556" y="715"/>
                  </a:lnTo>
                  <a:lnTo>
                    <a:pt x="555" y="712"/>
                  </a:lnTo>
                  <a:lnTo>
                    <a:pt x="552" y="711"/>
                  </a:lnTo>
                  <a:lnTo>
                    <a:pt x="558" y="709"/>
                  </a:lnTo>
                  <a:lnTo>
                    <a:pt x="562" y="709"/>
                  </a:lnTo>
                  <a:lnTo>
                    <a:pt x="566" y="710"/>
                  </a:lnTo>
                  <a:lnTo>
                    <a:pt x="571" y="714"/>
                  </a:lnTo>
                  <a:lnTo>
                    <a:pt x="574" y="718"/>
                  </a:lnTo>
                  <a:lnTo>
                    <a:pt x="577" y="721"/>
                  </a:lnTo>
                  <a:lnTo>
                    <a:pt x="580" y="724"/>
                  </a:lnTo>
                  <a:lnTo>
                    <a:pt x="583" y="725"/>
                  </a:lnTo>
                  <a:lnTo>
                    <a:pt x="583" y="726"/>
                  </a:lnTo>
                  <a:lnTo>
                    <a:pt x="580" y="730"/>
                  </a:lnTo>
                  <a:lnTo>
                    <a:pt x="577" y="730"/>
                  </a:lnTo>
                  <a:lnTo>
                    <a:pt x="577" y="734"/>
                  </a:lnTo>
                  <a:lnTo>
                    <a:pt x="577" y="738"/>
                  </a:lnTo>
                  <a:lnTo>
                    <a:pt x="577" y="742"/>
                  </a:lnTo>
                  <a:lnTo>
                    <a:pt x="575" y="746"/>
                  </a:lnTo>
                  <a:lnTo>
                    <a:pt x="577" y="748"/>
                  </a:lnTo>
                  <a:lnTo>
                    <a:pt x="580" y="752"/>
                  </a:lnTo>
                  <a:lnTo>
                    <a:pt x="583" y="752"/>
                  </a:lnTo>
                  <a:lnTo>
                    <a:pt x="587" y="752"/>
                  </a:lnTo>
                  <a:lnTo>
                    <a:pt x="588" y="746"/>
                  </a:lnTo>
                  <a:lnTo>
                    <a:pt x="591" y="744"/>
                  </a:lnTo>
                  <a:lnTo>
                    <a:pt x="593" y="742"/>
                  </a:lnTo>
                  <a:lnTo>
                    <a:pt x="594" y="738"/>
                  </a:lnTo>
                  <a:lnTo>
                    <a:pt x="598" y="739"/>
                  </a:lnTo>
                  <a:lnTo>
                    <a:pt x="602" y="740"/>
                  </a:lnTo>
                  <a:lnTo>
                    <a:pt x="604" y="742"/>
                  </a:lnTo>
                  <a:lnTo>
                    <a:pt x="608" y="745"/>
                  </a:lnTo>
                  <a:lnTo>
                    <a:pt x="612" y="747"/>
                  </a:lnTo>
                  <a:lnTo>
                    <a:pt x="615" y="748"/>
                  </a:lnTo>
                  <a:lnTo>
                    <a:pt x="619" y="749"/>
                  </a:lnTo>
                  <a:lnTo>
                    <a:pt x="625" y="750"/>
                  </a:lnTo>
                  <a:lnTo>
                    <a:pt x="626" y="747"/>
                  </a:lnTo>
                  <a:lnTo>
                    <a:pt x="626" y="744"/>
                  </a:lnTo>
                  <a:lnTo>
                    <a:pt x="625" y="740"/>
                  </a:lnTo>
                  <a:lnTo>
                    <a:pt x="625" y="736"/>
                  </a:lnTo>
                  <a:lnTo>
                    <a:pt x="626" y="736"/>
                  </a:lnTo>
                  <a:lnTo>
                    <a:pt x="629" y="734"/>
                  </a:lnTo>
                  <a:lnTo>
                    <a:pt x="626" y="732"/>
                  </a:lnTo>
                  <a:lnTo>
                    <a:pt x="626" y="726"/>
                  </a:lnTo>
                  <a:lnTo>
                    <a:pt x="625" y="725"/>
                  </a:lnTo>
                  <a:lnTo>
                    <a:pt x="625" y="722"/>
                  </a:lnTo>
                  <a:lnTo>
                    <a:pt x="627" y="722"/>
                  </a:lnTo>
                  <a:lnTo>
                    <a:pt x="629" y="721"/>
                  </a:lnTo>
                  <a:lnTo>
                    <a:pt x="631" y="720"/>
                  </a:lnTo>
                  <a:lnTo>
                    <a:pt x="633" y="719"/>
                  </a:lnTo>
                  <a:lnTo>
                    <a:pt x="636" y="720"/>
                  </a:lnTo>
                  <a:lnTo>
                    <a:pt x="636" y="719"/>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18" name="Freeform 19"/>
            <p:cNvSpPr>
              <a:spLocks/>
            </p:cNvSpPr>
            <p:nvPr/>
          </p:nvSpPr>
          <p:spPr bwMode="auto">
            <a:xfrm>
              <a:off x="1603" y="2581"/>
              <a:ext cx="424" cy="448"/>
            </a:xfrm>
            <a:custGeom>
              <a:avLst/>
              <a:gdLst>
                <a:gd name="T0" fmla="*/ 1 w 711"/>
                <a:gd name="T1" fmla="*/ 1 h 753"/>
                <a:gd name="T2" fmla="*/ 1 w 711"/>
                <a:gd name="T3" fmla="*/ 1 h 753"/>
                <a:gd name="T4" fmla="*/ 1 w 711"/>
                <a:gd name="T5" fmla="*/ 1 h 753"/>
                <a:gd name="T6" fmla="*/ 1 w 711"/>
                <a:gd name="T7" fmla="*/ 1 h 753"/>
                <a:gd name="T8" fmla="*/ 1 w 711"/>
                <a:gd name="T9" fmla="*/ 1 h 753"/>
                <a:gd name="T10" fmla="*/ 1 w 711"/>
                <a:gd name="T11" fmla="*/ 1 h 753"/>
                <a:gd name="T12" fmla="*/ 1 w 711"/>
                <a:gd name="T13" fmla="*/ 1 h 753"/>
                <a:gd name="T14" fmla="*/ 1 w 711"/>
                <a:gd name="T15" fmla="*/ 1 h 753"/>
                <a:gd name="T16" fmla="*/ 1 w 711"/>
                <a:gd name="T17" fmla="*/ 1 h 753"/>
                <a:gd name="T18" fmla="*/ 1 w 711"/>
                <a:gd name="T19" fmla="*/ 1 h 753"/>
                <a:gd name="T20" fmla="*/ 1 w 711"/>
                <a:gd name="T21" fmla="*/ 1 h 753"/>
                <a:gd name="T22" fmla="*/ 1 w 711"/>
                <a:gd name="T23" fmla="*/ 1 h 753"/>
                <a:gd name="T24" fmla="*/ 1 w 711"/>
                <a:gd name="T25" fmla="*/ 1 h 753"/>
                <a:gd name="T26" fmla="*/ 1 w 711"/>
                <a:gd name="T27" fmla="*/ 1 h 753"/>
                <a:gd name="T28" fmla="*/ 1 w 711"/>
                <a:gd name="T29" fmla="*/ 1 h 753"/>
                <a:gd name="T30" fmla="*/ 1 w 711"/>
                <a:gd name="T31" fmla="*/ 1 h 753"/>
                <a:gd name="T32" fmla="*/ 1 w 711"/>
                <a:gd name="T33" fmla="*/ 1 h 753"/>
                <a:gd name="T34" fmla="*/ 1 w 711"/>
                <a:gd name="T35" fmla="*/ 1 h 753"/>
                <a:gd name="T36" fmla="*/ 1 w 711"/>
                <a:gd name="T37" fmla="*/ 1 h 753"/>
                <a:gd name="T38" fmla="*/ 1 w 711"/>
                <a:gd name="T39" fmla="*/ 1 h 753"/>
                <a:gd name="T40" fmla="*/ 1 w 711"/>
                <a:gd name="T41" fmla="*/ 1 h 753"/>
                <a:gd name="T42" fmla="*/ 1 w 711"/>
                <a:gd name="T43" fmla="*/ 1 h 753"/>
                <a:gd name="T44" fmla="*/ 1 w 711"/>
                <a:gd name="T45" fmla="*/ 1 h 753"/>
                <a:gd name="T46" fmla="*/ 1 w 711"/>
                <a:gd name="T47" fmla="*/ 1 h 753"/>
                <a:gd name="T48" fmla="*/ 1 w 711"/>
                <a:gd name="T49" fmla="*/ 1 h 753"/>
                <a:gd name="T50" fmla="*/ 1 w 711"/>
                <a:gd name="T51" fmla="*/ 1 h 753"/>
                <a:gd name="T52" fmla="*/ 1 w 711"/>
                <a:gd name="T53" fmla="*/ 1 h 753"/>
                <a:gd name="T54" fmla="*/ 1 w 711"/>
                <a:gd name="T55" fmla="*/ 1 h 753"/>
                <a:gd name="T56" fmla="*/ 1 w 711"/>
                <a:gd name="T57" fmla="*/ 1 h 753"/>
                <a:gd name="T58" fmla="*/ 1 w 711"/>
                <a:gd name="T59" fmla="*/ 1 h 753"/>
                <a:gd name="T60" fmla="*/ 1 w 711"/>
                <a:gd name="T61" fmla="*/ 1 h 753"/>
                <a:gd name="T62" fmla="*/ 1 w 711"/>
                <a:gd name="T63" fmla="*/ 1 h 753"/>
                <a:gd name="T64" fmla="*/ 1 w 711"/>
                <a:gd name="T65" fmla="*/ 1 h 753"/>
                <a:gd name="T66" fmla="*/ 1 w 711"/>
                <a:gd name="T67" fmla="*/ 1 h 753"/>
                <a:gd name="T68" fmla="*/ 1 w 711"/>
                <a:gd name="T69" fmla="*/ 1 h 753"/>
                <a:gd name="T70" fmla="*/ 1 w 711"/>
                <a:gd name="T71" fmla="*/ 1 h 753"/>
                <a:gd name="T72" fmla="*/ 1 w 711"/>
                <a:gd name="T73" fmla="*/ 1 h 753"/>
                <a:gd name="T74" fmla="*/ 1 w 711"/>
                <a:gd name="T75" fmla="*/ 1 h 753"/>
                <a:gd name="T76" fmla="*/ 1 w 711"/>
                <a:gd name="T77" fmla="*/ 1 h 753"/>
                <a:gd name="T78" fmla="*/ 1 w 711"/>
                <a:gd name="T79" fmla="*/ 1 h 753"/>
                <a:gd name="T80" fmla="*/ 1 w 711"/>
                <a:gd name="T81" fmla="*/ 1 h 753"/>
                <a:gd name="T82" fmla="*/ 1 w 711"/>
                <a:gd name="T83" fmla="*/ 1 h 753"/>
                <a:gd name="T84" fmla="*/ 1 w 711"/>
                <a:gd name="T85" fmla="*/ 1 h 753"/>
                <a:gd name="T86" fmla="*/ 1 w 711"/>
                <a:gd name="T87" fmla="*/ 1 h 753"/>
                <a:gd name="T88" fmla="*/ 1 w 711"/>
                <a:gd name="T89" fmla="*/ 1 h 753"/>
                <a:gd name="T90" fmla="*/ 1 w 711"/>
                <a:gd name="T91" fmla="*/ 1 h 753"/>
                <a:gd name="T92" fmla="*/ 1 w 711"/>
                <a:gd name="T93" fmla="*/ 1 h 753"/>
                <a:gd name="T94" fmla="*/ 1 w 711"/>
                <a:gd name="T95" fmla="*/ 1 h 753"/>
                <a:gd name="T96" fmla="*/ 1 w 711"/>
                <a:gd name="T97" fmla="*/ 1 h 753"/>
                <a:gd name="T98" fmla="*/ 1 w 711"/>
                <a:gd name="T99" fmla="*/ 1 h 753"/>
                <a:gd name="T100" fmla="*/ 1 w 711"/>
                <a:gd name="T101" fmla="*/ 1 h 753"/>
                <a:gd name="T102" fmla="*/ 1 w 711"/>
                <a:gd name="T103" fmla="*/ 1 h 753"/>
                <a:gd name="T104" fmla="*/ 1 w 711"/>
                <a:gd name="T105" fmla="*/ 1 h 753"/>
                <a:gd name="T106" fmla="*/ 1 w 711"/>
                <a:gd name="T107" fmla="*/ 1 h 753"/>
                <a:gd name="T108" fmla="*/ 1 w 711"/>
                <a:gd name="T109" fmla="*/ 1 h 753"/>
                <a:gd name="T110" fmla="*/ 1 w 711"/>
                <a:gd name="T111" fmla="*/ 1 h 753"/>
                <a:gd name="T112" fmla="*/ 1 w 711"/>
                <a:gd name="T113" fmla="*/ 1 h 753"/>
                <a:gd name="T114" fmla="*/ 1 w 711"/>
                <a:gd name="T115" fmla="*/ 1 h 753"/>
                <a:gd name="T116" fmla="*/ 1 w 711"/>
                <a:gd name="T117" fmla="*/ 1 h 753"/>
                <a:gd name="T118" fmla="*/ 1 w 711"/>
                <a:gd name="T119" fmla="*/ 1 h 7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1"/>
                <a:gd name="T181" fmla="*/ 0 h 753"/>
                <a:gd name="T182" fmla="*/ 711 w 711"/>
                <a:gd name="T183" fmla="*/ 753 h 7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1" h="753">
                  <a:moveTo>
                    <a:pt x="636" y="719"/>
                  </a:moveTo>
                  <a:lnTo>
                    <a:pt x="636" y="719"/>
                  </a:lnTo>
                  <a:lnTo>
                    <a:pt x="637" y="714"/>
                  </a:lnTo>
                  <a:lnTo>
                    <a:pt x="636" y="710"/>
                  </a:lnTo>
                  <a:lnTo>
                    <a:pt x="634" y="708"/>
                  </a:lnTo>
                  <a:lnTo>
                    <a:pt x="633" y="702"/>
                  </a:lnTo>
                  <a:lnTo>
                    <a:pt x="633" y="699"/>
                  </a:lnTo>
                  <a:lnTo>
                    <a:pt x="630" y="698"/>
                  </a:lnTo>
                  <a:lnTo>
                    <a:pt x="628" y="696"/>
                  </a:lnTo>
                  <a:lnTo>
                    <a:pt x="626" y="693"/>
                  </a:lnTo>
                  <a:lnTo>
                    <a:pt x="625" y="690"/>
                  </a:lnTo>
                  <a:lnTo>
                    <a:pt x="622" y="688"/>
                  </a:lnTo>
                  <a:lnTo>
                    <a:pt x="619" y="686"/>
                  </a:lnTo>
                  <a:lnTo>
                    <a:pt x="617" y="686"/>
                  </a:lnTo>
                  <a:lnTo>
                    <a:pt x="615" y="683"/>
                  </a:lnTo>
                  <a:lnTo>
                    <a:pt x="614" y="681"/>
                  </a:lnTo>
                  <a:lnTo>
                    <a:pt x="614" y="678"/>
                  </a:lnTo>
                  <a:lnTo>
                    <a:pt x="614" y="675"/>
                  </a:lnTo>
                  <a:lnTo>
                    <a:pt x="611" y="671"/>
                  </a:lnTo>
                  <a:lnTo>
                    <a:pt x="608" y="667"/>
                  </a:lnTo>
                  <a:lnTo>
                    <a:pt x="606" y="663"/>
                  </a:lnTo>
                  <a:lnTo>
                    <a:pt x="604" y="660"/>
                  </a:lnTo>
                  <a:lnTo>
                    <a:pt x="602" y="657"/>
                  </a:lnTo>
                  <a:lnTo>
                    <a:pt x="599" y="652"/>
                  </a:lnTo>
                  <a:lnTo>
                    <a:pt x="596" y="650"/>
                  </a:lnTo>
                  <a:lnTo>
                    <a:pt x="592" y="647"/>
                  </a:lnTo>
                  <a:lnTo>
                    <a:pt x="592" y="646"/>
                  </a:lnTo>
                  <a:lnTo>
                    <a:pt x="591" y="641"/>
                  </a:lnTo>
                  <a:lnTo>
                    <a:pt x="591" y="639"/>
                  </a:lnTo>
                  <a:lnTo>
                    <a:pt x="590" y="637"/>
                  </a:lnTo>
                  <a:lnTo>
                    <a:pt x="590" y="634"/>
                  </a:lnTo>
                  <a:lnTo>
                    <a:pt x="591" y="631"/>
                  </a:lnTo>
                  <a:lnTo>
                    <a:pt x="592" y="630"/>
                  </a:lnTo>
                  <a:lnTo>
                    <a:pt x="594" y="627"/>
                  </a:lnTo>
                  <a:lnTo>
                    <a:pt x="596" y="627"/>
                  </a:lnTo>
                  <a:lnTo>
                    <a:pt x="598" y="622"/>
                  </a:lnTo>
                  <a:lnTo>
                    <a:pt x="598" y="621"/>
                  </a:lnTo>
                  <a:lnTo>
                    <a:pt x="598" y="617"/>
                  </a:lnTo>
                  <a:lnTo>
                    <a:pt x="596" y="613"/>
                  </a:lnTo>
                  <a:lnTo>
                    <a:pt x="596" y="609"/>
                  </a:lnTo>
                  <a:lnTo>
                    <a:pt x="596" y="604"/>
                  </a:lnTo>
                  <a:lnTo>
                    <a:pt x="595" y="601"/>
                  </a:lnTo>
                  <a:lnTo>
                    <a:pt x="594" y="598"/>
                  </a:lnTo>
                  <a:lnTo>
                    <a:pt x="591" y="594"/>
                  </a:lnTo>
                  <a:lnTo>
                    <a:pt x="591" y="591"/>
                  </a:lnTo>
                  <a:lnTo>
                    <a:pt x="589" y="588"/>
                  </a:lnTo>
                  <a:lnTo>
                    <a:pt x="589" y="585"/>
                  </a:lnTo>
                  <a:lnTo>
                    <a:pt x="565" y="577"/>
                  </a:lnTo>
                  <a:lnTo>
                    <a:pt x="563" y="573"/>
                  </a:lnTo>
                  <a:lnTo>
                    <a:pt x="561" y="571"/>
                  </a:lnTo>
                  <a:lnTo>
                    <a:pt x="560" y="568"/>
                  </a:lnTo>
                  <a:lnTo>
                    <a:pt x="556" y="565"/>
                  </a:lnTo>
                  <a:lnTo>
                    <a:pt x="553" y="564"/>
                  </a:lnTo>
                  <a:lnTo>
                    <a:pt x="550" y="562"/>
                  </a:lnTo>
                  <a:lnTo>
                    <a:pt x="547" y="562"/>
                  </a:lnTo>
                  <a:lnTo>
                    <a:pt x="544" y="561"/>
                  </a:lnTo>
                  <a:lnTo>
                    <a:pt x="541" y="558"/>
                  </a:lnTo>
                  <a:lnTo>
                    <a:pt x="539" y="555"/>
                  </a:lnTo>
                  <a:lnTo>
                    <a:pt x="537" y="554"/>
                  </a:lnTo>
                  <a:lnTo>
                    <a:pt x="535" y="552"/>
                  </a:lnTo>
                  <a:lnTo>
                    <a:pt x="534" y="550"/>
                  </a:lnTo>
                  <a:lnTo>
                    <a:pt x="531" y="549"/>
                  </a:lnTo>
                  <a:lnTo>
                    <a:pt x="529" y="549"/>
                  </a:lnTo>
                  <a:lnTo>
                    <a:pt x="526" y="549"/>
                  </a:lnTo>
                  <a:lnTo>
                    <a:pt x="523" y="549"/>
                  </a:lnTo>
                  <a:lnTo>
                    <a:pt x="522" y="549"/>
                  </a:lnTo>
                  <a:lnTo>
                    <a:pt x="519" y="549"/>
                  </a:lnTo>
                  <a:lnTo>
                    <a:pt x="515" y="546"/>
                  </a:lnTo>
                  <a:lnTo>
                    <a:pt x="512" y="543"/>
                  </a:lnTo>
                  <a:lnTo>
                    <a:pt x="510" y="541"/>
                  </a:lnTo>
                  <a:lnTo>
                    <a:pt x="508" y="537"/>
                  </a:lnTo>
                  <a:lnTo>
                    <a:pt x="506" y="534"/>
                  </a:lnTo>
                  <a:lnTo>
                    <a:pt x="503" y="532"/>
                  </a:lnTo>
                  <a:lnTo>
                    <a:pt x="499" y="529"/>
                  </a:lnTo>
                  <a:lnTo>
                    <a:pt x="496" y="526"/>
                  </a:lnTo>
                  <a:lnTo>
                    <a:pt x="494" y="524"/>
                  </a:lnTo>
                  <a:lnTo>
                    <a:pt x="493" y="520"/>
                  </a:lnTo>
                  <a:lnTo>
                    <a:pt x="492" y="519"/>
                  </a:lnTo>
                  <a:lnTo>
                    <a:pt x="491" y="516"/>
                  </a:lnTo>
                  <a:lnTo>
                    <a:pt x="491" y="513"/>
                  </a:lnTo>
                  <a:lnTo>
                    <a:pt x="490" y="510"/>
                  </a:lnTo>
                  <a:lnTo>
                    <a:pt x="488" y="509"/>
                  </a:lnTo>
                  <a:lnTo>
                    <a:pt x="487" y="506"/>
                  </a:lnTo>
                  <a:lnTo>
                    <a:pt x="485" y="503"/>
                  </a:lnTo>
                  <a:lnTo>
                    <a:pt x="482" y="500"/>
                  </a:lnTo>
                  <a:lnTo>
                    <a:pt x="483" y="496"/>
                  </a:lnTo>
                  <a:lnTo>
                    <a:pt x="483" y="488"/>
                  </a:lnTo>
                  <a:lnTo>
                    <a:pt x="483" y="478"/>
                  </a:lnTo>
                  <a:lnTo>
                    <a:pt x="484" y="470"/>
                  </a:lnTo>
                  <a:lnTo>
                    <a:pt x="484" y="460"/>
                  </a:lnTo>
                  <a:lnTo>
                    <a:pt x="484" y="452"/>
                  </a:lnTo>
                  <a:lnTo>
                    <a:pt x="484" y="443"/>
                  </a:lnTo>
                  <a:lnTo>
                    <a:pt x="485" y="433"/>
                  </a:lnTo>
                  <a:lnTo>
                    <a:pt x="485" y="424"/>
                  </a:lnTo>
                  <a:lnTo>
                    <a:pt x="485" y="416"/>
                  </a:lnTo>
                  <a:lnTo>
                    <a:pt x="485" y="407"/>
                  </a:lnTo>
                  <a:lnTo>
                    <a:pt x="485" y="397"/>
                  </a:lnTo>
                  <a:lnTo>
                    <a:pt x="485" y="388"/>
                  </a:lnTo>
                  <a:lnTo>
                    <a:pt x="485" y="378"/>
                  </a:lnTo>
                  <a:lnTo>
                    <a:pt x="487" y="370"/>
                  </a:lnTo>
                  <a:lnTo>
                    <a:pt x="487" y="361"/>
                  </a:lnTo>
                  <a:lnTo>
                    <a:pt x="487" y="351"/>
                  </a:lnTo>
                  <a:lnTo>
                    <a:pt x="489" y="350"/>
                  </a:lnTo>
                  <a:lnTo>
                    <a:pt x="492" y="348"/>
                  </a:lnTo>
                  <a:lnTo>
                    <a:pt x="496" y="348"/>
                  </a:lnTo>
                  <a:lnTo>
                    <a:pt x="498" y="347"/>
                  </a:lnTo>
                  <a:lnTo>
                    <a:pt x="502" y="346"/>
                  </a:lnTo>
                  <a:lnTo>
                    <a:pt x="504" y="346"/>
                  </a:lnTo>
                  <a:lnTo>
                    <a:pt x="508" y="345"/>
                  </a:lnTo>
                  <a:lnTo>
                    <a:pt x="510" y="345"/>
                  </a:lnTo>
                  <a:lnTo>
                    <a:pt x="515" y="343"/>
                  </a:lnTo>
                  <a:lnTo>
                    <a:pt x="522" y="340"/>
                  </a:lnTo>
                  <a:lnTo>
                    <a:pt x="528" y="340"/>
                  </a:lnTo>
                  <a:lnTo>
                    <a:pt x="535" y="340"/>
                  </a:lnTo>
                  <a:lnTo>
                    <a:pt x="542" y="339"/>
                  </a:lnTo>
                  <a:lnTo>
                    <a:pt x="549" y="338"/>
                  </a:lnTo>
                  <a:lnTo>
                    <a:pt x="554" y="337"/>
                  </a:lnTo>
                  <a:lnTo>
                    <a:pt x="560" y="334"/>
                  </a:lnTo>
                  <a:lnTo>
                    <a:pt x="562" y="334"/>
                  </a:lnTo>
                  <a:lnTo>
                    <a:pt x="562" y="328"/>
                  </a:lnTo>
                  <a:lnTo>
                    <a:pt x="562" y="326"/>
                  </a:lnTo>
                  <a:lnTo>
                    <a:pt x="567" y="326"/>
                  </a:lnTo>
                  <a:lnTo>
                    <a:pt x="572" y="325"/>
                  </a:lnTo>
                  <a:lnTo>
                    <a:pt x="576" y="325"/>
                  </a:lnTo>
                  <a:lnTo>
                    <a:pt x="580" y="322"/>
                  </a:lnTo>
                  <a:lnTo>
                    <a:pt x="583" y="324"/>
                  </a:lnTo>
                  <a:lnTo>
                    <a:pt x="583" y="328"/>
                  </a:lnTo>
                  <a:lnTo>
                    <a:pt x="585" y="328"/>
                  </a:lnTo>
                  <a:lnTo>
                    <a:pt x="587" y="328"/>
                  </a:lnTo>
                  <a:lnTo>
                    <a:pt x="589" y="328"/>
                  </a:lnTo>
                  <a:lnTo>
                    <a:pt x="592" y="328"/>
                  </a:lnTo>
                  <a:lnTo>
                    <a:pt x="593" y="325"/>
                  </a:lnTo>
                  <a:lnTo>
                    <a:pt x="596" y="324"/>
                  </a:lnTo>
                  <a:lnTo>
                    <a:pt x="599" y="322"/>
                  </a:lnTo>
                  <a:lnTo>
                    <a:pt x="602" y="319"/>
                  </a:lnTo>
                  <a:lnTo>
                    <a:pt x="606" y="317"/>
                  </a:lnTo>
                  <a:lnTo>
                    <a:pt x="611" y="314"/>
                  </a:lnTo>
                  <a:lnTo>
                    <a:pt x="615" y="310"/>
                  </a:lnTo>
                  <a:lnTo>
                    <a:pt x="619" y="305"/>
                  </a:lnTo>
                  <a:lnTo>
                    <a:pt x="623" y="309"/>
                  </a:lnTo>
                  <a:lnTo>
                    <a:pt x="628" y="310"/>
                  </a:lnTo>
                  <a:lnTo>
                    <a:pt x="633" y="314"/>
                  </a:lnTo>
                  <a:lnTo>
                    <a:pt x="636" y="316"/>
                  </a:lnTo>
                  <a:lnTo>
                    <a:pt x="641" y="319"/>
                  </a:lnTo>
                  <a:lnTo>
                    <a:pt x="644" y="324"/>
                  </a:lnTo>
                  <a:lnTo>
                    <a:pt x="646" y="327"/>
                  </a:lnTo>
                  <a:lnTo>
                    <a:pt x="649" y="331"/>
                  </a:lnTo>
                  <a:lnTo>
                    <a:pt x="653" y="331"/>
                  </a:lnTo>
                  <a:lnTo>
                    <a:pt x="656" y="328"/>
                  </a:lnTo>
                  <a:lnTo>
                    <a:pt x="658" y="327"/>
                  </a:lnTo>
                  <a:lnTo>
                    <a:pt x="664" y="326"/>
                  </a:lnTo>
                  <a:lnTo>
                    <a:pt x="669" y="326"/>
                  </a:lnTo>
                  <a:lnTo>
                    <a:pt x="669" y="328"/>
                  </a:lnTo>
                  <a:lnTo>
                    <a:pt x="669" y="334"/>
                  </a:lnTo>
                  <a:lnTo>
                    <a:pt x="674" y="334"/>
                  </a:lnTo>
                  <a:lnTo>
                    <a:pt x="679" y="334"/>
                  </a:lnTo>
                  <a:lnTo>
                    <a:pt x="683" y="334"/>
                  </a:lnTo>
                  <a:lnTo>
                    <a:pt x="687" y="334"/>
                  </a:lnTo>
                  <a:lnTo>
                    <a:pt x="689" y="328"/>
                  </a:lnTo>
                  <a:lnTo>
                    <a:pt x="689" y="326"/>
                  </a:lnTo>
                  <a:lnTo>
                    <a:pt x="692" y="326"/>
                  </a:lnTo>
                  <a:lnTo>
                    <a:pt x="695" y="326"/>
                  </a:lnTo>
                  <a:lnTo>
                    <a:pt x="698" y="326"/>
                  </a:lnTo>
                  <a:lnTo>
                    <a:pt x="700" y="326"/>
                  </a:lnTo>
                  <a:lnTo>
                    <a:pt x="702" y="326"/>
                  </a:lnTo>
                  <a:lnTo>
                    <a:pt x="704" y="326"/>
                  </a:lnTo>
                  <a:lnTo>
                    <a:pt x="707" y="326"/>
                  </a:lnTo>
                  <a:lnTo>
                    <a:pt x="710" y="326"/>
                  </a:lnTo>
                  <a:lnTo>
                    <a:pt x="707" y="322"/>
                  </a:lnTo>
                  <a:lnTo>
                    <a:pt x="707" y="319"/>
                  </a:lnTo>
                  <a:lnTo>
                    <a:pt x="703" y="315"/>
                  </a:lnTo>
                  <a:lnTo>
                    <a:pt x="698" y="314"/>
                  </a:lnTo>
                  <a:lnTo>
                    <a:pt x="696" y="310"/>
                  </a:lnTo>
                  <a:lnTo>
                    <a:pt x="692" y="305"/>
                  </a:lnTo>
                  <a:lnTo>
                    <a:pt x="696" y="302"/>
                  </a:lnTo>
                  <a:lnTo>
                    <a:pt x="698" y="299"/>
                  </a:lnTo>
                  <a:lnTo>
                    <a:pt x="698" y="296"/>
                  </a:lnTo>
                  <a:lnTo>
                    <a:pt x="698" y="291"/>
                  </a:lnTo>
                  <a:lnTo>
                    <a:pt x="698" y="289"/>
                  </a:lnTo>
                  <a:lnTo>
                    <a:pt x="696" y="286"/>
                  </a:lnTo>
                  <a:lnTo>
                    <a:pt x="698" y="284"/>
                  </a:lnTo>
                  <a:lnTo>
                    <a:pt x="699" y="280"/>
                  </a:lnTo>
                  <a:lnTo>
                    <a:pt x="703" y="276"/>
                  </a:lnTo>
                  <a:lnTo>
                    <a:pt x="699" y="272"/>
                  </a:lnTo>
                  <a:lnTo>
                    <a:pt x="696" y="268"/>
                  </a:lnTo>
                  <a:lnTo>
                    <a:pt x="693" y="266"/>
                  </a:lnTo>
                  <a:lnTo>
                    <a:pt x="692" y="261"/>
                  </a:lnTo>
                  <a:lnTo>
                    <a:pt x="695" y="261"/>
                  </a:lnTo>
                  <a:lnTo>
                    <a:pt x="695" y="257"/>
                  </a:lnTo>
                  <a:lnTo>
                    <a:pt x="691" y="256"/>
                  </a:lnTo>
                  <a:lnTo>
                    <a:pt x="689" y="254"/>
                  </a:lnTo>
                  <a:lnTo>
                    <a:pt x="687" y="252"/>
                  </a:lnTo>
                  <a:lnTo>
                    <a:pt x="685" y="249"/>
                  </a:lnTo>
                  <a:lnTo>
                    <a:pt x="687" y="245"/>
                  </a:lnTo>
                  <a:lnTo>
                    <a:pt x="687" y="241"/>
                  </a:lnTo>
                  <a:lnTo>
                    <a:pt x="684" y="238"/>
                  </a:lnTo>
                  <a:lnTo>
                    <a:pt x="680" y="237"/>
                  </a:lnTo>
                  <a:lnTo>
                    <a:pt x="675" y="233"/>
                  </a:lnTo>
                  <a:lnTo>
                    <a:pt x="669" y="231"/>
                  </a:lnTo>
                  <a:lnTo>
                    <a:pt x="666" y="230"/>
                  </a:lnTo>
                  <a:lnTo>
                    <a:pt x="663" y="229"/>
                  </a:lnTo>
                  <a:lnTo>
                    <a:pt x="660" y="227"/>
                  </a:lnTo>
                  <a:lnTo>
                    <a:pt x="656" y="227"/>
                  </a:lnTo>
                  <a:lnTo>
                    <a:pt x="650" y="227"/>
                  </a:lnTo>
                  <a:lnTo>
                    <a:pt x="646" y="228"/>
                  </a:lnTo>
                  <a:lnTo>
                    <a:pt x="642" y="229"/>
                  </a:lnTo>
                  <a:lnTo>
                    <a:pt x="636" y="230"/>
                  </a:lnTo>
                  <a:lnTo>
                    <a:pt x="633" y="231"/>
                  </a:lnTo>
                  <a:lnTo>
                    <a:pt x="629" y="232"/>
                  </a:lnTo>
                  <a:lnTo>
                    <a:pt x="629" y="230"/>
                  </a:lnTo>
                  <a:lnTo>
                    <a:pt x="625" y="229"/>
                  </a:lnTo>
                  <a:lnTo>
                    <a:pt x="621" y="228"/>
                  </a:lnTo>
                  <a:lnTo>
                    <a:pt x="617" y="227"/>
                  </a:lnTo>
                  <a:lnTo>
                    <a:pt x="614" y="227"/>
                  </a:lnTo>
                  <a:lnTo>
                    <a:pt x="611" y="227"/>
                  </a:lnTo>
                  <a:lnTo>
                    <a:pt x="608" y="227"/>
                  </a:lnTo>
                  <a:lnTo>
                    <a:pt x="604" y="227"/>
                  </a:lnTo>
                  <a:lnTo>
                    <a:pt x="600" y="227"/>
                  </a:lnTo>
                  <a:lnTo>
                    <a:pt x="596" y="225"/>
                  </a:lnTo>
                  <a:lnTo>
                    <a:pt x="592" y="224"/>
                  </a:lnTo>
                  <a:lnTo>
                    <a:pt x="589" y="223"/>
                  </a:lnTo>
                  <a:lnTo>
                    <a:pt x="585" y="221"/>
                  </a:lnTo>
                  <a:lnTo>
                    <a:pt x="583" y="221"/>
                  </a:lnTo>
                  <a:lnTo>
                    <a:pt x="580" y="223"/>
                  </a:lnTo>
                  <a:lnTo>
                    <a:pt x="577" y="224"/>
                  </a:lnTo>
                  <a:lnTo>
                    <a:pt x="575" y="227"/>
                  </a:lnTo>
                  <a:lnTo>
                    <a:pt x="568" y="227"/>
                  </a:lnTo>
                  <a:lnTo>
                    <a:pt x="568" y="224"/>
                  </a:lnTo>
                  <a:lnTo>
                    <a:pt x="568" y="220"/>
                  </a:lnTo>
                  <a:lnTo>
                    <a:pt x="564" y="219"/>
                  </a:lnTo>
                  <a:lnTo>
                    <a:pt x="560" y="219"/>
                  </a:lnTo>
                  <a:lnTo>
                    <a:pt x="557" y="219"/>
                  </a:lnTo>
                  <a:lnTo>
                    <a:pt x="553" y="220"/>
                  </a:lnTo>
                  <a:lnTo>
                    <a:pt x="549" y="221"/>
                  </a:lnTo>
                  <a:lnTo>
                    <a:pt x="547" y="225"/>
                  </a:lnTo>
                  <a:lnTo>
                    <a:pt x="544" y="227"/>
                  </a:lnTo>
                  <a:lnTo>
                    <a:pt x="541" y="229"/>
                  </a:lnTo>
                  <a:lnTo>
                    <a:pt x="538" y="227"/>
                  </a:lnTo>
                  <a:lnTo>
                    <a:pt x="535" y="227"/>
                  </a:lnTo>
                  <a:lnTo>
                    <a:pt x="535" y="83"/>
                  </a:lnTo>
                  <a:lnTo>
                    <a:pt x="531" y="82"/>
                  </a:lnTo>
                  <a:lnTo>
                    <a:pt x="527" y="80"/>
                  </a:lnTo>
                  <a:lnTo>
                    <a:pt x="523" y="80"/>
                  </a:lnTo>
                  <a:lnTo>
                    <a:pt x="519" y="76"/>
                  </a:lnTo>
                  <a:lnTo>
                    <a:pt x="512" y="76"/>
                  </a:lnTo>
                  <a:lnTo>
                    <a:pt x="508" y="75"/>
                  </a:lnTo>
                  <a:lnTo>
                    <a:pt x="504" y="75"/>
                  </a:lnTo>
                  <a:lnTo>
                    <a:pt x="499" y="75"/>
                  </a:lnTo>
                  <a:lnTo>
                    <a:pt x="496" y="73"/>
                  </a:lnTo>
                  <a:lnTo>
                    <a:pt x="494" y="71"/>
                  </a:lnTo>
                  <a:lnTo>
                    <a:pt x="491" y="69"/>
                  </a:lnTo>
                  <a:lnTo>
                    <a:pt x="487" y="66"/>
                  </a:lnTo>
                  <a:lnTo>
                    <a:pt x="483" y="63"/>
                  </a:lnTo>
                  <a:lnTo>
                    <a:pt x="480" y="62"/>
                  </a:lnTo>
                  <a:lnTo>
                    <a:pt x="477" y="60"/>
                  </a:lnTo>
                  <a:lnTo>
                    <a:pt x="474" y="60"/>
                  </a:lnTo>
                  <a:lnTo>
                    <a:pt x="473" y="57"/>
                  </a:lnTo>
                  <a:lnTo>
                    <a:pt x="471" y="54"/>
                  </a:lnTo>
                  <a:lnTo>
                    <a:pt x="468" y="50"/>
                  </a:lnTo>
                  <a:lnTo>
                    <a:pt x="465" y="47"/>
                  </a:lnTo>
                  <a:lnTo>
                    <a:pt x="463" y="47"/>
                  </a:lnTo>
                  <a:lnTo>
                    <a:pt x="460" y="47"/>
                  </a:lnTo>
                  <a:lnTo>
                    <a:pt x="457" y="47"/>
                  </a:lnTo>
                  <a:lnTo>
                    <a:pt x="455" y="47"/>
                  </a:lnTo>
                  <a:lnTo>
                    <a:pt x="455" y="44"/>
                  </a:lnTo>
                  <a:lnTo>
                    <a:pt x="455" y="40"/>
                  </a:lnTo>
                  <a:lnTo>
                    <a:pt x="455" y="37"/>
                  </a:lnTo>
                  <a:lnTo>
                    <a:pt x="455" y="34"/>
                  </a:lnTo>
                  <a:lnTo>
                    <a:pt x="453" y="32"/>
                  </a:lnTo>
                  <a:lnTo>
                    <a:pt x="453" y="31"/>
                  </a:lnTo>
                  <a:lnTo>
                    <a:pt x="453" y="27"/>
                  </a:lnTo>
                  <a:lnTo>
                    <a:pt x="453" y="26"/>
                  </a:lnTo>
                  <a:lnTo>
                    <a:pt x="453" y="25"/>
                  </a:lnTo>
                  <a:lnTo>
                    <a:pt x="455" y="25"/>
                  </a:lnTo>
                  <a:lnTo>
                    <a:pt x="465" y="11"/>
                  </a:lnTo>
                  <a:lnTo>
                    <a:pt x="469" y="0"/>
                  </a:lnTo>
                  <a:lnTo>
                    <a:pt x="464" y="0"/>
                  </a:lnTo>
                  <a:lnTo>
                    <a:pt x="460" y="1"/>
                  </a:lnTo>
                  <a:lnTo>
                    <a:pt x="456" y="4"/>
                  </a:lnTo>
                  <a:lnTo>
                    <a:pt x="453" y="6"/>
                  </a:lnTo>
                  <a:lnTo>
                    <a:pt x="453" y="8"/>
                  </a:lnTo>
                  <a:lnTo>
                    <a:pt x="452" y="8"/>
                  </a:lnTo>
                  <a:lnTo>
                    <a:pt x="449" y="8"/>
                  </a:lnTo>
                  <a:lnTo>
                    <a:pt x="449" y="11"/>
                  </a:lnTo>
                  <a:lnTo>
                    <a:pt x="446" y="11"/>
                  </a:lnTo>
                  <a:lnTo>
                    <a:pt x="442" y="11"/>
                  </a:lnTo>
                  <a:lnTo>
                    <a:pt x="441" y="11"/>
                  </a:lnTo>
                  <a:lnTo>
                    <a:pt x="438" y="11"/>
                  </a:lnTo>
                  <a:lnTo>
                    <a:pt x="434" y="11"/>
                  </a:lnTo>
                  <a:lnTo>
                    <a:pt x="431" y="11"/>
                  </a:lnTo>
                  <a:lnTo>
                    <a:pt x="428" y="11"/>
                  </a:lnTo>
                  <a:lnTo>
                    <a:pt x="426" y="11"/>
                  </a:lnTo>
                  <a:lnTo>
                    <a:pt x="428" y="13"/>
                  </a:lnTo>
                  <a:lnTo>
                    <a:pt x="423" y="14"/>
                  </a:lnTo>
                  <a:lnTo>
                    <a:pt x="421" y="14"/>
                  </a:lnTo>
                  <a:lnTo>
                    <a:pt x="417" y="16"/>
                  </a:lnTo>
                  <a:lnTo>
                    <a:pt x="414" y="18"/>
                  </a:lnTo>
                  <a:lnTo>
                    <a:pt x="412" y="15"/>
                  </a:lnTo>
                  <a:lnTo>
                    <a:pt x="408" y="15"/>
                  </a:lnTo>
                  <a:lnTo>
                    <a:pt x="404" y="16"/>
                  </a:lnTo>
                  <a:lnTo>
                    <a:pt x="401" y="18"/>
                  </a:lnTo>
                  <a:lnTo>
                    <a:pt x="396" y="18"/>
                  </a:lnTo>
                  <a:lnTo>
                    <a:pt x="396" y="21"/>
                  </a:lnTo>
                  <a:lnTo>
                    <a:pt x="396" y="18"/>
                  </a:lnTo>
                  <a:lnTo>
                    <a:pt x="394" y="18"/>
                  </a:lnTo>
                  <a:lnTo>
                    <a:pt x="393" y="16"/>
                  </a:lnTo>
                  <a:lnTo>
                    <a:pt x="391" y="15"/>
                  </a:lnTo>
                  <a:lnTo>
                    <a:pt x="390" y="18"/>
                  </a:lnTo>
                  <a:lnTo>
                    <a:pt x="389" y="20"/>
                  </a:lnTo>
                  <a:lnTo>
                    <a:pt x="387" y="21"/>
                  </a:lnTo>
                  <a:lnTo>
                    <a:pt x="385" y="21"/>
                  </a:lnTo>
                  <a:lnTo>
                    <a:pt x="382" y="24"/>
                  </a:lnTo>
                  <a:lnTo>
                    <a:pt x="377" y="26"/>
                  </a:lnTo>
                  <a:lnTo>
                    <a:pt x="373" y="27"/>
                  </a:lnTo>
                  <a:lnTo>
                    <a:pt x="368" y="27"/>
                  </a:lnTo>
                  <a:lnTo>
                    <a:pt x="365" y="32"/>
                  </a:lnTo>
                  <a:lnTo>
                    <a:pt x="361" y="32"/>
                  </a:lnTo>
                  <a:lnTo>
                    <a:pt x="360" y="32"/>
                  </a:lnTo>
                  <a:lnTo>
                    <a:pt x="357" y="32"/>
                  </a:lnTo>
                  <a:lnTo>
                    <a:pt x="355" y="32"/>
                  </a:lnTo>
                  <a:lnTo>
                    <a:pt x="352" y="32"/>
                  </a:lnTo>
                  <a:lnTo>
                    <a:pt x="350" y="32"/>
                  </a:lnTo>
                  <a:lnTo>
                    <a:pt x="348" y="32"/>
                  </a:lnTo>
                  <a:lnTo>
                    <a:pt x="346" y="32"/>
                  </a:lnTo>
                  <a:lnTo>
                    <a:pt x="342" y="34"/>
                  </a:lnTo>
                  <a:lnTo>
                    <a:pt x="339" y="34"/>
                  </a:lnTo>
                  <a:lnTo>
                    <a:pt x="337" y="35"/>
                  </a:lnTo>
                  <a:lnTo>
                    <a:pt x="334" y="35"/>
                  </a:lnTo>
                  <a:lnTo>
                    <a:pt x="333" y="35"/>
                  </a:lnTo>
                  <a:lnTo>
                    <a:pt x="329" y="35"/>
                  </a:lnTo>
                  <a:lnTo>
                    <a:pt x="326" y="35"/>
                  </a:lnTo>
                  <a:lnTo>
                    <a:pt x="323" y="35"/>
                  </a:lnTo>
                  <a:lnTo>
                    <a:pt x="321" y="34"/>
                  </a:lnTo>
                  <a:lnTo>
                    <a:pt x="318" y="34"/>
                  </a:lnTo>
                  <a:lnTo>
                    <a:pt x="315" y="32"/>
                  </a:lnTo>
                  <a:lnTo>
                    <a:pt x="314" y="34"/>
                  </a:lnTo>
                  <a:lnTo>
                    <a:pt x="314" y="35"/>
                  </a:lnTo>
                  <a:lnTo>
                    <a:pt x="311" y="35"/>
                  </a:lnTo>
                  <a:lnTo>
                    <a:pt x="311" y="34"/>
                  </a:lnTo>
                  <a:lnTo>
                    <a:pt x="306" y="34"/>
                  </a:lnTo>
                  <a:lnTo>
                    <a:pt x="302" y="34"/>
                  </a:lnTo>
                  <a:lnTo>
                    <a:pt x="298" y="34"/>
                  </a:lnTo>
                  <a:lnTo>
                    <a:pt x="294" y="35"/>
                  </a:lnTo>
                  <a:lnTo>
                    <a:pt x="289" y="34"/>
                  </a:lnTo>
                  <a:lnTo>
                    <a:pt x="285" y="35"/>
                  </a:lnTo>
                  <a:lnTo>
                    <a:pt x="282" y="35"/>
                  </a:lnTo>
                  <a:lnTo>
                    <a:pt x="279" y="34"/>
                  </a:lnTo>
                  <a:lnTo>
                    <a:pt x="277" y="40"/>
                  </a:lnTo>
                  <a:lnTo>
                    <a:pt x="276" y="44"/>
                  </a:lnTo>
                  <a:lnTo>
                    <a:pt x="272" y="46"/>
                  </a:lnTo>
                  <a:lnTo>
                    <a:pt x="269" y="50"/>
                  </a:lnTo>
                  <a:lnTo>
                    <a:pt x="268" y="50"/>
                  </a:lnTo>
                  <a:lnTo>
                    <a:pt x="268" y="52"/>
                  </a:lnTo>
                  <a:lnTo>
                    <a:pt x="265" y="54"/>
                  </a:lnTo>
                  <a:lnTo>
                    <a:pt x="260" y="55"/>
                  </a:lnTo>
                  <a:lnTo>
                    <a:pt x="256" y="57"/>
                  </a:lnTo>
                  <a:lnTo>
                    <a:pt x="254" y="60"/>
                  </a:lnTo>
                  <a:lnTo>
                    <a:pt x="250" y="60"/>
                  </a:lnTo>
                  <a:lnTo>
                    <a:pt x="246" y="60"/>
                  </a:lnTo>
                  <a:lnTo>
                    <a:pt x="241" y="61"/>
                  </a:lnTo>
                  <a:lnTo>
                    <a:pt x="237" y="61"/>
                  </a:lnTo>
                  <a:lnTo>
                    <a:pt x="237" y="63"/>
                  </a:lnTo>
                  <a:lnTo>
                    <a:pt x="234" y="63"/>
                  </a:lnTo>
                  <a:lnTo>
                    <a:pt x="233" y="66"/>
                  </a:lnTo>
                  <a:lnTo>
                    <a:pt x="231" y="67"/>
                  </a:lnTo>
                  <a:lnTo>
                    <a:pt x="227" y="67"/>
                  </a:lnTo>
                  <a:lnTo>
                    <a:pt x="227" y="70"/>
                  </a:lnTo>
                  <a:lnTo>
                    <a:pt x="225" y="71"/>
                  </a:lnTo>
                  <a:lnTo>
                    <a:pt x="223" y="71"/>
                  </a:lnTo>
                  <a:lnTo>
                    <a:pt x="220" y="72"/>
                  </a:lnTo>
                  <a:lnTo>
                    <a:pt x="216" y="72"/>
                  </a:lnTo>
                  <a:lnTo>
                    <a:pt x="214" y="73"/>
                  </a:lnTo>
                  <a:lnTo>
                    <a:pt x="212" y="74"/>
                  </a:lnTo>
                  <a:lnTo>
                    <a:pt x="210" y="75"/>
                  </a:lnTo>
                  <a:lnTo>
                    <a:pt x="208" y="76"/>
                  </a:lnTo>
                  <a:lnTo>
                    <a:pt x="206" y="76"/>
                  </a:lnTo>
                  <a:lnTo>
                    <a:pt x="203" y="76"/>
                  </a:lnTo>
                  <a:lnTo>
                    <a:pt x="203" y="80"/>
                  </a:lnTo>
                  <a:lnTo>
                    <a:pt x="200" y="82"/>
                  </a:lnTo>
                  <a:lnTo>
                    <a:pt x="198" y="83"/>
                  </a:lnTo>
                  <a:lnTo>
                    <a:pt x="198" y="85"/>
                  </a:lnTo>
                  <a:lnTo>
                    <a:pt x="195" y="86"/>
                  </a:lnTo>
                  <a:lnTo>
                    <a:pt x="193" y="90"/>
                  </a:lnTo>
                  <a:lnTo>
                    <a:pt x="190" y="90"/>
                  </a:lnTo>
                  <a:lnTo>
                    <a:pt x="187" y="91"/>
                  </a:lnTo>
                  <a:lnTo>
                    <a:pt x="184" y="91"/>
                  </a:lnTo>
                  <a:lnTo>
                    <a:pt x="181" y="90"/>
                  </a:lnTo>
                  <a:lnTo>
                    <a:pt x="179" y="90"/>
                  </a:lnTo>
                  <a:lnTo>
                    <a:pt x="175" y="86"/>
                  </a:lnTo>
                  <a:lnTo>
                    <a:pt x="173" y="85"/>
                  </a:lnTo>
                  <a:lnTo>
                    <a:pt x="171" y="84"/>
                  </a:lnTo>
                  <a:lnTo>
                    <a:pt x="166" y="84"/>
                  </a:lnTo>
                  <a:lnTo>
                    <a:pt x="166" y="81"/>
                  </a:lnTo>
                  <a:lnTo>
                    <a:pt x="164" y="80"/>
                  </a:lnTo>
                  <a:lnTo>
                    <a:pt x="161" y="80"/>
                  </a:lnTo>
                  <a:lnTo>
                    <a:pt x="160" y="80"/>
                  </a:lnTo>
                  <a:lnTo>
                    <a:pt x="157" y="80"/>
                  </a:lnTo>
                  <a:lnTo>
                    <a:pt x="157" y="82"/>
                  </a:lnTo>
                  <a:lnTo>
                    <a:pt x="157" y="84"/>
                  </a:lnTo>
                  <a:lnTo>
                    <a:pt x="157" y="86"/>
                  </a:lnTo>
                  <a:lnTo>
                    <a:pt x="157" y="90"/>
                  </a:lnTo>
                  <a:lnTo>
                    <a:pt x="154" y="91"/>
                  </a:lnTo>
                  <a:lnTo>
                    <a:pt x="155" y="90"/>
                  </a:lnTo>
                  <a:lnTo>
                    <a:pt x="155" y="86"/>
                  </a:lnTo>
                  <a:lnTo>
                    <a:pt x="156" y="86"/>
                  </a:lnTo>
                  <a:lnTo>
                    <a:pt x="156" y="88"/>
                  </a:lnTo>
                  <a:lnTo>
                    <a:pt x="155" y="91"/>
                  </a:lnTo>
                  <a:lnTo>
                    <a:pt x="155" y="95"/>
                  </a:lnTo>
                  <a:lnTo>
                    <a:pt x="153" y="102"/>
                  </a:lnTo>
                  <a:lnTo>
                    <a:pt x="152" y="109"/>
                  </a:lnTo>
                  <a:lnTo>
                    <a:pt x="152" y="111"/>
                  </a:lnTo>
                  <a:lnTo>
                    <a:pt x="149" y="112"/>
                  </a:lnTo>
                  <a:lnTo>
                    <a:pt x="147" y="112"/>
                  </a:lnTo>
                  <a:lnTo>
                    <a:pt x="145" y="112"/>
                  </a:lnTo>
                  <a:lnTo>
                    <a:pt x="141" y="114"/>
                  </a:lnTo>
                  <a:lnTo>
                    <a:pt x="141" y="118"/>
                  </a:lnTo>
                  <a:lnTo>
                    <a:pt x="141" y="120"/>
                  </a:lnTo>
                  <a:lnTo>
                    <a:pt x="139" y="124"/>
                  </a:lnTo>
                  <a:lnTo>
                    <a:pt x="139" y="129"/>
                  </a:lnTo>
                  <a:lnTo>
                    <a:pt x="137" y="132"/>
                  </a:lnTo>
                  <a:lnTo>
                    <a:pt x="135" y="135"/>
                  </a:lnTo>
                  <a:lnTo>
                    <a:pt x="133" y="140"/>
                  </a:lnTo>
                  <a:lnTo>
                    <a:pt x="133" y="142"/>
                  </a:lnTo>
                  <a:lnTo>
                    <a:pt x="133" y="145"/>
                  </a:lnTo>
                  <a:lnTo>
                    <a:pt x="131" y="148"/>
                  </a:lnTo>
                  <a:lnTo>
                    <a:pt x="131" y="152"/>
                  </a:lnTo>
                  <a:lnTo>
                    <a:pt x="129" y="155"/>
                  </a:lnTo>
                  <a:lnTo>
                    <a:pt x="127" y="160"/>
                  </a:lnTo>
                  <a:lnTo>
                    <a:pt x="126" y="164"/>
                  </a:lnTo>
                  <a:lnTo>
                    <a:pt x="125" y="168"/>
                  </a:lnTo>
                  <a:lnTo>
                    <a:pt x="125" y="171"/>
                  </a:lnTo>
                  <a:lnTo>
                    <a:pt x="123" y="172"/>
                  </a:lnTo>
                  <a:lnTo>
                    <a:pt x="122" y="175"/>
                  </a:lnTo>
                  <a:lnTo>
                    <a:pt x="121" y="178"/>
                  </a:lnTo>
                  <a:lnTo>
                    <a:pt x="120" y="180"/>
                  </a:lnTo>
                  <a:lnTo>
                    <a:pt x="118" y="181"/>
                  </a:lnTo>
                  <a:lnTo>
                    <a:pt x="118" y="183"/>
                  </a:lnTo>
                  <a:lnTo>
                    <a:pt x="119" y="184"/>
                  </a:lnTo>
                  <a:lnTo>
                    <a:pt x="120" y="188"/>
                  </a:lnTo>
                  <a:lnTo>
                    <a:pt x="120" y="191"/>
                  </a:lnTo>
                  <a:lnTo>
                    <a:pt x="120" y="194"/>
                  </a:lnTo>
                  <a:lnTo>
                    <a:pt x="122" y="197"/>
                  </a:lnTo>
                  <a:lnTo>
                    <a:pt x="125" y="200"/>
                  </a:lnTo>
                  <a:lnTo>
                    <a:pt x="125" y="202"/>
                  </a:lnTo>
                  <a:lnTo>
                    <a:pt x="127" y="206"/>
                  </a:lnTo>
                  <a:lnTo>
                    <a:pt x="128" y="209"/>
                  </a:lnTo>
                  <a:lnTo>
                    <a:pt x="129" y="213"/>
                  </a:lnTo>
                  <a:lnTo>
                    <a:pt x="130" y="217"/>
                  </a:lnTo>
                  <a:lnTo>
                    <a:pt x="130" y="219"/>
                  </a:lnTo>
                  <a:lnTo>
                    <a:pt x="125" y="218"/>
                  </a:lnTo>
                  <a:lnTo>
                    <a:pt x="122" y="215"/>
                  </a:lnTo>
                  <a:lnTo>
                    <a:pt x="121" y="211"/>
                  </a:lnTo>
                  <a:lnTo>
                    <a:pt x="120" y="206"/>
                  </a:lnTo>
                  <a:lnTo>
                    <a:pt x="117" y="206"/>
                  </a:lnTo>
                  <a:lnTo>
                    <a:pt x="115" y="206"/>
                  </a:lnTo>
                  <a:lnTo>
                    <a:pt x="115" y="207"/>
                  </a:lnTo>
                  <a:lnTo>
                    <a:pt x="115" y="208"/>
                  </a:lnTo>
                  <a:lnTo>
                    <a:pt x="115" y="211"/>
                  </a:lnTo>
                  <a:lnTo>
                    <a:pt x="115" y="212"/>
                  </a:lnTo>
                  <a:lnTo>
                    <a:pt x="117" y="215"/>
                  </a:lnTo>
                  <a:lnTo>
                    <a:pt x="117" y="217"/>
                  </a:lnTo>
                  <a:lnTo>
                    <a:pt x="112" y="216"/>
                  </a:lnTo>
                  <a:lnTo>
                    <a:pt x="110" y="216"/>
                  </a:lnTo>
                  <a:lnTo>
                    <a:pt x="109" y="216"/>
                  </a:lnTo>
                  <a:lnTo>
                    <a:pt x="107" y="219"/>
                  </a:lnTo>
                  <a:lnTo>
                    <a:pt x="109" y="223"/>
                  </a:lnTo>
                  <a:lnTo>
                    <a:pt x="109" y="227"/>
                  </a:lnTo>
                  <a:lnTo>
                    <a:pt x="107" y="229"/>
                  </a:lnTo>
                  <a:lnTo>
                    <a:pt x="106" y="232"/>
                  </a:lnTo>
                  <a:lnTo>
                    <a:pt x="101" y="233"/>
                  </a:lnTo>
                  <a:lnTo>
                    <a:pt x="98" y="237"/>
                  </a:lnTo>
                  <a:lnTo>
                    <a:pt x="94" y="239"/>
                  </a:lnTo>
                  <a:lnTo>
                    <a:pt x="92" y="241"/>
                  </a:lnTo>
                  <a:lnTo>
                    <a:pt x="88" y="245"/>
                  </a:lnTo>
                  <a:lnTo>
                    <a:pt x="85" y="247"/>
                  </a:lnTo>
                  <a:lnTo>
                    <a:pt x="79" y="247"/>
                  </a:lnTo>
                  <a:lnTo>
                    <a:pt x="71" y="244"/>
                  </a:lnTo>
                  <a:lnTo>
                    <a:pt x="69" y="247"/>
                  </a:lnTo>
                  <a:lnTo>
                    <a:pt x="66" y="250"/>
                  </a:lnTo>
                  <a:lnTo>
                    <a:pt x="65" y="253"/>
                  </a:lnTo>
                  <a:lnTo>
                    <a:pt x="63" y="256"/>
                  </a:lnTo>
                  <a:lnTo>
                    <a:pt x="61" y="260"/>
                  </a:lnTo>
                  <a:lnTo>
                    <a:pt x="60" y="263"/>
                  </a:lnTo>
                  <a:lnTo>
                    <a:pt x="58" y="266"/>
                  </a:lnTo>
                  <a:lnTo>
                    <a:pt x="56" y="269"/>
                  </a:lnTo>
                  <a:lnTo>
                    <a:pt x="52" y="272"/>
                  </a:lnTo>
                  <a:lnTo>
                    <a:pt x="48" y="276"/>
                  </a:lnTo>
                  <a:lnTo>
                    <a:pt x="44" y="279"/>
                  </a:lnTo>
                  <a:lnTo>
                    <a:pt x="41" y="284"/>
                  </a:lnTo>
                  <a:lnTo>
                    <a:pt x="38" y="286"/>
                  </a:lnTo>
                  <a:lnTo>
                    <a:pt x="34" y="289"/>
                  </a:lnTo>
                  <a:lnTo>
                    <a:pt x="30" y="291"/>
                  </a:lnTo>
                  <a:lnTo>
                    <a:pt x="26" y="296"/>
                  </a:lnTo>
                  <a:lnTo>
                    <a:pt x="23" y="299"/>
                  </a:lnTo>
                  <a:lnTo>
                    <a:pt x="19" y="302"/>
                  </a:lnTo>
                  <a:lnTo>
                    <a:pt x="15" y="305"/>
                  </a:lnTo>
                  <a:lnTo>
                    <a:pt x="12" y="309"/>
                  </a:lnTo>
                  <a:lnTo>
                    <a:pt x="9" y="310"/>
                  </a:lnTo>
                  <a:lnTo>
                    <a:pt x="6" y="313"/>
                  </a:lnTo>
                  <a:lnTo>
                    <a:pt x="4" y="315"/>
                  </a:lnTo>
                  <a:lnTo>
                    <a:pt x="0" y="317"/>
                  </a:lnTo>
                  <a:lnTo>
                    <a:pt x="2" y="319"/>
                  </a:lnTo>
                  <a:lnTo>
                    <a:pt x="4" y="320"/>
                  </a:lnTo>
                  <a:lnTo>
                    <a:pt x="7" y="321"/>
                  </a:lnTo>
                  <a:lnTo>
                    <a:pt x="7" y="326"/>
                  </a:lnTo>
                  <a:lnTo>
                    <a:pt x="10" y="326"/>
                  </a:lnTo>
                  <a:lnTo>
                    <a:pt x="9" y="328"/>
                  </a:lnTo>
                  <a:lnTo>
                    <a:pt x="8" y="331"/>
                  </a:lnTo>
                  <a:lnTo>
                    <a:pt x="7" y="332"/>
                  </a:lnTo>
                  <a:lnTo>
                    <a:pt x="4" y="334"/>
                  </a:lnTo>
                  <a:lnTo>
                    <a:pt x="7" y="334"/>
                  </a:lnTo>
                  <a:lnTo>
                    <a:pt x="8" y="338"/>
                  </a:lnTo>
                  <a:lnTo>
                    <a:pt x="11" y="343"/>
                  </a:lnTo>
                  <a:lnTo>
                    <a:pt x="14" y="346"/>
                  </a:lnTo>
                  <a:lnTo>
                    <a:pt x="20" y="348"/>
                  </a:lnTo>
                  <a:lnTo>
                    <a:pt x="19" y="345"/>
                  </a:lnTo>
                  <a:lnTo>
                    <a:pt x="18" y="344"/>
                  </a:lnTo>
                  <a:lnTo>
                    <a:pt x="18" y="340"/>
                  </a:lnTo>
                  <a:lnTo>
                    <a:pt x="17" y="338"/>
                  </a:lnTo>
                  <a:lnTo>
                    <a:pt x="20" y="338"/>
                  </a:lnTo>
                  <a:lnTo>
                    <a:pt x="20" y="343"/>
                  </a:lnTo>
                  <a:lnTo>
                    <a:pt x="22" y="343"/>
                  </a:lnTo>
                  <a:lnTo>
                    <a:pt x="22" y="345"/>
                  </a:lnTo>
                  <a:lnTo>
                    <a:pt x="22" y="347"/>
                  </a:lnTo>
                  <a:lnTo>
                    <a:pt x="22" y="349"/>
                  </a:lnTo>
                  <a:lnTo>
                    <a:pt x="22" y="351"/>
                  </a:lnTo>
                  <a:lnTo>
                    <a:pt x="26" y="354"/>
                  </a:lnTo>
                  <a:lnTo>
                    <a:pt x="26" y="357"/>
                  </a:lnTo>
                  <a:lnTo>
                    <a:pt x="25" y="357"/>
                  </a:lnTo>
                  <a:lnTo>
                    <a:pt x="22" y="358"/>
                  </a:lnTo>
                  <a:lnTo>
                    <a:pt x="26" y="361"/>
                  </a:lnTo>
                  <a:lnTo>
                    <a:pt x="26" y="363"/>
                  </a:lnTo>
                  <a:lnTo>
                    <a:pt x="29" y="365"/>
                  </a:lnTo>
                  <a:lnTo>
                    <a:pt x="26" y="368"/>
                  </a:lnTo>
                  <a:lnTo>
                    <a:pt x="29" y="368"/>
                  </a:lnTo>
                  <a:lnTo>
                    <a:pt x="31" y="369"/>
                  </a:lnTo>
                  <a:lnTo>
                    <a:pt x="33" y="370"/>
                  </a:lnTo>
                  <a:lnTo>
                    <a:pt x="34" y="373"/>
                  </a:lnTo>
                  <a:lnTo>
                    <a:pt x="39" y="373"/>
                  </a:lnTo>
                  <a:lnTo>
                    <a:pt x="44" y="373"/>
                  </a:lnTo>
                  <a:lnTo>
                    <a:pt x="46" y="374"/>
                  </a:lnTo>
                  <a:lnTo>
                    <a:pt x="50" y="378"/>
                  </a:lnTo>
                  <a:lnTo>
                    <a:pt x="45" y="380"/>
                  </a:lnTo>
                  <a:lnTo>
                    <a:pt x="44" y="382"/>
                  </a:lnTo>
                  <a:lnTo>
                    <a:pt x="46" y="385"/>
                  </a:lnTo>
                  <a:lnTo>
                    <a:pt x="47" y="388"/>
                  </a:lnTo>
                  <a:lnTo>
                    <a:pt x="44" y="388"/>
                  </a:lnTo>
                  <a:lnTo>
                    <a:pt x="44" y="392"/>
                  </a:lnTo>
                  <a:lnTo>
                    <a:pt x="52" y="392"/>
                  </a:lnTo>
                  <a:lnTo>
                    <a:pt x="53" y="394"/>
                  </a:lnTo>
                  <a:lnTo>
                    <a:pt x="53" y="392"/>
                  </a:lnTo>
                  <a:lnTo>
                    <a:pt x="53" y="389"/>
                  </a:lnTo>
                  <a:lnTo>
                    <a:pt x="53" y="388"/>
                  </a:lnTo>
                  <a:lnTo>
                    <a:pt x="52" y="386"/>
                  </a:lnTo>
                  <a:lnTo>
                    <a:pt x="53" y="388"/>
                  </a:lnTo>
                  <a:lnTo>
                    <a:pt x="56" y="388"/>
                  </a:lnTo>
                  <a:lnTo>
                    <a:pt x="58" y="388"/>
                  </a:lnTo>
                  <a:lnTo>
                    <a:pt x="61" y="388"/>
                  </a:lnTo>
                  <a:lnTo>
                    <a:pt x="60" y="392"/>
                  </a:lnTo>
                  <a:lnTo>
                    <a:pt x="60" y="394"/>
                  </a:lnTo>
                  <a:lnTo>
                    <a:pt x="60" y="395"/>
                  </a:lnTo>
                  <a:lnTo>
                    <a:pt x="61" y="397"/>
                  </a:lnTo>
                  <a:lnTo>
                    <a:pt x="64" y="395"/>
                  </a:lnTo>
                  <a:lnTo>
                    <a:pt x="66" y="397"/>
                  </a:lnTo>
                  <a:lnTo>
                    <a:pt x="66" y="398"/>
                  </a:lnTo>
                  <a:lnTo>
                    <a:pt x="66" y="401"/>
                  </a:lnTo>
                  <a:lnTo>
                    <a:pt x="66" y="402"/>
                  </a:lnTo>
                  <a:lnTo>
                    <a:pt x="66" y="405"/>
                  </a:lnTo>
                  <a:lnTo>
                    <a:pt x="69" y="404"/>
                  </a:lnTo>
                  <a:lnTo>
                    <a:pt x="72" y="401"/>
                  </a:lnTo>
                  <a:lnTo>
                    <a:pt x="75" y="398"/>
                  </a:lnTo>
                  <a:lnTo>
                    <a:pt x="79" y="397"/>
                  </a:lnTo>
                  <a:lnTo>
                    <a:pt x="79" y="405"/>
                  </a:lnTo>
                  <a:lnTo>
                    <a:pt x="74" y="407"/>
                  </a:lnTo>
                  <a:lnTo>
                    <a:pt x="77" y="407"/>
                  </a:lnTo>
                  <a:lnTo>
                    <a:pt x="79" y="411"/>
                  </a:lnTo>
                  <a:lnTo>
                    <a:pt x="82" y="414"/>
                  </a:lnTo>
                  <a:lnTo>
                    <a:pt x="85" y="418"/>
                  </a:lnTo>
                  <a:lnTo>
                    <a:pt x="88" y="423"/>
                  </a:lnTo>
                  <a:lnTo>
                    <a:pt x="90" y="423"/>
                  </a:lnTo>
                  <a:lnTo>
                    <a:pt x="92" y="423"/>
                  </a:lnTo>
                  <a:lnTo>
                    <a:pt x="94" y="423"/>
                  </a:lnTo>
                  <a:lnTo>
                    <a:pt x="96" y="423"/>
                  </a:lnTo>
                  <a:lnTo>
                    <a:pt x="96" y="421"/>
                  </a:lnTo>
                  <a:lnTo>
                    <a:pt x="98" y="418"/>
                  </a:lnTo>
                  <a:lnTo>
                    <a:pt x="100" y="418"/>
                  </a:lnTo>
                  <a:lnTo>
                    <a:pt x="99" y="421"/>
                  </a:lnTo>
                  <a:lnTo>
                    <a:pt x="98" y="423"/>
                  </a:lnTo>
                  <a:lnTo>
                    <a:pt x="96" y="425"/>
                  </a:lnTo>
                  <a:lnTo>
                    <a:pt x="96" y="428"/>
                  </a:lnTo>
                  <a:lnTo>
                    <a:pt x="101" y="428"/>
                  </a:lnTo>
                  <a:lnTo>
                    <a:pt x="106" y="426"/>
                  </a:lnTo>
                  <a:lnTo>
                    <a:pt x="107" y="425"/>
                  </a:lnTo>
                  <a:lnTo>
                    <a:pt x="114" y="423"/>
                  </a:lnTo>
                  <a:lnTo>
                    <a:pt x="114" y="425"/>
                  </a:lnTo>
                  <a:lnTo>
                    <a:pt x="110" y="428"/>
                  </a:lnTo>
                  <a:lnTo>
                    <a:pt x="110" y="431"/>
                  </a:lnTo>
                  <a:lnTo>
                    <a:pt x="107" y="432"/>
                  </a:lnTo>
                  <a:lnTo>
                    <a:pt x="108" y="433"/>
                  </a:lnTo>
                  <a:lnTo>
                    <a:pt x="114" y="433"/>
                  </a:lnTo>
                  <a:lnTo>
                    <a:pt x="117" y="431"/>
                  </a:lnTo>
                  <a:lnTo>
                    <a:pt x="120" y="433"/>
                  </a:lnTo>
                  <a:lnTo>
                    <a:pt x="120" y="434"/>
                  </a:lnTo>
                  <a:lnTo>
                    <a:pt x="120" y="438"/>
                  </a:lnTo>
                  <a:lnTo>
                    <a:pt x="117" y="441"/>
                  </a:lnTo>
                  <a:lnTo>
                    <a:pt x="122" y="444"/>
                  </a:lnTo>
                  <a:lnTo>
                    <a:pt x="127" y="441"/>
                  </a:lnTo>
                  <a:lnTo>
                    <a:pt x="127" y="438"/>
                  </a:lnTo>
                  <a:lnTo>
                    <a:pt x="130" y="437"/>
                  </a:lnTo>
                  <a:lnTo>
                    <a:pt x="131" y="435"/>
                  </a:lnTo>
                  <a:lnTo>
                    <a:pt x="133" y="434"/>
                  </a:lnTo>
                  <a:lnTo>
                    <a:pt x="134" y="433"/>
                  </a:lnTo>
                  <a:lnTo>
                    <a:pt x="134" y="431"/>
                  </a:lnTo>
                  <a:lnTo>
                    <a:pt x="137" y="431"/>
                  </a:lnTo>
                  <a:lnTo>
                    <a:pt x="137" y="433"/>
                  </a:lnTo>
                  <a:lnTo>
                    <a:pt x="137" y="434"/>
                  </a:lnTo>
                  <a:lnTo>
                    <a:pt x="136" y="435"/>
                  </a:lnTo>
                  <a:lnTo>
                    <a:pt x="135" y="437"/>
                  </a:lnTo>
                  <a:lnTo>
                    <a:pt x="139" y="437"/>
                  </a:lnTo>
                  <a:lnTo>
                    <a:pt x="142" y="437"/>
                  </a:lnTo>
                  <a:lnTo>
                    <a:pt x="147" y="437"/>
                  </a:lnTo>
                  <a:lnTo>
                    <a:pt x="150" y="437"/>
                  </a:lnTo>
                  <a:lnTo>
                    <a:pt x="150" y="435"/>
                  </a:lnTo>
                  <a:lnTo>
                    <a:pt x="150" y="432"/>
                  </a:lnTo>
                  <a:lnTo>
                    <a:pt x="150" y="429"/>
                  </a:lnTo>
                  <a:lnTo>
                    <a:pt x="150" y="428"/>
                  </a:lnTo>
                  <a:lnTo>
                    <a:pt x="152" y="428"/>
                  </a:lnTo>
                  <a:lnTo>
                    <a:pt x="154" y="428"/>
                  </a:lnTo>
                  <a:lnTo>
                    <a:pt x="154" y="431"/>
                  </a:lnTo>
                  <a:lnTo>
                    <a:pt x="154" y="433"/>
                  </a:lnTo>
                  <a:lnTo>
                    <a:pt x="157" y="434"/>
                  </a:lnTo>
                  <a:lnTo>
                    <a:pt x="158" y="437"/>
                  </a:lnTo>
                  <a:lnTo>
                    <a:pt x="160" y="438"/>
                  </a:lnTo>
                  <a:lnTo>
                    <a:pt x="163" y="438"/>
                  </a:lnTo>
                  <a:lnTo>
                    <a:pt x="163" y="437"/>
                  </a:lnTo>
                  <a:lnTo>
                    <a:pt x="163" y="434"/>
                  </a:lnTo>
                  <a:lnTo>
                    <a:pt x="165" y="435"/>
                  </a:lnTo>
                  <a:lnTo>
                    <a:pt x="166" y="437"/>
                  </a:lnTo>
                  <a:lnTo>
                    <a:pt x="169" y="441"/>
                  </a:lnTo>
                  <a:lnTo>
                    <a:pt x="172" y="444"/>
                  </a:lnTo>
                  <a:lnTo>
                    <a:pt x="174" y="447"/>
                  </a:lnTo>
                  <a:lnTo>
                    <a:pt x="175" y="450"/>
                  </a:lnTo>
                  <a:lnTo>
                    <a:pt x="176" y="454"/>
                  </a:lnTo>
                  <a:lnTo>
                    <a:pt x="177" y="455"/>
                  </a:lnTo>
                  <a:lnTo>
                    <a:pt x="179" y="455"/>
                  </a:lnTo>
                  <a:lnTo>
                    <a:pt x="179" y="454"/>
                  </a:lnTo>
                  <a:lnTo>
                    <a:pt x="180" y="454"/>
                  </a:lnTo>
                  <a:lnTo>
                    <a:pt x="181" y="453"/>
                  </a:lnTo>
                  <a:lnTo>
                    <a:pt x="184" y="456"/>
                  </a:lnTo>
                  <a:lnTo>
                    <a:pt x="187" y="457"/>
                  </a:lnTo>
                  <a:lnTo>
                    <a:pt x="188" y="457"/>
                  </a:lnTo>
                  <a:lnTo>
                    <a:pt x="194" y="457"/>
                  </a:lnTo>
                  <a:lnTo>
                    <a:pt x="194" y="455"/>
                  </a:lnTo>
                  <a:lnTo>
                    <a:pt x="194" y="453"/>
                  </a:lnTo>
                  <a:lnTo>
                    <a:pt x="196" y="452"/>
                  </a:lnTo>
                  <a:lnTo>
                    <a:pt x="200" y="450"/>
                  </a:lnTo>
                  <a:lnTo>
                    <a:pt x="204" y="450"/>
                  </a:lnTo>
                  <a:lnTo>
                    <a:pt x="208" y="450"/>
                  </a:lnTo>
                  <a:lnTo>
                    <a:pt x="208" y="455"/>
                  </a:lnTo>
                  <a:lnTo>
                    <a:pt x="211" y="460"/>
                  </a:lnTo>
                  <a:lnTo>
                    <a:pt x="214" y="464"/>
                  </a:lnTo>
                  <a:lnTo>
                    <a:pt x="215" y="467"/>
                  </a:lnTo>
                  <a:lnTo>
                    <a:pt x="217" y="467"/>
                  </a:lnTo>
                  <a:lnTo>
                    <a:pt x="217" y="465"/>
                  </a:lnTo>
                  <a:lnTo>
                    <a:pt x="223" y="465"/>
                  </a:lnTo>
                  <a:lnTo>
                    <a:pt x="225" y="471"/>
                  </a:lnTo>
                  <a:lnTo>
                    <a:pt x="230" y="472"/>
                  </a:lnTo>
                  <a:lnTo>
                    <a:pt x="235" y="473"/>
                  </a:lnTo>
                  <a:lnTo>
                    <a:pt x="237" y="478"/>
                  </a:lnTo>
                  <a:lnTo>
                    <a:pt x="239" y="478"/>
                  </a:lnTo>
                  <a:lnTo>
                    <a:pt x="241" y="480"/>
                  </a:lnTo>
                  <a:lnTo>
                    <a:pt x="241" y="478"/>
                  </a:lnTo>
                  <a:lnTo>
                    <a:pt x="241" y="477"/>
                  </a:lnTo>
                  <a:lnTo>
                    <a:pt x="241" y="476"/>
                  </a:lnTo>
                  <a:lnTo>
                    <a:pt x="244" y="476"/>
                  </a:lnTo>
                  <a:lnTo>
                    <a:pt x="248" y="473"/>
                  </a:lnTo>
                  <a:lnTo>
                    <a:pt x="250" y="476"/>
                  </a:lnTo>
                  <a:lnTo>
                    <a:pt x="254" y="477"/>
                  </a:lnTo>
                  <a:lnTo>
                    <a:pt x="258" y="478"/>
                  </a:lnTo>
                  <a:lnTo>
                    <a:pt x="261" y="481"/>
                  </a:lnTo>
                  <a:lnTo>
                    <a:pt x="265" y="484"/>
                  </a:lnTo>
                  <a:lnTo>
                    <a:pt x="268" y="490"/>
                  </a:lnTo>
                  <a:lnTo>
                    <a:pt x="269" y="493"/>
                  </a:lnTo>
                  <a:lnTo>
                    <a:pt x="272" y="495"/>
                  </a:lnTo>
                  <a:lnTo>
                    <a:pt x="274" y="500"/>
                  </a:lnTo>
                  <a:lnTo>
                    <a:pt x="273" y="501"/>
                  </a:lnTo>
                  <a:lnTo>
                    <a:pt x="272" y="503"/>
                  </a:lnTo>
                  <a:lnTo>
                    <a:pt x="271" y="502"/>
                  </a:lnTo>
                  <a:lnTo>
                    <a:pt x="269" y="502"/>
                  </a:lnTo>
                  <a:lnTo>
                    <a:pt x="268" y="503"/>
                  </a:lnTo>
                  <a:lnTo>
                    <a:pt x="266" y="504"/>
                  </a:lnTo>
                  <a:lnTo>
                    <a:pt x="265" y="505"/>
                  </a:lnTo>
                  <a:lnTo>
                    <a:pt x="265" y="506"/>
                  </a:lnTo>
                  <a:lnTo>
                    <a:pt x="268" y="506"/>
                  </a:lnTo>
                  <a:lnTo>
                    <a:pt x="268" y="512"/>
                  </a:lnTo>
                  <a:lnTo>
                    <a:pt x="269" y="516"/>
                  </a:lnTo>
                  <a:lnTo>
                    <a:pt x="272" y="520"/>
                  </a:lnTo>
                  <a:lnTo>
                    <a:pt x="277" y="521"/>
                  </a:lnTo>
                  <a:lnTo>
                    <a:pt x="277" y="524"/>
                  </a:lnTo>
                  <a:lnTo>
                    <a:pt x="277" y="526"/>
                  </a:lnTo>
                  <a:lnTo>
                    <a:pt x="277" y="529"/>
                  </a:lnTo>
                  <a:lnTo>
                    <a:pt x="279" y="532"/>
                  </a:lnTo>
                  <a:lnTo>
                    <a:pt x="279" y="534"/>
                  </a:lnTo>
                  <a:lnTo>
                    <a:pt x="279" y="537"/>
                  </a:lnTo>
                  <a:lnTo>
                    <a:pt x="279" y="540"/>
                  </a:lnTo>
                  <a:lnTo>
                    <a:pt x="279" y="542"/>
                  </a:lnTo>
                  <a:lnTo>
                    <a:pt x="281" y="544"/>
                  </a:lnTo>
                  <a:lnTo>
                    <a:pt x="284" y="544"/>
                  </a:lnTo>
                  <a:lnTo>
                    <a:pt x="285" y="546"/>
                  </a:lnTo>
                  <a:lnTo>
                    <a:pt x="287" y="549"/>
                  </a:lnTo>
                  <a:lnTo>
                    <a:pt x="289" y="552"/>
                  </a:lnTo>
                  <a:lnTo>
                    <a:pt x="291" y="554"/>
                  </a:lnTo>
                  <a:lnTo>
                    <a:pt x="295" y="553"/>
                  </a:lnTo>
                  <a:lnTo>
                    <a:pt x="298" y="552"/>
                  </a:lnTo>
                  <a:lnTo>
                    <a:pt x="301" y="551"/>
                  </a:lnTo>
                  <a:lnTo>
                    <a:pt x="304" y="549"/>
                  </a:lnTo>
                  <a:lnTo>
                    <a:pt x="306" y="546"/>
                  </a:lnTo>
                  <a:lnTo>
                    <a:pt x="307" y="544"/>
                  </a:lnTo>
                  <a:lnTo>
                    <a:pt x="308" y="542"/>
                  </a:lnTo>
                  <a:lnTo>
                    <a:pt x="311" y="540"/>
                  </a:lnTo>
                  <a:lnTo>
                    <a:pt x="314" y="540"/>
                  </a:lnTo>
                  <a:lnTo>
                    <a:pt x="317" y="541"/>
                  </a:lnTo>
                  <a:lnTo>
                    <a:pt x="321" y="542"/>
                  </a:lnTo>
                  <a:lnTo>
                    <a:pt x="323" y="542"/>
                  </a:lnTo>
                  <a:lnTo>
                    <a:pt x="327" y="544"/>
                  </a:lnTo>
                  <a:lnTo>
                    <a:pt x="330" y="546"/>
                  </a:lnTo>
                  <a:lnTo>
                    <a:pt x="333" y="549"/>
                  </a:lnTo>
                  <a:lnTo>
                    <a:pt x="334" y="552"/>
                  </a:lnTo>
                  <a:lnTo>
                    <a:pt x="334" y="549"/>
                  </a:lnTo>
                  <a:lnTo>
                    <a:pt x="339" y="546"/>
                  </a:lnTo>
                  <a:lnTo>
                    <a:pt x="344" y="549"/>
                  </a:lnTo>
                  <a:lnTo>
                    <a:pt x="348" y="552"/>
                  </a:lnTo>
                  <a:lnTo>
                    <a:pt x="352" y="555"/>
                  </a:lnTo>
                  <a:lnTo>
                    <a:pt x="352" y="558"/>
                  </a:lnTo>
                  <a:lnTo>
                    <a:pt x="357" y="561"/>
                  </a:lnTo>
                  <a:lnTo>
                    <a:pt x="357" y="558"/>
                  </a:lnTo>
                  <a:lnTo>
                    <a:pt x="361" y="558"/>
                  </a:lnTo>
                  <a:lnTo>
                    <a:pt x="363" y="556"/>
                  </a:lnTo>
                  <a:lnTo>
                    <a:pt x="366" y="555"/>
                  </a:lnTo>
                  <a:lnTo>
                    <a:pt x="369" y="555"/>
                  </a:lnTo>
                  <a:lnTo>
                    <a:pt x="372" y="558"/>
                  </a:lnTo>
                  <a:lnTo>
                    <a:pt x="375" y="558"/>
                  </a:lnTo>
                  <a:lnTo>
                    <a:pt x="376" y="562"/>
                  </a:lnTo>
                  <a:lnTo>
                    <a:pt x="379" y="564"/>
                  </a:lnTo>
                  <a:lnTo>
                    <a:pt x="381" y="568"/>
                  </a:lnTo>
                  <a:lnTo>
                    <a:pt x="383" y="569"/>
                  </a:lnTo>
                  <a:lnTo>
                    <a:pt x="385" y="573"/>
                  </a:lnTo>
                  <a:lnTo>
                    <a:pt x="385" y="575"/>
                  </a:lnTo>
                  <a:lnTo>
                    <a:pt x="387" y="579"/>
                  </a:lnTo>
                  <a:lnTo>
                    <a:pt x="387" y="582"/>
                  </a:lnTo>
                  <a:lnTo>
                    <a:pt x="391" y="582"/>
                  </a:lnTo>
                  <a:lnTo>
                    <a:pt x="395" y="581"/>
                  </a:lnTo>
                  <a:lnTo>
                    <a:pt x="398" y="579"/>
                  </a:lnTo>
                  <a:lnTo>
                    <a:pt x="404" y="579"/>
                  </a:lnTo>
                  <a:lnTo>
                    <a:pt x="404" y="581"/>
                  </a:lnTo>
                  <a:lnTo>
                    <a:pt x="404" y="582"/>
                  </a:lnTo>
                  <a:lnTo>
                    <a:pt x="406" y="583"/>
                  </a:lnTo>
                  <a:lnTo>
                    <a:pt x="408" y="585"/>
                  </a:lnTo>
                  <a:lnTo>
                    <a:pt x="415" y="582"/>
                  </a:lnTo>
                  <a:lnTo>
                    <a:pt x="418" y="582"/>
                  </a:lnTo>
                  <a:lnTo>
                    <a:pt x="417" y="581"/>
                  </a:lnTo>
                  <a:lnTo>
                    <a:pt x="414" y="580"/>
                  </a:lnTo>
                  <a:lnTo>
                    <a:pt x="414" y="579"/>
                  </a:lnTo>
                  <a:lnTo>
                    <a:pt x="412" y="579"/>
                  </a:lnTo>
                  <a:lnTo>
                    <a:pt x="412" y="577"/>
                  </a:lnTo>
                  <a:lnTo>
                    <a:pt x="414" y="575"/>
                  </a:lnTo>
                  <a:lnTo>
                    <a:pt x="415" y="574"/>
                  </a:lnTo>
                  <a:lnTo>
                    <a:pt x="422" y="573"/>
                  </a:lnTo>
                  <a:lnTo>
                    <a:pt x="425" y="571"/>
                  </a:lnTo>
                  <a:lnTo>
                    <a:pt x="427" y="570"/>
                  </a:lnTo>
                  <a:lnTo>
                    <a:pt x="433" y="571"/>
                  </a:lnTo>
                  <a:lnTo>
                    <a:pt x="438" y="573"/>
                  </a:lnTo>
                  <a:lnTo>
                    <a:pt x="441" y="575"/>
                  </a:lnTo>
                  <a:lnTo>
                    <a:pt x="446" y="577"/>
                  </a:lnTo>
                  <a:lnTo>
                    <a:pt x="452" y="579"/>
                  </a:lnTo>
                  <a:lnTo>
                    <a:pt x="446" y="582"/>
                  </a:lnTo>
                  <a:lnTo>
                    <a:pt x="445" y="582"/>
                  </a:lnTo>
                  <a:lnTo>
                    <a:pt x="444" y="581"/>
                  </a:lnTo>
                  <a:lnTo>
                    <a:pt x="441" y="581"/>
                  </a:lnTo>
                  <a:lnTo>
                    <a:pt x="438" y="582"/>
                  </a:lnTo>
                  <a:lnTo>
                    <a:pt x="434" y="587"/>
                  </a:lnTo>
                  <a:lnTo>
                    <a:pt x="431" y="589"/>
                  </a:lnTo>
                  <a:lnTo>
                    <a:pt x="428" y="591"/>
                  </a:lnTo>
                  <a:lnTo>
                    <a:pt x="425" y="597"/>
                  </a:lnTo>
                  <a:lnTo>
                    <a:pt x="423" y="600"/>
                  </a:lnTo>
                  <a:lnTo>
                    <a:pt x="421" y="603"/>
                  </a:lnTo>
                  <a:lnTo>
                    <a:pt x="421" y="606"/>
                  </a:lnTo>
                  <a:lnTo>
                    <a:pt x="423" y="606"/>
                  </a:lnTo>
                  <a:lnTo>
                    <a:pt x="425" y="604"/>
                  </a:lnTo>
                  <a:lnTo>
                    <a:pt x="426" y="603"/>
                  </a:lnTo>
                  <a:lnTo>
                    <a:pt x="428" y="601"/>
                  </a:lnTo>
                  <a:lnTo>
                    <a:pt x="433" y="603"/>
                  </a:lnTo>
                  <a:lnTo>
                    <a:pt x="433" y="609"/>
                  </a:lnTo>
                  <a:lnTo>
                    <a:pt x="433" y="613"/>
                  </a:lnTo>
                  <a:lnTo>
                    <a:pt x="433" y="618"/>
                  </a:lnTo>
                  <a:lnTo>
                    <a:pt x="434" y="623"/>
                  </a:lnTo>
                  <a:lnTo>
                    <a:pt x="434" y="628"/>
                  </a:lnTo>
                  <a:lnTo>
                    <a:pt x="434" y="633"/>
                  </a:lnTo>
                  <a:lnTo>
                    <a:pt x="435" y="637"/>
                  </a:lnTo>
                  <a:lnTo>
                    <a:pt x="435" y="642"/>
                  </a:lnTo>
                  <a:lnTo>
                    <a:pt x="433" y="646"/>
                  </a:lnTo>
                  <a:lnTo>
                    <a:pt x="431" y="647"/>
                  </a:lnTo>
                  <a:lnTo>
                    <a:pt x="428" y="647"/>
                  </a:lnTo>
                  <a:lnTo>
                    <a:pt x="429" y="650"/>
                  </a:lnTo>
                  <a:lnTo>
                    <a:pt x="429" y="653"/>
                  </a:lnTo>
                  <a:lnTo>
                    <a:pt x="430" y="658"/>
                  </a:lnTo>
                  <a:lnTo>
                    <a:pt x="431" y="661"/>
                  </a:lnTo>
                  <a:lnTo>
                    <a:pt x="437" y="663"/>
                  </a:lnTo>
                  <a:lnTo>
                    <a:pt x="439" y="667"/>
                  </a:lnTo>
                  <a:lnTo>
                    <a:pt x="441" y="670"/>
                  </a:lnTo>
                  <a:lnTo>
                    <a:pt x="441" y="673"/>
                  </a:lnTo>
                  <a:lnTo>
                    <a:pt x="439" y="677"/>
                  </a:lnTo>
                  <a:lnTo>
                    <a:pt x="438" y="681"/>
                  </a:lnTo>
                  <a:lnTo>
                    <a:pt x="436" y="685"/>
                  </a:lnTo>
                  <a:lnTo>
                    <a:pt x="435" y="688"/>
                  </a:lnTo>
                  <a:lnTo>
                    <a:pt x="431" y="688"/>
                  </a:lnTo>
                  <a:lnTo>
                    <a:pt x="428" y="688"/>
                  </a:lnTo>
                  <a:lnTo>
                    <a:pt x="426" y="693"/>
                  </a:lnTo>
                  <a:lnTo>
                    <a:pt x="427" y="697"/>
                  </a:lnTo>
                  <a:lnTo>
                    <a:pt x="429" y="701"/>
                  </a:lnTo>
                  <a:lnTo>
                    <a:pt x="433" y="705"/>
                  </a:lnTo>
                  <a:lnTo>
                    <a:pt x="441" y="705"/>
                  </a:lnTo>
                  <a:lnTo>
                    <a:pt x="441" y="702"/>
                  </a:lnTo>
                  <a:lnTo>
                    <a:pt x="441" y="699"/>
                  </a:lnTo>
                  <a:lnTo>
                    <a:pt x="442" y="699"/>
                  </a:lnTo>
                  <a:lnTo>
                    <a:pt x="445" y="698"/>
                  </a:lnTo>
                  <a:lnTo>
                    <a:pt x="448" y="698"/>
                  </a:lnTo>
                  <a:lnTo>
                    <a:pt x="452" y="698"/>
                  </a:lnTo>
                  <a:lnTo>
                    <a:pt x="452" y="705"/>
                  </a:lnTo>
                  <a:lnTo>
                    <a:pt x="449" y="707"/>
                  </a:lnTo>
                  <a:lnTo>
                    <a:pt x="445" y="709"/>
                  </a:lnTo>
                  <a:lnTo>
                    <a:pt x="445" y="712"/>
                  </a:lnTo>
                  <a:lnTo>
                    <a:pt x="445" y="715"/>
                  </a:lnTo>
                  <a:lnTo>
                    <a:pt x="449" y="715"/>
                  </a:lnTo>
                  <a:lnTo>
                    <a:pt x="453" y="715"/>
                  </a:lnTo>
                  <a:lnTo>
                    <a:pt x="455" y="720"/>
                  </a:lnTo>
                  <a:lnTo>
                    <a:pt x="456" y="722"/>
                  </a:lnTo>
                  <a:lnTo>
                    <a:pt x="458" y="725"/>
                  </a:lnTo>
                  <a:lnTo>
                    <a:pt x="463" y="726"/>
                  </a:lnTo>
                  <a:lnTo>
                    <a:pt x="466" y="725"/>
                  </a:lnTo>
                  <a:lnTo>
                    <a:pt x="466" y="722"/>
                  </a:lnTo>
                  <a:lnTo>
                    <a:pt x="469" y="719"/>
                  </a:lnTo>
                  <a:lnTo>
                    <a:pt x="469" y="715"/>
                  </a:lnTo>
                  <a:lnTo>
                    <a:pt x="471" y="715"/>
                  </a:lnTo>
                  <a:lnTo>
                    <a:pt x="474" y="712"/>
                  </a:lnTo>
                  <a:lnTo>
                    <a:pt x="479" y="711"/>
                  </a:lnTo>
                  <a:lnTo>
                    <a:pt x="479" y="709"/>
                  </a:lnTo>
                  <a:lnTo>
                    <a:pt x="479" y="708"/>
                  </a:lnTo>
                  <a:lnTo>
                    <a:pt x="477" y="706"/>
                  </a:lnTo>
                  <a:lnTo>
                    <a:pt x="477" y="705"/>
                  </a:lnTo>
                  <a:lnTo>
                    <a:pt x="474" y="705"/>
                  </a:lnTo>
                  <a:lnTo>
                    <a:pt x="469" y="705"/>
                  </a:lnTo>
                  <a:lnTo>
                    <a:pt x="469" y="707"/>
                  </a:lnTo>
                  <a:lnTo>
                    <a:pt x="466" y="706"/>
                  </a:lnTo>
                  <a:lnTo>
                    <a:pt x="465" y="702"/>
                  </a:lnTo>
                  <a:lnTo>
                    <a:pt x="465" y="701"/>
                  </a:lnTo>
                  <a:lnTo>
                    <a:pt x="465" y="698"/>
                  </a:lnTo>
                  <a:lnTo>
                    <a:pt x="469" y="696"/>
                  </a:lnTo>
                  <a:lnTo>
                    <a:pt x="471" y="695"/>
                  </a:lnTo>
                  <a:lnTo>
                    <a:pt x="474" y="693"/>
                  </a:lnTo>
                  <a:lnTo>
                    <a:pt x="477" y="691"/>
                  </a:lnTo>
                  <a:lnTo>
                    <a:pt x="479" y="690"/>
                  </a:lnTo>
                  <a:lnTo>
                    <a:pt x="482" y="690"/>
                  </a:lnTo>
                  <a:lnTo>
                    <a:pt x="485" y="693"/>
                  </a:lnTo>
                  <a:lnTo>
                    <a:pt x="487" y="696"/>
                  </a:lnTo>
                  <a:lnTo>
                    <a:pt x="489" y="693"/>
                  </a:lnTo>
                  <a:lnTo>
                    <a:pt x="490" y="690"/>
                  </a:lnTo>
                  <a:lnTo>
                    <a:pt x="491" y="688"/>
                  </a:lnTo>
                  <a:lnTo>
                    <a:pt x="492" y="686"/>
                  </a:lnTo>
                  <a:lnTo>
                    <a:pt x="494" y="688"/>
                  </a:lnTo>
                  <a:lnTo>
                    <a:pt x="496" y="688"/>
                  </a:lnTo>
                  <a:lnTo>
                    <a:pt x="496" y="690"/>
                  </a:lnTo>
                  <a:lnTo>
                    <a:pt x="499" y="693"/>
                  </a:lnTo>
                  <a:lnTo>
                    <a:pt x="499" y="696"/>
                  </a:lnTo>
                  <a:lnTo>
                    <a:pt x="501" y="695"/>
                  </a:lnTo>
                  <a:lnTo>
                    <a:pt x="503" y="693"/>
                  </a:lnTo>
                  <a:lnTo>
                    <a:pt x="504" y="693"/>
                  </a:lnTo>
                  <a:lnTo>
                    <a:pt x="507" y="693"/>
                  </a:lnTo>
                  <a:lnTo>
                    <a:pt x="507" y="690"/>
                  </a:lnTo>
                  <a:lnTo>
                    <a:pt x="508" y="688"/>
                  </a:lnTo>
                  <a:lnTo>
                    <a:pt x="511" y="690"/>
                  </a:lnTo>
                  <a:lnTo>
                    <a:pt x="514" y="693"/>
                  </a:lnTo>
                  <a:lnTo>
                    <a:pt x="518" y="695"/>
                  </a:lnTo>
                  <a:lnTo>
                    <a:pt x="522" y="696"/>
                  </a:lnTo>
                  <a:lnTo>
                    <a:pt x="522" y="698"/>
                  </a:lnTo>
                  <a:lnTo>
                    <a:pt x="519" y="698"/>
                  </a:lnTo>
                  <a:lnTo>
                    <a:pt x="515" y="698"/>
                  </a:lnTo>
                  <a:lnTo>
                    <a:pt x="512" y="699"/>
                  </a:lnTo>
                  <a:lnTo>
                    <a:pt x="510" y="699"/>
                  </a:lnTo>
                  <a:lnTo>
                    <a:pt x="510" y="702"/>
                  </a:lnTo>
                  <a:lnTo>
                    <a:pt x="510" y="707"/>
                  </a:lnTo>
                  <a:lnTo>
                    <a:pt x="514" y="707"/>
                  </a:lnTo>
                  <a:lnTo>
                    <a:pt x="512" y="711"/>
                  </a:lnTo>
                  <a:lnTo>
                    <a:pt x="509" y="715"/>
                  </a:lnTo>
                  <a:lnTo>
                    <a:pt x="507" y="719"/>
                  </a:lnTo>
                  <a:lnTo>
                    <a:pt x="507" y="722"/>
                  </a:lnTo>
                  <a:lnTo>
                    <a:pt x="510" y="722"/>
                  </a:lnTo>
                  <a:lnTo>
                    <a:pt x="512" y="722"/>
                  </a:lnTo>
                  <a:lnTo>
                    <a:pt x="515" y="721"/>
                  </a:lnTo>
                  <a:lnTo>
                    <a:pt x="518" y="720"/>
                  </a:lnTo>
                  <a:lnTo>
                    <a:pt x="521" y="720"/>
                  </a:lnTo>
                  <a:lnTo>
                    <a:pt x="523" y="719"/>
                  </a:lnTo>
                  <a:lnTo>
                    <a:pt x="525" y="719"/>
                  </a:lnTo>
                  <a:lnTo>
                    <a:pt x="529" y="719"/>
                  </a:lnTo>
                  <a:lnTo>
                    <a:pt x="533" y="715"/>
                  </a:lnTo>
                  <a:lnTo>
                    <a:pt x="535" y="711"/>
                  </a:lnTo>
                  <a:lnTo>
                    <a:pt x="538" y="709"/>
                  </a:lnTo>
                  <a:lnTo>
                    <a:pt x="544" y="709"/>
                  </a:lnTo>
                  <a:lnTo>
                    <a:pt x="544" y="712"/>
                  </a:lnTo>
                  <a:lnTo>
                    <a:pt x="547" y="717"/>
                  </a:lnTo>
                  <a:lnTo>
                    <a:pt x="549" y="719"/>
                  </a:lnTo>
                  <a:lnTo>
                    <a:pt x="550" y="722"/>
                  </a:lnTo>
                  <a:lnTo>
                    <a:pt x="552" y="724"/>
                  </a:lnTo>
                  <a:lnTo>
                    <a:pt x="555" y="725"/>
                  </a:lnTo>
                  <a:lnTo>
                    <a:pt x="558" y="725"/>
                  </a:lnTo>
                  <a:lnTo>
                    <a:pt x="560" y="725"/>
                  </a:lnTo>
                  <a:lnTo>
                    <a:pt x="560" y="722"/>
                  </a:lnTo>
                  <a:lnTo>
                    <a:pt x="562" y="720"/>
                  </a:lnTo>
                  <a:lnTo>
                    <a:pt x="558" y="720"/>
                  </a:lnTo>
                  <a:lnTo>
                    <a:pt x="557" y="718"/>
                  </a:lnTo>
                  <a:lnTo>
                    <a:pt x="556" y="715"/>
                  </a:lnTo>
                  <a:lnTo>
                    <a:pt x="555" y="712"/>
                  </a:lnTo>
                  <a:lnTo>
                    <a:pt x="552" y="711"/>
                  </a:lnTo>
                  <a:lnTo>
                    <a:pt x="558" y="709"/>
                  </a:lnTo>
                  <a:lnTo>
                    <a:pt x="562" y="709"/>
                  </a:lnTo>
                  <a:lnTo>
                    <a:pt x="566" y="710"/>
                  </a:lnTo>
                  <a:lnTo>
                    <a:pt x="571" y="714"/>
                  </a:lnTo>
                  <a:lnTo>
                    <a:pt x="574" y="718"/>
                  </a:lnTo>
                  <a:lnTo>
                    <a:pt x="577" y="721"/>
                  </a:lnTo>
                  <a:lnTo>
                    <a:pt x="580" y="724"/>
                  </a:lnTo>
                  <a:lnTo>
                    <a:pt x="583" y="725"/>
                  </a:lnTo>
                  <a:lnTo>
                    <a:pt x="583" y="726"/>
                  </a:lnTo>
                  <a:lnTo>
                    <a:pt x="580" y="730"/>
                  </a:lnTo>
                  <a:lnTo>
                    <a:pt x="577" y="730"/>
                  </a:lnTo>
                  <a:lnTo>
                    <a:pt x="577" y="734"/>
                  </a:lnTo>
                  <a:lnTo>
                    <a:pt x="577" y="738"/>
                  </a:lnTo>
                  <a:lnTo>
                    <a:pt x="577" y="742"/>
                  </a:lnTo>
                  <a:lnTo>
                    <a:pt x="575" y="746"/>
                  </a:lnTo>
                  <a:lnTo>
                    <a:pt x="577" y="748"/>
                  </a:lnTo>
                  <a:lnTo>
                    <a:pt x="580" y="752"/>
                  </a:lnTo>
                  <a:lnTo>
                    <a:pt x="583" y="752"/>
                  </a:lnTo>
                  <a:lnTo>
                    <a:pt x="587" y="752"/>
                  </a:lnTo>
                  <a:lnTo>
                    <a:pt x="588" y="746"/>
                  </a:lnTo>
                  <a:lnTo>
                    <a:pt x="591" y="744"/>
                  </a:lnTo>
                  <a:lnTo>
                    <a:pt x="593" y="742"/>
                  </a:lnTo>
                  <a:lnTo>
                    <a:pt x="594" y="738"/>
                  </a:lnTo>
                  <a:lnTo>
                    <a:pt x="598" y="739"/>
                  </a:lnTo>
                  <a:lnTo>
                    <a:pt x="602" y="740"/>
                  </a:lnTo>
                  <a:lnTo>
                    <a:pt x="604" y="742"/>
                  </a:lnTo>
                  <a:lnTo>
                    <a:pt x="608" y="745"/>
                  </a:lnTo>
                  <a:lnTo>
                    <a:pt x="612" y="747"/>
                  </a:lnTo>
                  <a:lnTo>
                    <a:pt x="615" y="748"/>
                  </a:lnTo>
                  <a:lnTo>
                    <a:pt x="619" y="749"/>
                  </a:lnTo>
                  <a:lnTo>
                    <a:pt x="625" y="750"/>
                  </a:lnTo>
                  <a:lnTo>
                    <a:pt x="626" y="747"/>
                  </a:lnTo>
                  <a:lnTo>
                    <a:pt x="626" y="744"/>
                  </a:lnTo>
                  <a:lnTo>
                    <a:pt x="625" y="740"/>
                  </a:lnTo>
                  <a:lnTo>
                    <a:pt x="625" y="736"/>
                  </a:lnTo>
                  <a:lnTo>
                    <a:pt x="626" y="736"/>
                  </a:lnTo>
                  <a:lnTo>
                    <a:pt x="629" y="734"/>
                  </a:lnTo>
                  <a:lnTo>
                    <a:pt x="626" y="732"/>
                  </a:lnTo>
                  <a:lnTo>
                    <a:pt x="626" y="726"/>
                  </a:lnTo>
                  <a:lnTo>
                    <a:pt x="625" y="725"/>
                  </a:lnTo>
                  <a:lnTo>
                    <a:pt x="625" y="722"/>
                  </a:lnTo>
                  <a:lnTo>
                    <a:pt x="627" y="722"/>
                  </a:lnTo>
                  <a:lnTo>
                    <a:pt x="629" y="721"/>
                  </a:lnTo>
                  <a:lnTo>
                    <a:pt x="631" y="720"/>
                  </a:lnTo>
                  <a:lnTo>
                    <a:pt x="633" y="719"/>
                  </a:lnTo>
                  <a:lnTo>
                    <a:pt x="636" y="720"/>
                  </a:lnTo>
                  <a:lnTo>
                    <a:pt x="636" y="71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19" name="Freeform 20"/>
            <p:cNvSpPr>
              <a:spLocks/>
            </p:cNvSpPr>
            <p:nvPr/>
          </p:nvSpPr>
          <p:spPr bwMode="auto">
            <a:xfrm>
              <a:off x="1367" y="2465"/>
              <a:ext cx="530" cy="303"/>
            </a:xfrm>
            <a:custGeom>
              <a:avLst/>
              <a:gdLst>
                <a:gd name="T0" fmla="*/ 1 w 890"/>
                <a:gd name="T1" fmla="*/ 1 h 507"/>
                <a:gd name="T2" fmla="*/ 1 w 890"/>
                <a:gd name="T3" fmla="*/ 1 h 507"/>
                <a:gd name="T4" fmla="*/ 1 w 890"/>
                <a:gd name="T5" fmla="*/ 1 h 507"/>
                <a:gd name="T6" fmla="*/ 1 w 890"/>
                <a:gd name="T7" fmla="*/ 1 h 507"/>
                <a:gd name="T8" fmla="*/ 1 w 890"/>
                <a:gd name="T9" fmla="*/ 1 h 507"/>
                <a:gd name="T10" fmla="*/ 1 w 890"/>
                <a:gd name="T11" fmla="*/ 1 h 507"/>
                <a:gd name="T12" fmla="*/ 1 w 890"/>
                <a:gd name="T13" fmla="*/ 1 h 507"/>
                <a:gd name="T14" fmla="*/ 1 w 890"/>
                <a:gd name="T15" fmla="*/ 1 h 507"/>
                <a:gd name="T16" fmla="*/ 1 w 890"/>
                <a:gd name="T17" fmla="*/ 1 h 507"/>
                <a:gd name="T18" fmla="*/ 1 w 890"/>
                <a:gd name="T19" fmla="*/ 1 h 507"/>
                <a:gd name="T20" fmla="*/ 1 w 890"/>
                <a:gd name="T21" fmla="*/ 1 h 507"/>
                <a:gd name="T22" fmla="*/ 1 w 890"/>
                <a:gd name="T23" fmla="*/ 1 h 507"/>
                <a:gd name="T24" fmla="*/ 1 w 890"/>
                <a:gd name="T25" fmla="*/ 1 h 507"/>
                <a:gd name="T26" fmla="*/ 1 w 890"/>
                <a:gd name="T27" fmla="*/ 1 h 507"/>
                <a:gd name="T28" fmla="*/ 1 w 890"/>
                <a:gd name="T29" fmla="*/ 1 h 507"/>
                <a:gd name="T30" fmla="*/ 1 w 890"/>
                <a:gd name="T31" fmla="*/ 1 h 507"/>
                <a:gd name="T32" fmla="*/ 1 w 890"/>
                <a:gd name="T33" fmla="*/ 1 h 507"/>
                <a:gd name="T34" fmla="*/ 1 w 890"/>
                <a:gd name="T35" fmla="*/ 1 h 507"/>
                <a:gd name="T36" fmla="*/ 1 w 890"/>
                <a:gd name="T37" fmla="*/ 1 h 507"/>
                <a:gd name="T38" fmla="*/ 1 w 890"/>
                <a:gd name="T39" fmla="*/ 1 h 507"/>
                <a:gd name="T40" fmla="*/ 1 w 890"/>
                <a:gd name="T41" fmla="*/ 1 h 507"/>
                <a:gd name="T42" fmla="*/ 1 w 890"/>
                <a:gd name="T43" fmla="*/ 1 h 507"/>
                <a:gd name="T44" fmla="*/ 1 w 890"/>
                <a:gd name="T45" fmla="*/ 1 h 507"/>
                <a:gd name="T46" fmla="*/ 1 w 890"/>
                <a:gd name="T47" fmla="*/ 1 h 507"/>
                <a:gd name="T48" fmla="*/ 1 w 890"/>
                <a:gd name="T49" fmla="*/ 1 h 507"/>
                <a:gd name="T50" fmla="*/ 1 w 890"/>
                <a:gd name="T51" fmla="*/ 1 h 507"/>
                <a:gd name="T52" fmla="*/ 1 w 890"/>
                <a:gd name="T53" fmla="*/ 1 h 507"/>
                <a:gd name="T54" fmla="*/ 1 w 890"/>
                <a:gd name="T55" fmla="*/ 1 h 507"/>
                <a:gd name="T56" fmla="*/ 1 w 890"/>
                <a:gd name="T57" fmla="*/ 1 h 507"/>
                <a:gd name="T58" fmla="*/ 1 w 890"/>
                <a:gd name="T59" fmla="*/ 1 h 507"/>
                <a:gd name="T60" fmla="*/ 1 w 890"/>
                <a:gd name="T61" fmla="*/ 1 h 507"/>
                <a:gd name="T62" fmla="*/ 1 w 890"/>
                <a:gd name="T63" fmla="*/ 1 h 507"/>
                <a:gd name="T64" fmla="*/ 1 w 890"/>
                <a:gd name="T65" fmla="*/ 1 h 507"/>
                <a:gd name="T66" fmla="*/ 1 w 890"/>
                <a:gd name="T67" fmla="*/ 0 h 507"/>
                <a:gd name="T68" fmla="*/ 1 w 890"/>
                <a:gd name="T69" fmla="*/ 1 h 507"/>
                <a:gd name="T70" fmla="*/ 1 w 890"/>
                <a:gd name="T71" fmla="*/ 1 h 507"/>
                <a:gd name="T72" fmla="*/ 1 w 890"/>
                <a:gd name="T73" fmla="*/ 1 h 507"/>
                <a:gd name="T74" fmla="*/ 1 w 890"/>
                <a:gd name="T75" fmla="*/ 1 h 507"/>
                <a:gd name="T76" fmla="*/ 1 w 890"/>
                <a:gd name="T77" fmla="*/ 1 h 507"/>
                <a:gd name="T78" fmla="*/ 1 w 890"/>
                <a:gd name="T79" fmla="*/ 1 h 507"/>
                <a:gd name="T80" fmla="*/ 1 w 890"/>
                <a:gd name="T81" fmla="*/ 1 h 507"/>
                <a:gd name="T82" fmla="*/ 1 w 890"/>
                <a:gd name="T83" fmla="*/ 1 h 507"/>
                <a:gd name="T84" fmla="*/ 1 w 890"/>
                <a:gd name="T85" fmla="*/ 1 h 507"/>
                <a:gd name="T86" fmla="*/ 1 w 890"/>
                <a:gd name="T87" fmla="*/ 1 h 507"/>
                <a:gd name="T88" fmla="*/ 1 w 890"/>
                <a:gd name="T89" fmla="*/ 1 h 507"/>
                <a:gd name="T90" fmla="*/ 1 w 890"/>
                <a:gd name="T91" fmla="*/ 1 h 507"/>
                <a:gd name="T92" fmla="*/ 1 w 890"/>
                <a:gd name="T93" fmla="*/ 1 h 507"/>
                <a:gd name="T94" fmla="*/ 1 w 890"/>
                <a:gd name="T95" fmla="*/ 1 h 507"/>
                <a:gd name="T96" fmla="*/ 1 w 890"/>
                <a:gd name="T97" fmla="*/ 1 h 507"/>
                <a:gd name="T98" fmla="*/ 1 w 890"/>
                <a:gd name="T99" fmla="*/ 1 h 507"/>
                <a:gd name="T100" fmla="*/ 1 w 890"/>
                <a:gd name="T101" fmla="*/ 1 h 507"/>
                <a:gd name="T102" fmla="*/ 1 w 890"/>
                <a:gd name="T103" fmla="*/ 1 h 507"/>
                <a:gd name="T104" fmla="*/ 1 w 890"/>
                <a:gd name="T105" fmla="*/ 1 h 507"/>
                <a:gd name="T106" fmla="*/ 1 w 890"/>
                <a:gd name="T107" fmla="*/ 1 h 507"/>
                <a:gd name="T108" fmla="*/ 1 w 890"/>
                <a:gd name="T109" fmla="*/ 1 h 507"/>
                <a:gd name="T110" fmla="*/ 1 w 890"/>
                <a:gd name="T111" fmla="*/ 1 h 507"/>
                <a:gd name="T112" fmla="*/ 1 w 890"/>
                <a:gd name="T113" fmla="*/ 1 h 507"/>
                <a:gd name="T114" fmla="*/ 1 w 890"/>
                <a:gd name="T115" fmla="*/ 1 h 507"/>
                <a:gd name="T116" fmla="*/ 1 w 890"/>
                <a:gd name="T117" fmla="*/ 1 h 507"/>
                <a:gd name="T118" fmla="*/ 1 w 890"/>
                <a:gd name="T119" fmla="*/ 1 h 507"/>
                <a:gd name="T120" fmla="*/ 1 w 890"/>
                <a:gd name="T121" fmla="*/ 1 h 507"/>
                <a:gd name="T122" fmla="*/ 1 w 890"/>
                <a:gd name="T123" fmla="*/ 1 h 507"/>
                <a:gd name="T124" fmla="*/ 1 w 890"/>
                <a:gd name="T125" fmla="*/ 1 h 5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0"/>
                <a:gd name="T190" fmla="*/ 0 h 507"/>
                <a:gd name="T191" fmla="*/ 890 w 890"/>
                <a:gd name="T192" fmla="*/ 507 h 5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0" h="507">
                  <a:moveTo>
                    <a:pt x="392" y="503"/>
                  </a:moveTo>
                  <a:lnTo>
                    <a:pt x="388" y="503"/>
                  </a:lnTo>
                  <a:lnTo>
                    <a:pt x="385" y="506"/>
                  </a:lnTo>
                  <a:lnTo>
                    <a:pt x="380" y="506"/>
                  </a:lnTo>
                  <a:lnTo>
                    <a:pt x="378" y="506"/>
                  </a:lnTo>
                  <a:lnTo>
                    <a:pt x="380" y="506"/>
                  </a:lnTo>
                  <a:lnTo>
                    <a:pt x="383" y="503"/>
                  </a:lnTo>
                  <a:lnTo>
                    <a:pt x="380" y="502"/>
                  </a:lnTo>
                  <a:lnTo>
                    <a:pt x="380" y="500"/>
                  </a:lnTo>
                  <a:lnTo>
                    <a:pt x="378" y="500"/>
                  </a:lnTo>
                  <a:lnTo>
                    <a:pt x="375" y="500"/>
                  </a:lnTo>
                  <a:lnTo>
                    <a:pt x="374" y="496"/>
                  </a:lnTo>
                  <a:lnTo>
                    <a:pt x="370" y="494"/>
                  </a:lnTo>
                  <a:lnTo>
                    <a:pt x="370" y="492"/>
                  </a:lnTo>
                  <a:lnTo>
                    <a:pt x="369" y="490"/>
                  </a:lnTo>
                  <a:lnTo>
                    <a:pt x="367" y="490"/>
                  </a:lnTo>
                  <a:lnTo>
                    <a:pt x="367" y="492"/>
                  </a:lnTo>
                  <a:lnTo>
                    <a:pt x="365" y="492"/>
                  </a:lnTo>
                  <a:lnTo>
                    <a:pt x="362" y="490"/>
                  </a:lnTo>
                  <a:lnTo>
                    <a:pt x="358" y="490"/>
                  </a:lnTo>
                  <a:lnTo>
                    <a:pt x="362" y="492"/>
                  </a:lnTo>
                  <a:lnTo>
                    <a:pt x="358" y="494"/>
                  </a:lnTo>
                  <a:lnTo>
                    <a:pt x="356" y="494"/>
                  </a:lnTo>
                  <a:lnTo>
                    <a:pt x="354" y="492"/>
                  </a:lnTo>
                  <a:lnTo>
                    <a:pt x="352" y="492"/>
                  </a:lnTo>
                  <a:lnTo>
                    <a:pt x="350" y="492"/>
                  </a:lnTo>
                  <a:lnTo>
                    <a:pt x="350" y="494"/>
                  </a:lnTo>
                  <a:lnTo>
                    <a:pt x="348" y="496"/>
                  </a:lnTo>
                  <a:lnTo>
                    <a:pt x="345" y="494"/>
                  </a:lnTo>
                  <a:lnTo>
                    <a:pt x="345" y="492"/>
                  </a:lnTo>
                  <a:lnTo>
                    <a:pt x="345" y="490"/>
                  </a:lnTo>
                  <a:lnTo>
                    <a:pt x="345" y="485"/>
                  </a:lnTo>
                  <a:lnTo>
                    <a:pt x="345" y="483"/>
                  </a:lnTo>
                  <a:lnTo>
                    <a:pt x="342" y="481"/>
                  </a:lnTo>
                  <a:lnTo>
                    <a:pt x="340" y="477"/>
                  </a:lnTo>
                  <a:lnTo>
                    <a:pt x="337" y="477"/>
                  </a:lnTo>
                  <a:lnTo>
                    <a:pt x="335" y="477"/>
                  </a:lnTo>
                  <a:lnTo>
                    <a:pt x="335" y="479"/>
                  </a:lnTo>
                  <a:lnTo>
                    <a:pt x="335" y="481"/>
                  </a:lnTo>
                  <a:lnTo>
                    <a:pt x="329" y="479"/>
                  </a:lnTo>
                  <a:lnTo>
                    <a:pt x="328" y="477"/>
                  </a:lnTo>
                  <a:lnTo>
                    <a:pt x="326" y="473"/>
                  </a:lnTo>
                  <a:lnTo>
                    <a:pt x="326" y="471"/>
                  </a:lnTo>
                  <a:lnTo>
                    <a:pt x="328" y="470"/>
                  </a:lnTo>
                  <a:lnTo>
                    <a:pt x="328" y="467"/>
                  </a:lnTo>
                  <a:lnTo>
                    <a:pt x="326" y="464"/>
                  </a:lnTo>
                  <a:lnTo>
                    <a:pt x="328" y="460"/>
                  </a:lnTo>
                  <a:lnTo>
                    <a:pt x="328" y="459"/>
                  </a:lnTo>
                  <a:lnTo>
                    <a:pt x="328" y="457"/>
                  </a:lnTo>
                  <a:lnTo>
                    <a:pt x="323" y="457"/>
                  </a:lnTo>
                  <a:lnTo>
                    <a:pt x="320" y="457"/>
                  </a:lnTo>
                  <a:lnTo>
                    <a:pt x="320" y="459"/>
                  </a:lnTo>
                  <a:lnTo>
                    <a:pt x="320" y="460"/>
                  </a:lnTo>
                  <a:lnTo>
                    <a:pt x="320" y="464"/>
                  </a:lnTo>
                  <a:lnTo>
                    <a:pt x="317" y="465"/>
                  </a:lnTo>
                  <a:lnTo>
                    <a:pt x="315" y="460"/>
                  </a:lnTo>
                  <a:lnTo>
                    <a:pt x="315" y="459"/>
                  </a:lnTo>
                  <a:lnTo>
                    <a:pt x="315" y="457"/>
                  </a:lnTo>
                  <a:lnTo>
                    <a:pt x="317" y="457"/>
                  </a:lnTo>
                  <a:lnTo>
                    <a:pt x="315" y="454"/>
                  </a:lnTo>
                  <a:lnTo>
                    <a:pt x="313" y="450"/>
                  </a:lnTo>
                  <a:lnTo>
                    <a:pt x="315" y="447"/>
                  </a:lnTo>
                  <a:lnTo>
                    <a:pt x="315" y="446"/>
                  </a:lnTo>
                  <a:lnTo>
                    <a:pt x="313" y="446"/>
                  </a:lnTo>
                  <a:lnTo>
                    <a:pt x="305" y="447"/>
                  </a:lnTo>
                  <a:lnTo>
                    <a:pt x="302" y="447"/>
                  </a:lnTo>
                  <a:lnTo>
                    <a:pt x="305" y="444"/>
                  </a:lnTo>
                  <a:lnTo>
                    <a:pt x="305" y="441"/>
                  </a:lnTo>
                  <a:lnTo>
                    <a:pt x="305" y="438"/>
                  </a:lnTo>
                  <a:lnTo>
                    <a:pt x="302" y="436"/>
                  </a:lnTo>
                  <a:lnTo>
                    <a:pt x="300" y="434"/>
                  </a:lnTo>
                  <a:lnTo>
                    <a:pt x="300" y="432"/>
                  </a:lnTo>
                  <a:lnTo>
                    <a:pt x="300" y="429"/>
                  </a:lnTo>
                  <a:lnTo>
                    <a:pt x="299" y="425"/>
                  </a:lnTo>
                  <a:lnTo>
                    <a:pt x="296" y="423"/>
                  </a:lnTo>
                  <a:lnTo>
                    <a:pt x="296" y="420"/>
                  </a:lnTo>
                  <a:lnTo>
                    <a:pt x="294" y="418"/>
                  </a:lnTo>
                  <a:lnTo>
                    <a:pt x="291" y="416"/>
                  </a:lnTo>
                  <a:lnTo>
                    <a:pt x="288" y="411"/>
                  </a:lnTo>
                  <a:lnTo>
                    <a:pt x="286" y="408"/>
                  </a:lnTo>
                  <a:lnTo>
                    <a:pt x="283" y="408"/>
                  </a:lnTo>
                  <a:lnTo>
                    <a:pt x="281" y="408"/>
                  </a:lnTo>
                  <a:lnTo>
                    <a:pt x="278" y="411"/>
                  </a:lnTo>
                  <a:lnTo>
                    <a:pt x="274" y="411"/>
                  </a:lnTo>
                  <a:lnTo>
                    <a:pt x="261" y="405"/>
                  </a:lnTo>
                  <a:lnTo>
                    <a:pt x="254" y="399"/>
                  </a:lnTo>
                  <a:lnTo>
                    <a:pt x="250" y="397"/>
                  </a:lnTo>
                  <a:lnTo>
                    <a:pt x="248" y="395"/>
                  </a:lnTo>
                  <a:lnTo>
                    <a:pt x="242" y="388"/>
                  </a:lnTo>
                  <a:lnTo>
                    <a:pt x="239" y="386"/>
                  </a:lnTo>
                  <a:lnTo>
                    <a:pt x="237" y="386"/>
                  </a:lnTo>
                  <a:lnTo>
                    <a:pt x="237" y="388"/>
                  </a:lnTo>
                  <a:lnTo>
                    <a:pt x="237" y="392"/>
                  </a:lnTo>
                  <a:lnTo>
                    <a:pt x="235" y="392"/>
                  </a:lnTo>
                  <a:lnTo>
                    <a:pt x="233" y="392"/>
                  </a:lnTo>
                  <a:lnTo>
                    <a:pt x="233" y="388"/>
                  </a:lnTo>
                  <a:lnTo>
                    <a:pt x="228" y="386"/>
                  </a:lnTo>
                  <a:lnTo>
                    <a:pt x="225" y="386"/>
                  </a:lnTo>
                  <a:lnTo>
                    <a:pt x="221" y="386"/>
                  </a:lnTo>
                  <a:lnTo>
                    <a:pt x="221" y="388"/>
                  </a:lnTo>
                  <a:lnTo>
                    <a:pt x="221" y="392"/>
                  </a:lnTo>
                  <a:lnTo>
                    <a:pt x="216" y="394"/>
                  </a:lnTo>
                  <a:lnTo>
                    <a:pt x="213" y="392"/>
                  </a:lnTo>
                  <a:lnTo>
                    <a:pt x="212" y="392"/>
                  </a:lnTo>
                  <a:lnTo>
                    <a:pt x="212" y="388"/>
                  </a:lnTo>
                  <a:lnTo>
                    <a:pt x="212" y="386"/>
                  </a:lnTo>
                  <a:lnTo>
                    <a:pt x="206" y="386"/>
                  </a:lnTo>
                  <a:lnTo>
                    <a:pt x="199" y="386"/>
                  </a:lnTo>
                  <a:lnTo>
                    <a:pt x="199" y="388"/>
                  </a:lnTo>
                  <a:lnTo>
                    <a:pt x="194" y="388"/>
                  </a:lnTo>
                  <a:lnTo>
                    <a:pt x="192" y="388"/>
                  </a:lnTo>
                  <a:lnTo>
                    <a:pt x="189" y="388"/>
                  </a:lnTo>
                  <a:lnTo>
                    <a:pt x="189" y="392"/>
                  </a:lnTo>
                  <a:lnTo>
                    <a:pt x="189" y="394"/>
                  </a:lnTo>
                  <a:lnTo>
                    <a:pt x="186" y="394"/>
                  </a:lnTo>
                  <a:lnTo>
                    <a:pt x="183" y="395"/>
                  </a:lnTo>
                  <a:lnTo>
                    <a:pt x="183" y="397"/>
                  </a:lnTo>
                  <a:lnTo>
                    <a:pt x="186" y="399"/>
                  </a:lnTo>
                  <a:lnTo>
                    <a:pt x="189" y="402"/>
                  </a:lnTo>
                  <a:lnTo>
                    <a:pt x="192" y="402"/>
                  </a:lnTo>
                  <a:lnTo>
                    <a:pt x="189" y="405"/>
                  </a:lnTo>
                  <a:lnTo>
                    <a:pt x="186" y="405"/>
                  </a:lnTo>
                  <a:lnTo>
                    <a:pt x="183" y="405"/>
                  </a:lnTo>
                  <a:lnTo>
                    <a:pt x="182" y="407"/>
                  </a:lnTo>
                  <a:lnTo>
                    <a:pt x="183" y="407"/>
                  </a:lnTo>
                  <a:lnTo>
                    <a:pt x="183" y="408"/>
                  </a:lnTo>
                  <a:lnTo>
                    <a:pt x="183" y="411"/>
                  </a:lnTo>
                  <a:lnTo>
                    <a:pt x="186" y="414"/>
                  </a:lnTo>
                  <a:lnTo>
                    <a:pt x="189" y="416"/>
                  </a:lnTo>
                  <a:lnTo>
                    <a:pt x="186" y="418"/>
                  </a:lnTo>
                  <a:lnTo>
                    <a:pt x="183" y="416"/>
                  </a:lnTo>
                  <a:lnTo>
                    <a:pt x="186" y="420"/>
                  </a:lnTo>
                  <a:lnTo>
                    <a:pt x="183" y="420"/>
                  </a:lnTo>
                  <a:lnTo>
                    <a:pt x="179" y="423"/>
                  </a:lnTo>
                  <a:lnTo>
                    <a:pt x="175" y="423"/>
                  </a:lnTo>
                  <a:lnTo>
                    <a:pt x="172" y="423"/>
                  </a:lnTo>
                  <a:lnTo>
                    <a:pt x="172" y="425"/>
                  </a:lnTo>
                  <a:lnTo>
                    <a:pt x="172" y="429"/>
                  </a:lnTo>
                  <a:lnTo>
                    <a:pt x="167" y="432"/>
                  </a:lnTo>
                  <a:lnTo>
                    <a:pt x="164" y="434"/>
                  </a:lnTo>
                  <a:lnTo>
                    <a:pt x="164" y="436"/>
                  </a:lnTo>
                  <a:lnTo>
                    <a:pt x="162" y="436"/>
                  </a:lnTo>
                  <a:lnTo>
                    <a:pt x="159" y="436"/>
                  </a:lnTo>
                  <a:lnTo>
                    <a:pt x="158" y="436"/>
                  </a:lnTo>
                  <a:lnTo>
                    <a:pt x="156" y="438"/>
                  </a:lnTo>
                  <a:lnTo>
                    <a:pt x="158" y="441"/>
                  </a:lnTo>
                  <a:lnTo>
                    <a:pt x="156" y="444"/>
                  </a:lnTo>
                  <a:lnTo>
                    <a:pt x="150" y="444"/>
                  </a:lnTo>
                  <a:lnTo>
                    <a:pt x="148" y="446"/>
                  </a:lnTo>
                  <a:lnTo>
                    <a:pt x="145" y="446"/>
                  </a:lnTo>
                  <a:lnTo>
                    <a:pt x="143" y="446"/>
                  </a:lnTo>
                  <a:lnTo>
                    <a:pt x="137" y="447"/>
                  </a:lnTo>
                  <a:lnTo>
                    <a:pt x="136" y="447"/>
                  </a:lnTo>
                  <a:lnTo>
                    <a:pt x="133" y="446"/>
                  </a:lnTo>
                  <a:lnTo>
                    <a:pt x="129" y="446"/>
                  </a:lnTo>
                  <a:lnTo>
                    <a:pt x="123" y="444"/>
                  </a:lnTo>
                  <a:lnTo>
                    <a:pt x="118" y="438"/>
                  </a:lnTo>
                  <a:lnTo>
                    <a:pt x="113" y="434"/>
                  </a:lnTo>
                  <a:lnTo>
                    <a:pt x="112" y="432"/>
                  </a:lnTo>
                  <a:lnTo>
                    <a:pt x="112" y="429"/>
                  </a:lnTo>
                  <a:lnTo>
                    <a:pt x="108" y="428"/>
                  </a:lnTo>
                  <a:lnTo>
                    <a:pt x="104" y="428"/>
                  </a:lnTo>
                  <a:lnTo>
                    <a:pt x="99" y="425"/>
                  </a:lnTo>
                  <a:lnTo>
                    <a:pt x="96" y="423"/>
                  </a:lnTo>
                  <a:lnTo>
                    <a:pt x="96" y="420"/>
                  </a:lnTo>
                  <a:lnTo>
                    <a:pt x="92" y="418"/>
                  </a:lnTo>
                  <a:lnTo>
                    <a:pt x="86" y="414"/>
                  </a:lnTo>
                  <a:lnTo>
                    <a:pt x="82" y="411"/>
                  </a:lnTo>
                  <a:lnTo>
                    <a:pt x="77" y="408"/>
                  </a:lnTo>
                  <a:lnTo>
                    <a:pt x="75" y="405"/>
                  </a:lnTo>
                  <a:lnTo>
                    <a:pt x="73" y="402"/>
                  </a:lnTo>
                  <a:lnTo>
                    <a:pt x="70" y="399"/>
                  </a:lnTo>
                  <a:lnTo>
                    <a:pt x="64" y="395"/>
                  </a:lnTo>
                  <a:lnTo>
                    <a:pt x="60" y="388"/>
                  </a:lnTo>
                  <a:lnTo>
                    <a:pt x="58" y="388"/>
                  </a:lnTo>
                  <a:lnTo>
                    <a:pt x="53" y="386"/>
                  </a:lnTo>
                  <a:lnTo>
                    <a:pt x="53" y="385"/>
                  </a:lnTo>
                  <a:lnTo>
                    <a:pt x="53" y="382"/>
                  </a:lnTo>
                  <a:lnTo>
                    <a:pt x="53" y="380"/>
                  </a:lnTo>
                  <a:lnTo>
                    <a:pt x="53" y="377"/>
                  </a:lnTo>
                  <a:lnTo>
                    <a:pt x="53" y="375"/>
                  </a:lnTo>
                  <a:lnTo>
                    <a:pt x="53" y="374"/>
                  </a:lnTo>
                  <a:lnTo>
                    <a:pt x="53" y="372"/>
                  </a:lnTo>
                  <a:lnTo>
                    <a:pt x="51" y="364"/>
                  </a:lnTo>
                  <a:lnTo>
                    <a:pt x="48" y="360"/>
                  </a:lnTo>
                  <a:lnTo>
                    <a:pt x="46" y="357"/>
                  </a:lnTo>
                  <a:lnTo>
                    <a:pt x="42" y="353"/>
                  </a:lnTo>
                  <a:lnTo>
                    <a:pt x="42" y="351"/>
                  </a:lnTo>
                  <a:lnTo>
                    <a:pt x="39" y="346"/>
                  </a:lnTo>
                  <a:lnTo>
                    <a:pt x="37" y="344"/>
                  </a:lnTo>
                  <a:lnTo>
                    <a:pt x="34" y="343"/>
                  </a:lnTo>
                  <a:lnTo>
                    <a:pt x="29" y="339"/>
                  </a:lnTo>
                  <a:lnTo>
                    <a:pt x="29" y="338"/>
                  </a:lnTo>
                  <a:lnTo>
                    <a:pt x="24" y="338"/>
                  </a:lnTo>
                  <a:lnTo>
                    <a:pt x="24" y="334"/>
                  </a:lnTo>
                  <a:lnTo>
                    <a:pt x="19" y="328"/>
                  </a:lnTo>
                  <a:lnTo>
                    <a:pt x="17" y="323"/>
                  </a:lnTo>
                  <a:lnTo>
                    <a:pt x="14" y="320"/>
                  </a:lnTo>
                  <a:lnTo>
                    <a:pt x="9" y="314"/>
                  </a:lnTo>
                  <a:lnTo>
                    <a:pt x="4" y="314"/>
                  </a:lnTo>
                  <a:lnTo>
                    <a:pt x="2" y="312"/>
                  </a:lnTo>
                  <a:lnTo>
                    <a:pt x="2" y="310"/>
                  </a:lnTo>
                  <a:lnTo>
                    <a:pt x="2" y="308"/>
                  </a:lnTo>
                  <a:lnTo>
                    <a:pt x="2" y="303"/>
                  </a:lnTo>
                  <a:lnTo>
                    <a:pt x="0" y="299"/>
                  </a:lnTo>
                  <a:lnTo>
                    <a:pt x="0" y="296"/>
                  </a:lnTo>
                  <a:lnTo>
                    <a:pt x="0" y="290"/>
                  </a:lnTo>
                  <a:lnTo>
                    <a:pt x="0" y="288"/>
                  </a:lnTo>
                  <a:lnTo>
                    <a:pt x="0" y="286"/>
                  </a:lnTo>
                  <a:lnTo>
                    <a:pt x="2" y="207"/>
                  </a:lnTo>
                  <a:lnTo>
                    <a:pt x="7" y="128"/>
                  </a:lnTo>
                  <a:lnTo>
                    <a:pt x="2" y="128"/>
                  </a:lnTo>
                  <a:lnTo>
                    <a:pt x="2" y="124"/>
                  </a:lnTo>
                  <a:lnTo>
                    <a:pt x="4" y="124"/>
                  </a:lnTo>
                  <a:lnTo>
                    <a:pt x="4" y="121"/>
                  </a:lnTo>
                  <a:lnTo>
                    <a:pt x="7" y="121"/>
                  </a:lnTo>
                  <a:lnTo>
                    <a:pt x="9" y="121"/>
                  </a:lnTo>
                  <a:lnTo>
                    <a:pt x="9" y="120"/>
                  </a:lnTo>
                  <a:lnTo>
                    <a:pt x="9" y="118"/>
                  </a:lnTo>
                  <a:lnTo>
                    <a:pt x="12" y="115"/>
                  </a:lnTo>
                  <a:lnTo>
                    <a:pt x="14" y="118"/>
                  </a:lnTo>
                  <a:lnTo>
                    <a:pt x="17" y="121"/>
                  </a:lnTo>
                  <a:lnTo>
                    <a:pt x="19" y="124"/>
                  </a:lnTo>
                  <a:lnTo>
                    <a:pt x="24" y="121"/>
                  </a:lnTo>
                  <a:lnTo>
                    <a:pt x="24" y="118"/>
                  </a:lnTo>
                  <a:lnTo>
                    <a:pt x="26" y="115"/>
                  </a:lnTo>
                  <a:lnTo>
                    <a:pt x="29" y="121"/>
                  </a:lnTo>
                  <a:lnTo>
                    <a:pt x="29" y="124"/>
                  </a:lnTo>
                  <a:lnTo>
                    <a:pt x="31" y="128"/>
                  </a:lnTo>
                  <a:lnTo>
                    <a:pt x="34" y="124"/>
                  </a:lnTo>
                  <a:lnTo>
                    <a:pt x="42" y="121"/>
                  </a:lnTo>
                  <a:lnTo>
                    <a:pt x="42" y="124"/>
                  </a:lnTo>
                  <a:lnTo>
                    <a:pt x="43" y="124"/>
                  </a:lnTo>
                  <a:lnTo>
                    <a:pt x="43" y="128"/>
                  </a:lnTo>
                  <a:lnTo>
                    <a:pt x="46" y="128"/>
                  </a:lnTo>
                  <a:lnTo>
                    <a:pt x="48" y="124"/>
                  </a:lnTo>
                  <a:lnTo>
                    <a:pt x="46" y="121"/>
                  </a:lnTo>
                  <a:lnTo>
                    <a:pt x="46" y="120"/>
                  </a:lnTo>
                  <a:lnTo>
                    <a:pt x="43" y="118"/>
                  </a:lnTo>
                  <a:lnTo>
                    <a:pt x="48" y="115"/>
                  </a:lnTo>
                  <a:lnTo>
                    <a:pt x="51" y="120"/>
                  </a:lnTo>
                  <a:lnTo>
                    <a:pt x="51" y="121"/>
                  </a:lnTo>
                  <a:lnTo>
                    <a:pt x="51" y="124"/>
                  </a:lnTo>
                  <a:lnTo>
                    <a:pt x="51" y="128"/>
                  </a:lnTo>
                  <a:lnTo>
                    <a:pt x="53" y="124"/>
                  </a:lnTo>
                  <a:lnTo>
                    <a:pt x="56" y="124"/>
                  </a:lnTo>
                  <a:lnTo>
                    <a:pt x="58" y="124"/>
                  </a:lnTo>
                  <a:lnTo>
                    <a:pt x="60" y="124"/>
                  </a:lnTo>
                  <a:lnTo>
                    <a:pt x="63" y="124"/>
                  </a:lnTo>
                  <a:lnTo>
                    <a:pt x="63" y="128"/>
                  </a:lnTo>
                  <a:lnTo>
                    <a:pt x="60" y="128"/>
                  </a:lnTo>
                  <a:lnTo>
                    <a:pt x="63" y="128"/>
                  </a:lnTo>
                  <a:lnTo>
                    <a:pt x="64" y="128"/>
                  </a:lnTo>
                  <a:lnTo>
                    <a:pt x="64" y="124"/>
                  </a:lnTo>
                  <a:lnTo>
                    <a:pt x="64" y="121"/>
                  </a:lnTo>
                  <a:lnTo>
                    <a:pt x="67" y="121"/>
                  </a:lnTo>
                  <a:lnTo>
                    <a:pt x="70" y="121"/>
                  </a:lnTo>
                  <a:lnTo>
                    <a:pt x="73" y="121"/>
                  </a:lnTo>
                  <a:lnTo>
                    <a:pt x="70" y="128"/>
                  </a:lnTo>
                  <a:lnTo>
                    <a:pt x="73" y="128"/>
                  </a:lnTo>
                  <a:lnTo>
                    <a:pt x="75" y="128"/>
                  </a:lnTo>
                  <a:lnTo>
                    <a:pt x="75" y="124"/>
                  </a:lnTo>
                  <a:lnTo>
                    <a:pt x="77" y="124"/>
                  </a:lnTo>
                  <a:lnTo>
                    <a:pt x="79" y="128"/>
                  </a:lnTo>
                  <a:lnTo>
                    <a:pt x="82" y="128"/>
                  </a:lnTo>
                  <a:lnTo>
                    <a:pt x="83" y="128"/>
                  </a:lnTo>
                  <a:lnTo>
                    <a:pt x="89" y="124"/>
                  </a:lnTo>
                  <a:lnTo>
                    <a:pt x="92" y="121"/>
                  </a:lnTo>
                  <a:lnTo>
                    <a:pt x="96" y="124"/>
                  </a:lnTo>
                  <a:lnTo>
                    <a:pt x="99" y="121"/>
                  </a:lnTo>
                  <a:lnTo>
                    <a:pt x="99" y="120"/>
                  </a:lnTo>
                  <a:lnTo>
                    <a:pt x="96" y="120"/>
                  </a:lnTo>
                  <a:lnTo>
                    <a:pt x="92" y="120"/>
                  </a:lnTo>
                  <a:lnTo>
                    <a:pt x="92" y="118"/>
                  </a:lnTo>
                  <a:lnTo>
                    <a:pt x="94" y="118"/>
                  </a:lnTo>
                  <a:lnTo>
                    <a:pt x="99" y="115"/>
                  </a:lnTo>
                  <a:lnTo>
                    <a:pt x="102" y="112"/>
                  </a:lnTo>
                  <a:lnTo>
                    <a:pt x="104" y="112"/>
                  </a:lnTo>
                  <a:lnTo>
                    <a:pt x="105" y="115"/>
                  </a:lnTo>
                  <a:lnTo>
                    <a:pt x="108" y="115"/>
                  </a:lnTo>
                  <a:lnTo>
                    <a:pt x="112" y="115"/>
                  </a:lnTo>
                  <a:lnTo>
                    <a:pt x="117" y="112"/>
                  </a:lnTo>
                  <a:lnTo>
                    <a:pt x="117" y="115"/>
                  </a:lnTo>
                  <a:lnTo>
                    <a:pt x="117" y="118"/>
                  </a:lnTo>
                  <a:lnTo>
                    <a:pt x="117" y="120"/>
                  </a:lnTo>
                  <a:lnTo>
                    <a:pt x="118" y="120"/>
                  </a:lnTo>
                  <a:lnTo>
                    <a:pt x="121" y="120"/>
                  </a:lnTo>
                  <a:lnTo>
                    <a:pt x="123" y="118"/>
                  </a:lnTo>
                  <a:lnTo>
                    <a:pt x="125" y="118"/>
                  </a:lnTo>
                  <a:lnTo>
                    <a:pt x="123" y="115"/>
                  </a:lnTo>
                  <a:lnTo>
                    <a:pt x="121" y="115"/>
                  </a:lnTo>
                  <a:lnTo>
                    <a:pt x="121" y="112"/>
                  </a:lnTo>
                  <a:lnTo>
                    <a:pt x="121" y="110"/>
                  </a:lnTo>
                  <a:lnTo>
                    <a:pt x="123" y="110"/>
                  </a:lnTo>
                  <a:lnTo>
                    <a:pt x="125" y="110"/>
                  </a:lnTo>
                  <a:lnTo>
                    <a:pt x="129" y="112"/>
                  </a:lnTo>
                  <a:lnTo>
                    <a:pt x="129" y="115"/>
                  </a:lnTo>
                  <a:lnTo>
                    <a:pt x="131" y="118"/>
                  </a:lnTo>
                  <a:lnTo>
                    <a:pt x="133" y="115"/>
                  </a:lnTo>
                  <a:lnTo>
                    <a:pt x="133" y="112"/>
                  </a:lnTo>
                  <a:lnTo>
                    <a:pt x="136" y="110"/>
                  </a:lnTo>
                  <a:lnTo>
                    <a:pt x="137" y="110"/>
                  </a:lnTo>
                  <a:lnTo>
                    <a:pt x="137" y="108"/>
                  </a:lnTo>
                  <a:lnTo>
                    <a:pt x="140" y="107"/>
                  </a:lnTo>
                  <a:lnTo>
                    <a:pt x="143" y="107"/>
                  </a:lnTo>
                  <a:lnTo>
                    <a:pt x="145" y="107"/>
                  </a:lnTo>
                  <a:lnTo>
                    <a:pt x="148" y="108"/>
                  </a:lnTo>
                  <a:lnTo>
                    <a:pt x="150" y="108"/>
                  </a:lnTo>
                  <a:lnTo>
                    <a:pt x="156" y="107"/>
                  </a:lnTo>
                  <a:lnTo>
                    <a:pt x="158" y="104"/>
                  </a:lnTo>
                  <a:lnTo>
                    <a:pt x="159" y="104"/>
                  </a:lnTo>
                  <a:lnTo>
                    <a:pt x="162" y="107"/>
                  </a:lnTo>
                  <a:lnTo>
                    <a:pt x="164" y="108"/>
                  </a:lnTo>
                  <a:lnTo>
                    <a:pt x="164" y="110"/>
                  </a:lnTo>
                  <a:lnTo>
                    <a:pt x="169" y="110"/>
                  </a:lnTo>
                  <a:lnTo>
                    <a:pt x="167" y="108"/>
                  </a:lnTo>
                  <a:lnTo>
                    <a:pt x="164" y="104"/>
                  </a:lnTo>
                  <a:lnTo>
                    <a:pt x="164" y="102"/>
                  </a:lnTo>
                  <a:lnTo>
                    <a:pt x="162" y="97"/>
                  </a:lnTo>
                  <a:lnTo>
                    <a:pt x="164" y="97"/>
                  </a:lnTo>
                  <a:lnTo>
                    <a:pt x="169" y="97"/>
                  </a:lnTo>
                  <a:lnTo>
                    <a:pt x="172" y="97"/>
                  </a:lnTo>
                  <a:lnTo>
                    <a:pt x="172" y="99"/>
                  </a:lnTo>
                  <a:lnTo>
                    <a:pt x="175" y="99"/>
                  </a:lnTo>
                  <a:lnTo>
                    <a:pt x="175" y="95"/>
                  </a:lnTo>
                  <a:lnTo>
                    <a:pt x="172" y="92"/>
                  </a:lnTo>
                  <a:lnTo>
                    <a:pt x="167" y="90"/>
                  </a:lnTo>
                  <a:lnTo>
                    <a:pt x="167" y="88"/>
                  </a:lnTo>
                  <a:lnTo>
                    <a:pt x="172" y="88"/>
                  </a:lnTo>
                  <a:lnTo>
                    <a:pt x="172" y="85"/>
                  </a:lnTo>
                  <a:lnTo>
                    <a:pt x="172" y="83"/>
                  </a:lnTo>
                  <a:lnTo>
                    <a:pt x="172" y="81"/>
                  </a:lnTo>
                  <a:lnTo>
                    <a:pt x="177" y="79"/>
                  </a:lnTo>
                  <a:lnTo>
                    <a:pt x="179" y="76"/>
                  </a:lnTo>
                  <a:lnTo>
                    <a:pt x="182" y="75"/>
                  </a:lnTo>
                  <a:lnTo>
                    <a:pt x="189" y="72"/>
                  </a:lnTo>
                  <a:lnTo>
                    <a:pt x="194" y="69"/>
                  </a:lnTo>
                  <a:lnTo>
                    <a:pt x="196" y="68"/>
                  </a:lnTo>
                  <a:lnTo>
                    <a:pt x="199" y="68"/>
                  </a:lnTo>
                  <a:lnTo>
                    <a:pt x="206" y="68"/>
                  </a:lnTo>
                  <a:lnTo>
                    <a:pt x="209" y="69"/>
                  </a:lnTo>
                  <a:lnTo>
                    <a:pt x="212" y="72"/>
                  </a:lnTo>
                  <a:lnTo>
                    <a:pt x="213" y="72"/>
                  </a:lnTo>
                  <a:lnTo>
                    <a:pt x="221" y="75"/>
                  </a:lnTo>
                  <a:lnTo>
                    <a:pt x="221" y="72"/>
                  </a:lnTo>
                  <a:lnTo>
                    <a:pt x="221" y="68"/>
                  </a:lnTo>
                  <a:lnTo>
                    <a:pt x="225" y="66"/>
                  </a:lnTo>
                  <a:lnTo>
                    <a:pt x="225" y="62"/>
                  </a:lnTo>
                  <a:lnTo>
                    <a:pt x="228" y="62"/>
                  </a:lnTo>
                  <a:lnTo>
                    <a:pt x="229" y="62"/>
                  </a:lnTo>
                  <a:lnTo>
                    <a:pt x="233" y="62"/>
                  </a:lnTo>
                  <a:lnTo>
                    <a:pt x="235" y="68"/>
                  </a:lnTo>
                  <a:lnTo>
                    <a:pt x="235" y="72"/>
                  </a:lnTo>
                  <a:lnTo>
                    <a:pt x="237" y="75"/>
                  </a:lnTo>
                  <a:lnTo>
                    <a:pt x="239" y="72"/>
                  </a:lnTo>
                  <a:lnTo>
                    <a:pt x="239" y="68"/>
                  </a:lnTo>
                  <a:lnTo>
                    <a:pt x="239" y="66"/>
                  </a:lnTo>
                  <a:lnTo>
                    <a:pt x="242" y="62"/>
                  </a:lnTo>
                  <a:lnTo>
                    <a:pt x="245" y="62"/>
                  </a:lnTo>
                  <a:lnTo>
                    <a:pt x="250" y="66"/>
                  </a:lnTo>
                  <a:lnTo>
                    <a:pt x="252" y="68"/>
                  </a:lnTo>
                  <a:lnTo>
                    <a:pt x="256" y="68"/>
                  </a:lnTo>
                  <a:lnTo>
                    <a:pt x="259" y="66"/>
                  </a:lnTo>
                  <a:lnTo>
                    <a:pt x="259" y="62"/>
                  </a:lnTo>
                  <a:lnTo>
                    <a:pt x="256" y="61"/>
                  </a:lnTo>
                  <a:lnTo>
                    <a:pt x="254" y="58"/>
                  </a:lnTo>
                  <a:lnTo>
                    <a:pt x="252" y="54"/>
                  </a:lnTo>
                  <a:lnTo>
                    <a:pt x="256" y="54"/>
                  </a:lnTo>
                  <a:lnTo>
                    <a:pt x="261" y="54"/>
                  </a:lnTo>
                  <a:lnTo>
                    <a:pt x="267" y="54"/>
                  </a:lnTo>
                  <a:lnTo>
                    <a:pt x="272" y="51"/>
                  </a:lnTo>
                  <a:lnTo>
                    <a:pt x="272" y="49"/>
                  </a:lnTo>
                  <a:lnTo>
                    <a:pt x="274" y="45"/>
                  </a:lnTo>
                  <a:lnTo>
                    <a:pt x="275" y="45"/>
                  </a:lnTo>
                  <a:lnTo>
                    <a:pt x="283" y="45"/>
                  </a:lnTo>
                  <a:lnTo>
                    <a:pt x="288" y="45"/>
                  </a:lnTo>
                  <a:lnTo>
                    <a:pt x="294" y="45"/>
                  </a:lnTo>
                  <a:lnTo>
                    <a:pt x="299" y="43"/>
                  </a:lnTo>
                  <a:lnTo>
                    <a:pt x="300" y="40"/>
                  </a:lnTo>
                  <a:lnTo>
                    <a:pt x="305" y="36"/>
                  </a:lnTo>
                  <a:lnTo>
                    <a:pt x="310" y="34"/>
                  </a:lnTo>
                  <a:lnTo>
                    <a:pt x="315" y="30"/>
                  </a:lnTo>
                  <a:lnTo>
                    <a:pt x="320" y="30"/>
                  </a:lnTo>
                  <a:lnTo>
                    <a:pt x="323" y="30"/>
                  </a:lnTo>
                  <a:lnTo>
                    <a:pt x="326" y="30"/>
                  </a:lnTo>
                  <a:lnTo>
                    <a:pt x="329" y="30"/>
                  </a:lnTo>
                  <a:lnTo>
                    <a:pt x="332" y="30"/>
                  </a:lnTo>
                  <a:lnTo>
                    <a:pt x="332" y="25"/>
                  </a:lnTo>
                  <a:lnTo>
                    <a:pt x="335" y="23"/>
                  </a:lnTo>
                  <a:lnTo>
                    <a:pt x="340" y="27"/>
                  </a:lnTo>
                  <a:lnTo>
                    <a:pt x="345" y="33"/>
                  </a:lnTo>
                  <a:lnTo>
                    <a:pt x="350" y="34"/>
                  </a:lnTo>
                  <a:lnTo>
                    <a:pt x="352" y="34"/>
                  </a:lnTo>
                  <a:lnTo>
                    <a:pt x="354" y="33"/>
                  </a:lnTo>
                  <a:lnTo>
                    <a:pt x="354" y="30"/>
                  </a:lnTo>
                  <a:lnTo>
                    <a:pt x="352" y="27"/>
                  </a:lnTo>
                  <a:lnTo>
                    <a:pt x="352" y="23"/>
                  </a:lnTo>
                  <a:lnTo>
                    <a:pt x="350" y="20"/>
                  </a:lnTo>
                  <a:lnTo>
                    <a:pt x="350" y="19"/>
                  </a:lnTo>
                  <a:lnTo>
                    <a:pt x="350" y="16"/>
                  </a:lnTo>
                  <a:lnTo>
                    <a:pt x="350" y="12"/>
                  </a:lnTo>
                  <a:lnTo>
                    <a:pt x="352" y="12"/>
                  </a:lnTo>
                  <a:lnTo>
                    <a:pt x="354" y="12"/>
                  </a:lnTo>
                  <a:lnTo>
                    <a:pt x="358" y="12"/>
                  </a:lnTo>
                  <a:lnTo>
                    <a:pt x="362" y="7"/>
                  </a:lnTo>
                  <a:lnTo>
                    <a:pt x="367" y="4"/>
                  </a:lnTo>
                  <a:lnTo>
                    <a:pt x="370" y="9"/>
                  </a:lnTo>
                  <a:lnTo>
                    <a:pt x="374" y="13"/>
                  </a:lnTo>
                  <a:lnTo>
                    <a:pt x="375" y="16"/>
                  </a:lnTo>
                  <a:lnTo>
                    <a:pt x="383" y="19"/>
                  </a:lnTo>
                  <a:lnTo>
                    <a:pt x="388" y="19"/>
                  </a:lnTo>
                  <a:lnTo>
                    <a:pt x="391" y="20"/>
                  </a:lnTo>
                  <a:lnTo>
                    <a:pt x="394" y="20"/>
                  </a:lnTo>
                  <a:lnTo>
                    <a:pt x="397" y="23"/>
                  </a:lnTo>
                  <a:lnTo>
                    <a:pt x="400" y="25"/>
                  </a:lnTo>
                  <a:lnTo>
                    <a:pt x="402" y="25"/>
                  </a:lnTo>
                  <a:lnTo>
                    <a:pt x="404" y="23"/>
                  </a:lnTo>
                  <a:lnTo>
                    <a:pt x="410" y="23"/>
                  </a:lnTo>
                  <a:lnTo>
                    <a:pt x="412" y="20"/>
                  </a:lnTo>
                  <a:lnTo>
                    <a:pt x="417" y="20"/>
                  </a:lnTo>
                  <a:lnTo>
                    <a:pt x="427" y="20"/>
                  </a:lnTo>
                  <a:lnTo>
                    <a:pt x="431" y="19"/>
                  </a:lnTo>
                  <a:lnTo>
                    <a:pt x="439" y="19"/>
                  </a:lnTo>
                  <a:lnTo>
                    <a:pt x="444" y="16"/>
                  </a:lnTo>
                  <a:lnTo>
                    <a:pt x="446" y="16"/>
                  </a:lnTo>
                  <a:lnTo>
                    <a:pt x="446" y="13"/>
                  </a:lnTo>
                  <a:lnTo>
                    <a:pt x="448" y="13"/>
                  </a:lnTo>
                  <a:lnTo>
                    <a:pt x="451" y="13"/>
                  </a:lnTo>
                  <a:lnTo>
                    <a:pt x="454" y="16"/>
                  </a:lnTo>
                  <a:lnTo>
                    <a:pt x="454" y="13"/>
                  </a:lnTo>
                  <a:lnTo>
                    <a:pt x="454" y="12"/>
                  </a:lnTo>
                  <a:lnTo>
                    <a:pt x="454" y="9"/>
                  </a:lnTo>
                  <a:lnTo>
                    <a:pt x="454" y="7"/>
                  </a:lnTo>
                  <a:lnTo>
                    <a:pt x="456" y="4"/>
                  </a:lnTo>
                  <a:lnTo>
                    <a:pt x="458" y="7"/>
                  </a:lnTo>
                  <a:lnTo>
                    <a:pt x="464" y="9"/>
                  </a:lnTo>
                  <a:lnTo>
                    <a:pt x="469" y="13"/>
                  </a:lnTo>
                  <a:lnTo>
                    <a:pt x="473" y="13"/>
                  </a:lnTo>
                  <a:lnTo>
                    <a:pt x="475" y="12"/>
                  </a:lnTo>
                  <a:lnTo>
                    <a:pt x="478" y="12"/>
                  </a:lnTo>
                  <a:lnTo>
                    <a:pt x="481" y="12"/>
                  </a:lnTo>
                  <a:lnTo>
                    <a:pt x="481" y="13"/>
                  </a:lnTo>
                  <a:lnTo>
                    <a:pt x="481" y="16"/>
                  </a:lnTo>
                  <a:lnTo>
                    <a:pt x="483" y="16"/>
                  </a:lnTo>
                  <a:lnTo>
                    <a:pt x="485" y="16"/>
                  </a:lnTo>
                  <a:lnTo>
                    <a:pt x="493" y="16"/>
                  </a:lnTo>
                  <a:lnTo>
                    <a:pt x="500" y="16"/>
                  </a:lnTo>
                  <a:lnTo>
                    <a:pt x="502" y="16"/>
                  </a:lnTo>
                  <a:lnTo>
                    <a:pt x="502" y="13"/>
                  </a:lnTo>
                  <a:lnTo>
                    <a:pt x="505" y="12"/>
                  </a:lnTo>
                  <a:lnTo>
                    <a:pt x="510" y="12"/>
                  </a:lnTo>
                  <a:lnTo>
                    <a:pt x="512" y="12"/>
                  </a:lnTo>
                  <a:lnTo>
                    <a:pt x="515" y="12"/>
                  </a:lnTo>
                  <a:lnTo>
                    <a:pt x="517" y="9"/>
                  </a:lnTo>
                  <a:lnTo>
                    <a:pt x="519" y="12"/>
                  </a:lnTo>
                  <a:lnTo>
                    <a:pt x="521" y="12"/>
                  </a:lnTo>
                  <a:lnTo>
                    <a:pt x="523" y="12"/>
                  </a:lnTo>
                  <a:lnTo>
                    <a:pt x="526" y="12"/>
                  </a:lnTo>
                  <a:lnTo>
                    <a:pt x="526" y="9"/>
                  </a:lnTo>
                  <a:lnTo>
                    <a:pt x="529" y="7"/>
                  </a:lnTo>
                  <a:lnTo>
                    <a:pt x="531" y="9"/>
                  </a:lnTo>
                  <a:lnTo>
                    <a:pt x="536" y="9"/>
                  </a:lnTo>
                  <a:lnTo>
                    <a:pt x="540" y="13"/>
                  </a:lnTo>
                  <a:lnTo>
                    <a:pt x="544" y="13"/>
                  </a:lnTo>
                  <a:lnTo>
                    <a:pt x="546" y="13"/>
                  </a:lnTo>
                  <a:lnTo>
                    <a:pt x="548" y="13"/>
                  </a:lnTo>
                  <a:lnTo>
                    <a:pt x="550" y="12"/>
                  </a:lnTo>
                  <a:lnTo>
                    <a:pt x="550" y="9"/>
                  </a:lnTo>
                  <a:lnTo>
                    <a:pt x="552" y="7"/>
                  </a:lnTo>
                  <a:lnTo>
                    <a:pt x="555" y="7"/>
                  </a:lnTo>
                  <a:lnTo>
                    <a:pt x="555" y="9"/>
                  </a:lnTo>
                  <a:lnTo>
                    <a:pt x="555" y="12"/>
                  </a:lnTo>
                  <a:lnTo>
                    <a:pt x="558" y="9"/>
                  </a:lnTo>
                  <a:lnTo>
                    <a:pt x="561" y="7"/>
                  </a:lnTo>
                  <a:lnTo>
                    <a:pt x="563" y="2"/>
                  </a:lnTo>
                  <a:lnTo>
                    <a:pt x="565" y="0"/>
                  </a:lnTo>
                  <a:lnTo>
                    <a:pt x="567" y="0"/>
                  </a:lnTo>
                  <a:lnTo>
                    <a:pt x="570" y="2"/>
                  </a:lnTo>
                  <a:lnTo>
                    <a:pt x="573" y="7"/>
                  </a:lnTo>
                  <a:lnTo>
                    <a:pt x="575" y="9"/>
                  </a:lnTo>
                  <a:lnTo>
                    <a:pt x="583" y="9"/>
                  </a:lnTo>
                  <a:lnTo>
                    <a:pt x="583" y="12"/>
                  </a:lnTo>
                  <a:lnTo>
                    <a:pt x="587" y="12"/>
                  </a:lnTo>
                  <a:lnTo>
                    <a:pt x="589" y="9"/>
                  </a:lnTo>
                  <a:lnTo>
                    <a:pt x="592" y="7"/>
                  </a:lnTo>
                  <a:lnTo>
                    <a:pt x="597" y="7"/>
                  </a:lnTo>
                  <a:lnTo>
                    <a:pt x="600" y="9"/>
                  </a:lnTo>
                  <a:lnTo>
                    <a:pt x="604" y="9"/>
                  </a:lnTo>
                  <a:lnTo>
                    <a:pt x="609" y="9"/>
                  </a:lnTo>
                  <a:lnTo>
                    <a:pt x="607" y="7"/>
                  </a:lnTo>
                  <a:lnTo>
                    <a:pt x="609" y="7"/>
                  </a:lnTo>
                  <a:lnTo>
                    <a:pt x="615" y="7"/>
                  </a:lnTo>
                  <a:lnTo>
                    <a:pt x="616" y="9"/>
                  </a:lnTo>
                  <a:lnTo>
                    <a:pt x="619" y="9"/>
                  </a:lnTo>
                  <a:lnTo>
                    <a:pt x="621" y="7"/>
                  </a:lnTo>
                  <a:lnTo>
                    <a:pt x="628" y="9"/>
                  </a:lnTo>
                  <a:lnTo>
                    <a:pt x="631" y="12"/>
                  </a:lnTo>
                  <a:lnTo>
                    <a:pt x="631" y="16"/>
                  </a:lnTo>
                  <a:lnTo>
                    <a:pt x="631" y="20"/>
                  </a:lnTo>
                  <a:lnTo>
                    <a:pt x="631" y="23"/>
                  </a:lnTo>
                  <a:lnTo>
                    <a:pt x="636" y="20"/>
                  </a:lnTo>
                  <a:lnTo>
                    <a:pt x="640" y="19"/>
                  </a:lnTo>
                  <a:lnTo>
                    <a:pt x="646" y="19"/>
                  </a:lnTo>
                  <a:lnTo>
                    <a:pt x="650" y="19"/>
                  </a:lnTo>
                  <a:lnTo>
                    <a:pt x="653" y="19"/>
                  </a:lnTo>
                  <a:lnTo>
                    <a:pt x="658" y="20"/>
                  </a:lnTo>
                  <a:lnTo>
                    <a:pt x="656" y="23"/>
                  </a:lnTo>
                  <a:lnTo>
                    <a:pt x="656" y="27"/>
                  </a:lnTo>
                  <a:lnTo>
                    <a:pt x="658" y="30"/>
                  </a:lnTo>
                  <a:lnTo>
                    <a:pt x="661" y="27"/>
                  </a:lnTo>
                  <a:lnTo>
                    <a:pt x="661" y="25"/>
                  </a:lnTo>
                  <a:lnTo>
                    <a:pt x="661" y="20"/>
                  </a:lnTo>
                  <a:lnTo>
                    <a:pt x="661" y="16"/>
                  </a:lnTo>
                  <a:lnTo>
                    <a:pt x="661" y="13"/>
                  </a:lnTo>
                  <a:lnTo>
                    <a:pt x="666" y="16"/>
                  </a:lnTo>
                  <a:lnTo>
                    <a:pt x="667" y="20"/>
                  </a:lnTo>
                  <a:lnTo>
                    <a:pt x="667" y="25"/>
                  </a:lnTo>
                  <a:lnTo>
                    <a:pt x="669" y="25"/>
                  </a:lnTo>
                  <a:lnTo>
                    <a:pt x="672" y="27"/>
                  </a:lnTo>
                  <a:lnTo>
                    <a:pt x="672" y="25"/>
                  </a:lnTo>
                  <a:lnTo>
                    <a:pt x="675" y="23"/>
                  </a:lnTo>
                  <a:lnTo>
                    <a:pt x="677" y="20"/>
                  </a:lnTo>
                  <a:lnTo>
                    <a:pt x="679" y="20"/>
                  </a:lnTo>
                  <a:lnTo>
                    <a:pt x="679" y="27"/>
                  </a:lnTo>
                  <a:lnTo>
                    <a:pt x="675" y="30"/>
                  </a:lnTo>
                  <a:lnTo>
                    <a:pt x="677" y="33"/>
                  </a:lnTo>
                  <a:lnTo>
                    <a:pt x="679" y="30"/>
                  </a:lnTo>
                  <a:lnTo>
                    <a:pt x="681" y="27"/>
                  </a:lnTo>
                  <a:lnTo>
                    <a:pt x="686" y="27"/>
                  </a:lnTo>
                  <a:lnTo>
                    <a:pt x="694" y="30"/>
                  </a:lnTo>
                  <a:lnTo>
                    <a:pt x="699" y="30"/>
                  </a:lnTo>
                  <a:lnTo>
                    <a:pt x="696" y="33"/>
                  </a:lnTo>
                  <a:lnTo>
                    <a:pt x="694" y="33"/>
                  </a:lnTo>
                  <a:lnTo>
                    <a:pt x="692" y="34"/>
                  </a:lnTo>
                  <a:lnTo>
                    <a:pt x="702" y="34"/>
                  </a:lnTo>
                  <a:lnTo>
                    <a:pt x="705" y="33"/>
                  </a:lnTo>
                  <a:lnTo>
                    <a:pt x="710" y="30"/>
                  </a:lnTo>
                  <a:lnTo>
                    <a:pt x="713" y="33"/>
                  </a:lnTo>
                  <a:lnTo>
                    <a:pt x="713" y="34"/>
                  </a:lnTo>
                  <a:lnTo>
                    <a:pt x="713" y="36"/>
                  </a:lnTo>
                  <a:lnTo>
                    <a:pt x="716" y="39"/>
                  </a:lnTo>
                  <a:lnTo>
                    <a:pt x="719" y="39"/>
                  </a:lnTo>
                  <a:lnTo>
                    <a:pt x="723" y="34"/>
                  </a:lnTo>
                  <a:lnTo>
                    <a:pt x="725" y="33"/>
                  </a:lnTo>
                  <a:lnTo>
                    <a:pt x="728" y="27"/>
                  </a:lnTo>
                  <a:lnTo>
                    <a:pt x="728" y="25"/>
                  </a:lnTo>
                  <a:lnTo>
                    <a:pt x="725" y="23"/>
                  </a:lnTo>
                  <a:lnTo>
                    <a:pt x="728" y="13"/>
                  </a:lnTo>
                  <a:lnTo>
                    <a:pt x="732" y="16"/>
                  </a:lnTo>
                  <a:lnTo>
                    <a:pt x="736" y="20"/>
                  </a:lnTo>
                  <a:lnTo>
                    <a:pt x="736" y="27"/>
                  </a:lnTo>
                  <a:lnTo>
                    <a:pt x="737" y="27"/>
                  </a:lnTo>
                  <a:lnTo>
                    <a:pt x="740" y="25"/>
                  </a:lnTo>
                  <a:lnTo>
                    <a:pt x="740" y="23"/>
                  </a:lnTo>
                  <a:lnTo>
                    <a:pt x="743" y="19"/>
                  </a:lnTo>
                  <a:lnTo>
                    <a:pt x="752" y="23"/>
                  </a:lnTo>
                  <a:lnTo>
                    <a:pt x="758" y="27"/>
                  </a:lnTo>
                  <a:lnTo>
                    <a:pt x="759" y="30"/>
                  </a:lnTo>
                  <a:lnTo>
                    <a:pt x="762" y="30"/>
                  </a:lnTo>
                  <a:lnTo>
                    <a:pt x="767" y="30"/>
                  </a:lnTo>
                  <a:lnTo>
                    <a:pt x="679" y="76"/>
                  </a:lnTo>
                  <a:lnTo>
                    <a:pt x="679" y="80"/>
                  </a:lnTo>
                  <a:lnTo>
                    <a:pt x="682" y="82"/>
                  </a:lnTo>
                  <a:lnTo>
                    <a:pt x="683" y="85"/>
                  </a:lnTo>
                  <a:lnTo>
                    <a:pt x="683" y="88"/>
                  </a:lnTo>
                  <a:lnTo>
                    <a:pt x="686" y="88"/>
                  </a:lnTo>
                  <a:lnTo>
                    <a:pt x="689" y="88"/>
                  </a:lnTo>
                  <a:lnTo>
                    <a:pt x="692" y="88"/>
                  </a:lnTo>
                  <a:lnTo>
                    <a:pt x="694" y="87"/>
                  </a:lnTo>
                  <a:lnTo>
                    <a:pt x="696" y="86"/>
                  </a:lnTo>
                  <a:lnTo>
                    <a:pt x="699" y="86"/>
                  </a:lnTo>
                  <a:lnTo>
                    <a:pt x="702" y="85"/>
                  </a:lnTo>
                  <a:lnTo>
                    <a:pt x="704" y="85"/>
                  </a:lnTo>
                  <a:lnTo>
                    <a:pt x="704" y="90"/>
                  </a:lnTo>
                  <a:lnTo>
                    <a:pt x="705" y="93"/>
                  </a:lnTo>
                  <a:lnTo>
                    <a:pt x="709" y="97"/>
                  </a:lnTo>
                  <a:lnTo>
                    <a:pt x="712" y="100"/>
                  </a:lnTo>
                  <a:lnTo>
                    <a:pt x="715" y="103"/>
                  </a:lnTo>
                  <a:lnTo>
                    <a:pt x="719" y="107"/>
                  </a:lnTo>
                  <a:lnTo>
                    <a:pt x="720" y="110"/>
                  </a:lnTo>
                  <a:lnTo>
                    <a:pt x="721" y="115"/>
                  </a:lnTo>
                  <a:lnTo>
                    <a:pt x="723" y="118"/>
                  </a:lnTo>
                  <a:lnTo>
                    <a:pt x="725" y="120"/>
                  </a:lnTo>
                  <a:lnTo>
                    <a:pt x="728" y="121"/>
                  </a:lnTo>
                  <a:lnTo>
                    <a:pt x="729" y="124"/>
                  </a:lnTo>
                  <a:lnTo>
                    <a:pt x="731" y="128"/>
                  </a:lnTo>
                  <a:lnTo>
                    <a:pt x="731" y="130"/>
                  </a:lnTo>
                  <a:lnTo>
                    <a:pt x="732" y="131"/>
                  </a:lnTo>
                  <a:lnTo>
                    <a:pt x="732" y="134"/>
                  </a:lnTo>
                  <a:lnTo>
                    <a:pt x="736" y="138"/>
                  </a:lnTo>
                  <a:lnTo>
                    <a:pt x="740" y="140"/>
                  </a:lnTo>
                  <a:lnTo>
                    <a:pt x="748" y="141"/>
                  </a:lnTo>
                  <a:lnTo>
                    <a:pt x="750" y="144"/>
                  </a:lnTo>
                  <a:lnTo>
                    <a:pt x="756" y="146"/>
                  </a:lnTo>
                  <a:lnTo>
                    <a:pt x="758" y="146"/>
                  </a:lnTo>
                  <a:lnTo>
                    <a:pt x="759" y="144"/>
                  </a:lnTo>
                  <a:lnTo>
                    <a:pt x="765" y="144"/>
                  </a:lnTo>
                  <a:lnTo>
                    <a:pt x="765" y="146"/>
                  </a:lnTo>
                  <a:lnTo>
                    <a:pt x="767" y="148"/>
                  </a:lnTo>
                  <a:lnTo>
                    <a:pt x="767" y="151"/>
                  </a:lnTo>
                  <a:lnTo>
                    <a:pt x="765" y="153"/>
                  </a:lnTo>
                  <a:lnTo>
                    <a:pt x="767" y="153"/>
                  </a:lnTo>
                  <a:lnTo>
                    <a:pt x="769" y="153"/>
                  </a:lnTo>
                  <a:lnTo>
                    <a:pt x="772" y="155"/>
                  </a:lnTo>
                  <a:lnTo>
                    <a:pt x="775" y="155"/>
                  </a:lnTo>
                  <a:lnTo>
                    <a:pt x="775" y="153"/>
                  </a:lnTo>
                  <a:lnTo>
                    <a:pt x="775" y="151"/>
                  </a:lnTo>
                  <a:lnTo>
                    <a:pt x="779" y="151"/>
                  </a:lnTo>
                  <a:lnTo>
                    <a:pt x="782" y="151"/>
                  </a:lnTo>
                  <a:lnTo>
                    <a:pt x="782" y="148"/>
                  </a:lnTo>
                  <a:lnTo>
                    <a:pt x="785" y="148"/>
                  </a:lnTo>
                  <a:lnTo>
                    <a:pt x="788" y="148"/>
                  </a:lnTo>
                  <a:lnTo>
                    <a:pt x="791" y="148"/>
                  </a:lnTo>
                  <a:lnTo>
                    <a:pt x="792" y="151"/>
                  </a:lnTo>
                  <a:lnTo>
                    <a:pt x="794" y="151"/>
                  </a:lnTo>
                  <a:lnTo>
                    <a:pt x="794" y="153"/>
                  </a:lnTo>
                  <a:lnTo>
                    <a:pt x="802" y="153"/>
                  </a:lnTo>
                  <a:lnTo>
                    <a:pt x="806" y="153"/>
                  </a:lnTo>
                  <a:lnTo>
                    <a:pt x="806" y="155"/>
                  </a:lnTo>
                  <a:lnTo>
                    <a:pt x="806" y="157"/>
                  </a:lnTo>
                  <a:lnTo>
                    <a:pt x="810" y="157"/>
                  </a:lnTo>
                  <a:lnTo>
                    <a:pt x="812" y="157"/>
                  </a:lnTo>
                  <a:lnTo>
                    <a:pt x="815" y="156"/>
                  </a:lnTo>
                  <a:lnTo>
                    <a:pt x="818" y="155"/>
                  </a:lnTo>
                  <a:lnTo>
                    <a:pt x="818" y="153"/>
                  </a:lnTo>
                  <a:lnTo>
                    <a:pt x="815" y="153"/>
                  </a:lnTo>
                  <a:lnTo>
                    <a:pt x="815" y="151"/>
                  </a:lnTo>
                  <a:lnTo>
                    <a:pt x="819" y="151"/>
                  </a:lnTo>
                  <a:lnTo>
                    <a:pt x="823" y="151"/>
                  </a:lnTo>
                  <a:lnTo>
                    <a:pt x="826" y="151"/>
                  </a:lnTo>
                  <a:lnTo>
                    <a:pt x="829" y="148"/>
                  </a:lnTo>
                  <a:lnTo>
                    <a:pt x="829" y="151"/>
                  </a:lnTo>
                  <a:lnTo>
                    <a:pt x="829" y="153"/>
                  </a:lnTo>
                  <a:lnTo>
                    <a:pt x="832" y="153"/>
                  </a:lnTo>
                  <a:lnTo>
                    <a:pt x="836" y="153"/>
                  </a:lnTo>
                  <a:lnTo>
                    <a:pt x="839" y="153"/>
                  </a:lnTo>
                  <a:lnTo>
                    <a:pt x="842" y="153"/>
                  </a:lnTo>
                  <a:lnTo>
                    <a:pt x="842" y="151"/>
                  </a:lnTo>
                  <a:lnTo>
                    <a:pt x="847" y="153"/>
                  </a:lnTo>
                  <a:lnTo>
                    <a:pt x="850" y="153"/>
                  </a:lnTo>
                  <a:lnTo>
                    <a:pt x="850" y="152"/>
                  </a:lnTo>
                  <a:lnTo>
                    <a:pt x="850" y="151"/>
                  </a:lnTo>
                  <a:lnTo>
                    <a:pt x="850" y="149"/>
                  </a:lnTo>
                  <a:lnTo>
                    <a:pt x="850" y="148"/>
                  </a:lnTo>
                  <a:lnTo>
                    <a:pt x="852" y="146"/>
                  </a:lnTo>
                  <a:lnTo>
                    <a:pt x="858" y="148"/>
                  </a:lnTo>
                  <a:lnTo>
                    <a:pt x="861" y="148"/>
                  </a:lnTo>
                  <a:lnTo>
                    <a:pt x="864" y="146"/>
                  </a:lnTo>
                  <a:lnTo>
                    <a:pt x="869" y="146"/>
                  </a:lnTo>
                  <a:lnTo>
                    <a:pt x="872" y="144"/>
                  </a:lnTo>
                  <a:lnTo>
                    <a:pt x="877" y="141"/>
                  </a:lnTo>
                  <a:lnTo>
                    <a:pt x="877" y="144"/>
                  </a:lnTo>
                  <a:lnTo>
                    <a:pt x="877" y="146"/>
                  </a:lnTo>
                  <a:lnTo>
                    <a:pt x="878" y="146"/>
                  </a:lnTo>
                  <a:lnTo>
                    <a:pt x="878" y="148"/>
                  </a:lnTo>
                  <a:lnTo>
                    <a:pt x="881" y="146"/>
                  </a:lnTo>
                  <a:lnTo>
                    <a:pt x="883" y="146"/>
                  </a:lnTo>
                  <a:lnTo>
                    <a:pt x="885" y="146"/>
                  </a:lnTo>
                  <a:lnTo>
                    <a:pt x="889" y="148"/>
                  </a:lnTo>
                  <a:lnTo>
                    <a:pt x="885" y="151"/>
                  </a:lnTo>
                  <a:lnTo>
                    <a:pt x="883" y="151"/>
                  </a:lnTo>
                  <a:lnTo>
                    <a:pt x="883" y="153"/>
                  </a:lnTo>
                  <a:lnTo>
                    <a:pt x="885" y="156"/>
                  </a:lnTo>
                  <a:lnTo>
                    <a:pt x="885" y="159"/>
                  </a:lnTo>
                  <a:lnTo>
                    <a:pt x="885" y="161"/>
                  </a:lnTo>
                  <a:lnTo>
                    <a:pt x="882" y="165"/>
                  </a:lnTo>
                  <a:lnTo>
                    <a:pt x="879" y="167"/>
                  </a:lnTo>
                  <a:lnTo>
                    <a:pt x="875" y="170"/>
                  </a:lnTo>
                  <a:lnTo>
                    <a:pt x="875" y="173"/>
                  </a:lnTo>
                  <a:lnTo>
                    <a:pt x="874" y="176"/>
                  </a:lnTo>
                  <a:lnTo>
                    <a:pt x="870" y="178"/>
                  </a:lnTo>
                  <a:lnTo>
                    <a:pt x="866" y="180"/>
                  </a:lnTo>
                  <a:lnTo>
                    <a:pt x="861" y="182"/>
                  </a:lnTo>
                  <a:lnTo>
                    <a:pt x="856" y="184"/>
                  </a:lnTo>
                  <a:lnTo>
                    <a:pt x="858" y="187"/>
                  </a:lnTo>
                  <a:lnTo>
                    <a:pt x="858" y="188"/>
                  </a:lnTo>
                  <a:lnTo>
                    <a:pt x="858" y="189"/>
                  </a:lnTo>
                  <a:lnTo>
                    <a:pt x="858" y="192"/>
                  </a:lnTo>
                  <a:lnTo>
                    <a:pt x="854" y="192"/>
                  </a:lnTo>
                  <a:lnTo>
                    <a:pt x="850" y="193"/>
                  </a:lnTo>
                  <a:lnTo>
                    <a:pt x="847" y="196"/>
                  </a:lnTo>
                  <a:lnTo>
                    <a:pt x="842" y="197"/>
                  </a:lnTo>
                  <a:lnTo>
                    <a:pt x="842" y="201"/>
                  </a:lnTo>
                  <a:lnTo>
                    <a:pt x="840" y="201"/>
                  </a:lnTo>
                  <a:lnTo>
                    <a:pt x="837" y="201"/>
                  </a:lnTo>
                  <a:lnTo>
                    <a:pt x="837" y="203"/>
                  </a:lnTo>
                  <a:lnTo>
                    <a:pt x="835" y="203"/>
                  </a:lnTo>
                  <a:lnTo>
                    <a:pt x="832" y="203"/>
                  </a:lnTo>
                  <a:lnTo>
                    <a:pt x="824" y="203"/>
                  </a:lnTo>
                  <a:lnTo>
                    <a:pt x="823" y="203"/>
                  </a:lnTo>
                  <a:lnTo>
                    <a:pt x="821" y="203"/>
                  </a:lnTo>
                  <a:lnTo>
                    <a:pt x="815" y="203"/>
                  </a:lnTo>
                  <a:lnTo>
                    <a:pt x="818" y="205"/>
                  </a:lnTo>
                  <a:lnTo>
                    <a:pt x="815" y="205"/>
                  </a:lnTo>
                  <a:lnTo>
                    <a:pt x="813" y="205"/>
                  </a:lnTo>
                  <a:lnTo>
                    <a:pt x="810" y="207"/>
                  </a:lnTo>
                  <a:lnTo>
                    <a:pt x="806" y="209"/>
                  </a:lnTo>
                  <a:lnTo>
                    <a:pt x="804" y="209"/>
                  </a:lnTo>
                  <a:lnTo>
                    <a:pt x="802" y="207"/>
                  </a:lnTo>
                  <a:lnTo>
                    <a:pt x="798" y="207"/>
                  </a:lnTo>
                  <a:lnTo>
                    <a:pt x="796" y="209"/>
                  </a:lnTo>
                  <a:lnTo>
                    <a:pt x="794" y="209"/>
                  </a:lnTo>
                  <a:lnTo>
                    <a:pt x="792" y="209"/>
                  </a:lnTo>
                  <a:lnTo>
                    <a:pt x="789" y="209"/>
                  </a:lnTo>
                  <a:lnTo>
                    <a:pt x="786" y="209"/>
                  </a:lnTo>
                  <a:lnTo>
                    <a:pt x="786" y="212"/>
                  </a:lnTo>
                  <a:lnTo>
                    <a:pt x="783" y="209"/>
                  </a:lnTo>
                  <a:lnTo>
                    <a:pt x="782" y="207"/>
                  </a:lnTo>
                  <a:lnTo>
                    <a:pt x="782" y="209"/>
                  </a:lnTo>
                  <a:lnTo>
                    <a:pt x="777" y="212"/>
                  </a:lnTo>
                  <a:lnTo>
                    <a:pt x="775" y="212"/>
                  </a:lnTo>
                  <a:lnTo>
                    <a:pt x="775" y="214"/>
                  </a:lnTo>
                  <a:lnTo>
                    <a:pt x="772" y="216"/>
                  </a:lnTo>
                  <a:lnTo>
                    <a:pt x="767" y="218"/>
                  </a:lnTo>
                  <a:lnTo>
                    <a:pt x="765" y="218"/>
                  </a:lnTo>
                  <a:lnTo>
                    <a:pt x="762" y="218"/>
                  </a:lnTo>
                  <a:lnTo>
                    <a:pt x="759" y="218"/>
                  </a:lnTo>
                  <a:lnTo>
                    <a:pt x="758" y="218"/>
                  </a:lnTo>
                  <a:lnTo>
                    <a:pt x="756" y="223"/>
                  </a:lnTo>
                  <a:lnTo>
                    <a:pt x="750" y="223"/>
                  </a:lnTo>
                  <a:lnTo>
                    <a:pt x="745" y="223"/>
                  </a:lnTo>
                  <a:lnTo>
                    <a:pt x="743" y="223"/>
                  </a:lnTo>
                  <a:lnTo>
                    <a:pt x="737" y="223"/>
                  </a:lnTo>
                  <a:lnTo>
                    <a:pt x="736" y="223"/>
                  </a:lnTo>
                  <a:lnTo>
                    <a:pt x="732" y="225"/>
                  </a:lnTo>
                  <a:lnTo>
                    <a:pt x="729" y="226"/>
                  </a:lnTo>
                  <a:lnTo>
                    <a:pt x="725" y="226"/>
                  </a:lnTo>
                  <a:lnTo>
                    <a:pt x="723" y="226"/>
                  </a:lnTo>
                  <a:lnTo>
                    <a:pt x="721" y="226"/>
                  </a:lnTo>
                  <a:lnTo>
                    <a:pt x="719" y="226"/>
                  </a:lnTo>
                  <a:lnTo>
                    <a:pt x="716" y="226"/>
                  </a:lnTo>
                  <a:lnTo>
                    <a:pt x="713" y="226"/>
                  </a:lnTo>
                  <a:lnTo>
                    <a:pt x="710" y="225"/>
                  </a:lnTo>
                  <a:lnTo>
                    <a:pt x="708" y="225"/>
                  </a:lnTo>
                  <a:lnTo>
                    <a:pt x="705" y="223"/>
                  </a:lnTo>
                  <a:lnTo>
                    <a:pt x="704" y="225"/>
                  </a:lnTo>
                  <a:lnTo>
                    <a:pt x="704" y="226"/>
                  </a:lnTo>
                  <a:lnTo>
                    <a:pt x="702" y="226"/>
                  </a:lnTo>
                  <a:lnTo>
                    <a:pt x="702" y="225"/>
                  </a:lnTo>
                  <a:lnTo>
                    <a:pt x="699" y="225"/>
                  </a:lnTo>
                  <a:lnTo>
                    <a:pt x="696" y="225"/>
                  </a:lnTo>
                  <a:lnTo>
                    <a:pt x="692" y="225"/>
                  </a:lnTo>
                  <a:lnTo>
                    <a:pt x="688" y="225"/>
                  </a:lnTo>
                  <a:lnTo>
                    <a:pt x="683" y="226"/>
                  </a:lnTo>
                  <a:lnTo>
                    <a:pt x="679" y="225"/>
                  </a:lnTo>
                  <a:lnTo>
                    <a:pt x="675" y="226"/>
                  </a:lnTo>
                  <a:lnTo>
                    <a:pt x="672" y="226"/>
                  </a:lnTo>
                  <a:lnTo>
                    <a:pt x="669" y="225"/>
                  </a:lnTo>
                  <a:lnTo>
                    <a:pt x="667" y="235"/>
                  </a:lnTo>
                  <a:lnTo>
                    <a:pt x="666" y="236"/>
                  </a:lnTo>
                  <a:lnTo>
                    <a:pt x="663" y="238"/>
                  </a:lnTo>
                  <a:lnTo>
                    <a:pt x="661" y="240"/>
                  </a:lnTo>
                  <a:lnTo>
                    <a:pt x="658" y="240"/>
                  </a:lnTo>
                  <a:lnTo>
                    <a:pt x="658" y="243"/>
                  </a:lnTo>
                  <a:lnTo>
                    <a:pt x="656" y="243"/>
                  </a:lnTo>
                  <a:lnTo>
                    <a:pt x="653" y="245"/>
                  </a:lnTo>
                  <a:lnTo>
                    <a:pt x="650" y="248"/>
                  </a:lnTo>
                  <a:lnTo>
                    <a:pt x="648" y="248"/>
                  </a:lnTo>
                  <a:lnTo>
                    <a:pt x="646" y="250"/>
                  </a:lnTo>
                  <a:lnTo>
                    <a:pt x="643" y="250"/>
                  </a:lnTo>
                  <a:lnTo>
                    <a:pt x="642" y="250"/>
                  </a:lnTo>
                  <a:lnTo>
                    <a:pt x="640" y="252"/>
                  </a:lnTo>
                  <a:lnTo>
                    <a:pt x="636" y="252"/>
                  </a:lnTo>
                  <a:lnTo>
                    <a:pt x="633" y="252"/>
                  </a:lnTo>
                  <a:lnTo>
                    <a:pt x="631" y="252"/>
                  </a:lnTo>
                  <a:lnTo>
                    <a:pt x="628" y="252"/>
                  </a:lnTo>
                  <a:lnTo>
                    <a:pt x="628" y="254"/>
                  </a:lnTo>
                  <a:lnTo>
                    <a:pt x="627" y="254"/>
                  </a:lnTo>
                  <a:lnTo>
                    <a:pt x="625" y="256"/>
                  </a:lnTo>
                  <a:lnTo>
                    <a:pt x="623" y="257"/>
                  </a:lnTo>
                  <a:lnTo>
                    <a:pt x="619" y="257"/>
                  </a:lnTo>
                  <a:lnTo>
                    <a:pt x="619" y="261"/>
                  </a:lnTo>
                  <a:lnTo>
                    <a:pt x="607" y="264"/>
                  </a:lnTo>
                  <a:lnTo>
                    <a:pt x="602" y="266"/>
                  </a:lnTo>
                  <a:lnTo>
                    <a:pt x="600" y="267"/>
                  </a:lnTo>
                  <a:lnTo>
                    <a:pt x="597" y="267"/>
                  </a:lnTo>
                  <a:lnTo>
                    <a:pt x="594" y="267"/>
                  </a:lnTo>
                  <a:lnTo>
                    <a:pt x="594" y="269"/>
                  </a:lnTo>
                  <a:lnTo>
                    <a:pt x="592" y="271"/>
                  </a:lnTo>
                  <a:lnTo>
                    <a:pt x="589" y="275"/>
                  </a:lnTo>
                  <a:lnTo>
                    <a:pt x="588" y="277"/>
                  </a:lnTo>
                  <a:lnTo>
                    <a:pt x="585" y="279"/>
                  </a:lnTo>
                  <a:lnTo>
                    <a:pt x="583" y="280"/>
                  </a:lnTo>
                  <a:lnTo>
                    <a:pt x="579" y="280"/>
                  </a:lnTo>
                  <a:lnTo>
                    <a:pt x="577" y="280"/>
                  </a:lnTo>
                  <a:lnTo>
                    <a:pt x="575" y="280"/>
                  </a:lnTo>
                  <a:lnTo>
                    <a:pt x="573" y="279"/>
                  </a:lnTo>
                  <a:lnTo>
                    <a:pt x="570" y="279"/>
                  </a:lnTo>
                  <a:lnTo>
                    <a:pt x="569" y="277"/>
                  </a:lnTo>
                  <a:lnTo>
                    <a:pt x="565" y="275"/>
                  </a:lnTo>
                  <a:lnTo>
                    <a:pt x="563" y="275"/>
                  </a:lnTo>
                  <a:lnTo>
                    <a:pt x="561" y="275"/>
                  </a:lnTo>
                  <a:lnTo>
                    <a:pt x="558" y="275"/>
                  </a:lnTo>
                  <a:lnTo>
                    <a:pt x="558" y="271"/>
                  </a:lnTo>
                  <a:lnTo>
                    <a:pt x="555" y="269"/>
                  </a:lnTo>
                  <a:lnTo>
                    <a:pt x="552" y="269"/>
                  </a:lnTo>
                  <a:lnTo>
                    <a:pt x="550" y="269"/>
                  </a:lnTo>
                  <a:lnTo>
                    <a:pt x="548" y="269"/>
                  </a:lnTo>
                  <a:lnTo>
                    <a:pt x="548" y="271"/>
                  </a:lnTo>
                  <a:lnTo>
                    <a:pt x="548" y="275"/>
                  </a:lnTo>
                  <a:lnTo>
                    <a:pt x="548" y="279"/>
                  </a:lnTo>
                  <a:lnTo>
                    <a:pt x="546" y="280"/>
                  </a:lnTo>
                  <a:lnTo>
                    <a:pt x="546" y="284"/>
                  </a:lnTo>
                  <a:lnTo>
                    <a:pt x="546" y="288"/>
                  </a:lnTo>
                  <a:lnTo>
                    <a:pt x="546" y="292"/>
                  </a:lnTo>
                  <a:lnTo>
                    <a:pt x="543" y="299"/>
                  </a:lnTo>
                  <a:lnTo>
                    <a:pt x="543" y="300"/>
                  </a:lnTo>
                  <a:lnTo>
                    <a:pt x="542" y="300"/>
                  </a:lnTo>
                  <a:lnTo>
                    <a:pt x="539" y="300"/>
                  </a:lnTo>
                  <a:lnTo>
                    <a:pt x="539" y="303"/>
                  </a:lnTo>
                  <a:lnTo>
                    <a:pt x="536" y="303"/>
                  </a:lnTo>
                  <a:lnTo>
                    <a:pt x="533" y="303"/>
                  </a:lnTo>
                  <a:lnTo>
                    <a:pt x="533" y="308"/>
                  </a:lnTo>
                  <a:lnTo>
                    <a:pt x="531" y="310"/>
                  </a:lnTo>
                  <a:lnTo>
                    <a:pt x="531" y="313"/>
                  </a:lnTo>
                  <a:lnTo>
                    <a:pt x="529" y="320"/>
                  </a:lnTo>
                  <a:lnTo>
                    <a:pt x="529" y="322"/>
                  </a:lnTo>
                  <a:lnTo>
                    <a:pt x="526" y="325"/>
                  </a:lnTo>
                  <a:lnTo>
                    <a:pt x="526" y="328"/>
                  </a:lnTo>
                  <a:lnTo>
                    <a:pt x="524" y="331"/>
                  </a:lnTo>
                  <a:lnTo>
                    <a:pt x="524" y="333"/>
                  </a:lnTo>
                  <a:lnTo>
                    <a:pt x="524" y="334"/>
                  </a:lnTo>
                  <a:lnTo>
                    <a:pt x="524" y="338"/>
                  </a:lnTo>
                  <a:lnTo>
                    <a:pt x="521" y="343"/>
                  </a:lnTo>
                  <a:lnTo>
                    <a:pt x="519" y="346"/>
                  </a:lnTo>
                  <a:lnTo>
                    <a:pt x="519" y="351"/>
                  </a:lnTo>
                  <a:lnTo>
                    <a:pt x="517" y="353"/>
                  </a:lnTo>
                  <a:lnTo>
                    <a:pt x="517" y="356"/>
                  </a:lnTo>
                  <a:lnTo>
                    <a:pt x="517" y="360"/>
                  </a:lnTo>
                  <a:lnTo>
                    <a:pt x="515" y="362"/>
                  </a:lnTo>
                  <a:lnTo>
                    <a:pt x="515" y="364"/>
                  </a:lnTo>
                  <a:lnTo>
                    <a:pt x="512" y="365"/>
                  </a:lnTo>
                  <a:lnTo>
                    <a:pt x="512" y="369"/>
                  </a:lnTo>
                  <a:lnTo>
                    <a:pt x="510" y="372"/>
                  </a:lnTo>
                  <a:lnTo>
                    <a:pt x="512" y="375"/>
                  </a:lnTo>
                  <a:lnTo>
                    <a:pt x="512" y="380"/>
                  </a:lnTo>
                  <a:lnTo>
                    <a:pt x="512" y="382"/>
                  </a:lnTo>
                  <a:lnTo>
                    <a:pt x="515" y="385"/>
                  </a:lnTo>
                  <a:lnTo>
                    <a:pt x="517" y="386"/>
                  </a:lnTo>
                  <a:lnTo>
                    <a:pt x="517" y="394"/>
                  </a:lnTo>
                  <a:lnTo>
                    <a:pt x="519" y="397"/>
                  </a:lnTo>
                  <a:lnTo>
                    <a:pt x="521" y="399"/>
                  </a:lnTo>
                  <a:lnTo>
                    <a:pt x="521" y="402"/>
                  </a:lnTo>
                  <a:lnTo>
                    <a:pt x="521" y="405"/>
                  </a:lnTo>
                  <a:lnTo>
                    <a:pt x="521" y="407"/>
                  </a:lnTo>
                  <a:lnTo>
                    <a:pt x="519" y="407"/>
                  </a:lnTo>
                  <a:lnTo>
                    <a:pt x="517" y="405"/>
                  </a:lnTo>
                  <a:lnTo>
                    <a:pt x="515" y="405"/>
                  </a:lnTo>
                  <a:lnTo>
                    <a:pt x="515" y="402"/>
                  </a:lnTo>
                  <a:lnTo>
                    <a:pt x="512" y="395"/>
                  </a:lnTo>
                  <a:lnTo>
                    <a:pt x="512" y="394"/>
                  </a:lnTo>
                  <a:lnTo>
                    <a:pt x="510" y="394"/>
                  </a:lnTo>
                  <a:lnTo>
                    <a:pt x="508" y="394"/>
                  </a:lnTo>
                  <a:lnTo>
                    <a:pt x="508" y="395"/>
                  </a:lnTo>
                  <a:lnTo>
                    <a:pt x="508" y="397"/>
                  </a:lnTo>
                  <a:lnTo>
                    <a:pt x="508" y="399"/>
                  </a:lnTo>
                  <a:lnTo>
                    <a:pt x="510" y="402"/>
                  </a:lnTo>
                  <a:lnTo>
                    <a:pt x="510" y="405"/>
                  </a:lnTo>
                  <a:lnTo>
                    <a:pt x="506" y="405"/>
                  </a:lnTo>
                  <a:lnTo>
                    <a:pt x="502" y="402"/>
                  </a:lnTo>
                  <a:lnTo>
                    <a:pt x="500" y="407"/>
                  </a:lnTo>
                  <a:lnTo>
                    <a:pt x="502" y="408"/>
                  </a:lnTo>
                  <a:lnTo>
                    <a:pt x="502" y="411"/>
                  </a:lnTo>
                  <a:lnTo>
                    <a:pt x="500" y="417"/>
                  </a:lnTo>
                  <a:lnTo>
                    <a:pt x="497" y="420"/>
                  </a:lnTo>
                  <a:lnTo>
                    <a:pt x="496" y="420"/>
                  </a:lnTo>
                  <a:lnTo>
                    <a:pt x="491" y="422"/>
                  </a:lnTo>
                  <a:lnTo>
                    <a:pt x="485" y="429"/>
                  </a:lnTo>
                  <a:lnTo>
                    <a:pt x="483" y="432"/>
                  </a:lnTo>
                  <a:lnTo>
                    <a:pt x="481" y="434"/>
                  </a:lnTo>
                  <a:lnTo>
                    <a:pt x="478" y="434"/>
                  </a:lnTo>
                  <a:lnTo>
                    <a:pt x="475" y="434"/>
                  </a:lnTo>
                  <a:lnTo>
                    <a:pt x="473" y="434"/>
                  </a:lnTo>
                  <a:lnTo>
                    <a:pt x="469" y="434"/>
                  </a:lnTo>
                  <a:lnTo>
                    <a:pt x="464" y="432"/>
                  </a:lnTo>
                  <a:lnTo>
                    <a:pt x="461" y="434"/>
                  </a:lnTo>
                  <a:lnTo>
                    <a:pt x="456" y="441"/>
                  </a:lnTo>
                  <a:lnTo>
                    <a:pt x="454" y="445"/>
                  </a:lnTo>
                  <a:lnTo>
                    <a:pt x="454" y="448"/>
                  </a:lnTo>
                  <a:lnTo>
                    <a:pt x="452" y="452"/>
                  </a:lnTo>
                  <a:lnTo>
                    <a:pt x="448" y="457"/>
                  </a:lnTo>
                  <a:lnTo>
                    <a:pt x="442" y="460"/>
                  </a:lnTo>
                  <a:lnTo>
                    <a:pt x="440" y="464"/>
                  </a:lnTo>
                  <a:lnTo>
                    <a:pt x="436" y="466"/>
                  </a:lnTo>
                  <a:lnTo>
                    <a:pt x="434" y="470"/>
                  </a:lnTo>
                  <a:lnTo>
                    <a:pt x="431" y="471"/>
                  </a:lnTo>
                  <a:lnTo>
                    <a:pt x="427" y="473"/>
                  </a:lnTo>
                  <a:lnTo>
                    <a:pt x="419" y="481"/>
                  </a:lnTo>
                  <a:lnTo>
                    <a:pt x="417" y="483"/>
                  </a:lnTo>
                  <a:lnTo>
                    <a:pt x="412" y="489"/>
                  </a:lnTo>
                  <a:lnTo>
                    <a:pt x="407" y="492"/>
                  </a:lnTo>
                  <a:lnTo>
                    <a:pt x="405" y="494"/>
                  </a:lnTo>
                  <a:lnTo>
                    <a:pt x="400" y="496"/>
                  </a:lnTo>
                  <a:lnTo>
                    <a:pt x="397" y="502"/>
                  </a:lnTo>
                  <a:lnTo>
                    <a:pt x="392" y="503"/>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20" name="Freeform 21"/>
            <p:cNvSpPr>
              <a:spLocks/>
            </p:cNvSpPr>
            <p:nvPr/>
          </p:nvSpPr>
          <p:spPr bwMode="auto">
            <a:xfrm>
              <a:off x="1294" y="1379"/>
              <a:ext cx="192" cy="433"/>
            </a:xfrm>
            <a:custGeom>
              <a:avLst/>
              <a:gdLst>
                <a:gd name="T0" fmla="*/ 1 w 322"/>
                <a:gd name="T1" fmla="*/ 1 h 726"/>
                <a:gd name="T2" fmla="*/ 1 w 322"/>
                <a:gd name="T3" fmla="*/ 1 h 726"/>
                <a:gd name="T4" fmla="*/ 1 w 322"/>
                <a:gd name="T5" fmla="*/ 1 h 726"/>
                <a:gd name="T6" fmla="*/ 1 w 322"/>
                <a:gd name="T7" fmla="*/ 1 h 726"/>
                <a:gd name="T8" fmla="*/ 1 w 322"/>
                <a:gd name="T9" fmla="*/ 1 h 726"/>
                <a:gd name="T10" fmla="*/ 1 w 322"/>
                <a:gd name="T11" fmla="*/ 1 h 726"/>
                <a:gd name="T12" fmla="*/ 1 w 322"/>
                <a:gd name="T13" fmla="*/ 1 h 726"/>
                <a:gd name="T14" fmla="*/ 1 w 322"/>
                <a:gd name="T15" fmla="*/ 1 h 726"/>
                <a:gd name="T16" fmla="*/ 1 w 322"/>
                <a:gd name="T17" fmla="*/ 1 h 726"/>
                <a:gd name="T18" fmla="*/ 1 w 322"/>
                <a:gd name="T19" fmla="*/ 1 h 726"/>
                <a:gd name="T20" fmla="*/ 1 w 322"/>
                <a:gd name="T21" fmla="*/ 1 h 726"/>
                <a:gd name="T22" fmla="*/ 1 w 322"/>
                <a:gd name="T23" fmla="*/ 1 h 726"/>
                <a:gd name="T24" fmla="*/ 1 w 322"/>
                <a:gd name="T25" fmla="*/ 1 h 726"/>
                <a:gd name="T26" fmla="*/ 1 w 322"/>
                <a:gd name="T27" fmla="*/ 1 h 726"/>
                <a:gd name="T28" fmla="*/ 1 w 322"/>
                <a:gd name="T29" fmla="*/ 1 h 726"/>
                <a:gd name="T30" fmla="*/ 1 w 322"/>
                <a:gd name="T31" fmla="*/ 1 h 726"/>
                <a:gd name="T32" fmla="*/ 1 w 322"/>
                <a:gd name="T33" fmla="*/ 1 h 726"/>
                <a:gd name="T34" fmla="*/ 1 w 322"/>
                <a:gd name="T35" fmla="*/ 1 h 726"/>
                <a:gd name="T36" fmla="*/ 1 w 322"/>
                <a:gd name="T37" fmla="*/ 1 h 726"/>
                <a:gd name="T38" fmla="*/ 1 w 322"/>
                <a:gd name="T39" fmla="*/ 1 h 726"/>
                <a:gd name="T40" fmla="*/ 1 w 322"/>
                <a:gd name="T41" fmla="*/ 1 h 726"/>
                <a:gd name="T42" fmla="*/ 1 w 322"/>
                <a:gd name="T43" fmla="*/ 1 h 726"/>
                <a:gd name="T44" fmla="*/ 1 w 322"/>
                <a:gd name="T45" fmla="*/ 1 h 726"/>
                <a:gd name="T46" fmla="*/ 1 w 322"/>
                <a:gd name="T47" fmla="*/ 1 h 726"/>
                <a:gd name="T48" fmla="*/ 1 w 322"/>
                <a:gd name="T49" fmla="*/ 1 h 726"/>
                <a:gd name="T50" fmla="*/ 1 w 322"/>
                <a:gd name="T51" fmla="*/ 1 h 726"/>
                <a:gd name="T52" fmla="*/ 1 w 322"/>
                <a:gd name="T53" fmla="*/ 1 h 726"/>
                <a:gd name="T54" fmla="*/ 1 w 322"/>
                <a:gd name="T55" fmla="*/ 1 h 726"/>
                <a:gd name="T56" fmla="*/ 1 w 322"/>
                <a:gd name="T57" fmla="*/ 1 h 726"/>
                <a:gd name="T58" fmla="*/ 1 w 322"/>
                <a:gd name="T59" fmla="*/ 1 h 726"/>
                <a:gd name="T60" fmla="*/ 1 w 322"/>
                <a:gd name="T61" fmla="*/ 1 h 726"/>
                <a:gd name="T62" fmla="*/ 1 w 322"/>
                <a:gd name="T63" fmla="*/ 1 h 726"/>
                <a:gd name="T64" fmla="*/ 1 w 322"/>
                <a:gd name="T65" fmla="*/ 1 h 726"/>
                <a:gd name="T66" fmla="*/ 1 w 322"/>
                <a:gd name="T67" fmla="*/ 1 h 726"/>
                <a:gd name="T68" fmla="*/ 1 w 322"/>
                <a:gd name="T69" fmla="*/ 1 h 726"/>
                <a:gd name="T70" fmla="*/ 1 w 322"/>
                <a:gd name="T71" fmla="*/ 1 h 726"/>
                <a:gd name="T72" fmla="*/ 1 w 322"/>
                <a:gd name="T73" fmla="*/ 1 h 726"/>
                <a:gd name="T74" fmla="*/ 1 w 322"/>
                <a:gd name="T75" fmla="*/ 1 h 726"/>
                <a:gd name="T76" fmla="*/ 1 w 322"/>
                <a:gd name="T77" fmla="*/ 1 h 726"/>
                <a:gd name="T78" fmla="*/ 1 w 322"/>
                <a:gd name="T79" fmla="*/ 1 h 726"/>
                <a:gd name="T80" fmla="*/ 1 w 322"/>
                <a:gd name="T81" fmla="*/ 1 h 726"/>
                <a:gd name="T82" fmla="*/ 1 w 322"/>
                <a:gd name="T83" fmla="*/ 1 h 726"/>
                <a:gd name="T84" fmla="*/ 1 w 322"/>
                <a:gd name="T85" fmla="*/ 1 h 726"/>
                <a:gd name="T86" fmla="*/ 1 w 322"/>
                <a:gd name="T87" fmla="*/ 1 h 726"/>
                <a:gd name="T88" fmla="*/ 1 w 322"/>
                <a:gd name="T89" fmla="*/ 1 h 726"/>
                <a:gd name="T90" fmla="*/ 1 w 322"/>
                <a:gd name="T91" fmla="*/ 1 h 726"/>
                <a:gd name="T92" fmla="*/ 1 w 322"/>
                <a:gd name="T93" fmla="*/ 1 h 726"/>
                <a:gd name="T94" fmla="*/ 1 w 322"/>
                <a:gd name="T95" fmla="*/ 1 h 726"/>
                <a:gd name="T96" fmla="*/ 1 w 322"/>
                <a:gd name="T97" fmla="*/ 1 h 726"/>
                <a:gd name="T98" fmla="*/ 1 w 322"/>
                <a:gd name="T99" fmla="*/ 1 h 726"/>
                <a:gd name="T100" fmla="*/ 1 w 322"/>
                <a:gd name="T101" fmla="*/ 1 h 726"/>
                <a:gd name="T102" fmla="*/ 1 w 322"/>
                <a:gd name="T103" fmla="*/ 1 h 726"/>
                <a:gd name="T104" fmla="*/ 1 w 322"/>
                <a:gd name="T105" fmla="*/ 1 h 726"/>
                <a:gd name="T106" fmla="*/ 1 w 322"/>
                <a:gd name="T107" fmla="*/ 1 h 726"/>
                <a:gd name="T108" fmla="*/ 1 w 322"/>
                <a:gd name="T109" fmla="*/ 1 h 726"/>
                <a:gd name="T110" fmla="*/ 1 w 322"/>
                <a:gd name="T111" fmla="*/ 1 h 726"/>
                <a:gd name="T112" fmla="*/ 1 w 322"/>
                <a:gd name="T113" fmla="*/ 1 h 726"/>
                <a:gd name="T114" fmla="*/ 1 w 322"/>
                <a:gd name="T115" fmla="*/ 1 h 726"/>
                <a:gd name="T116" fmla="*/ 1 w 322"/>
                <a:gd name="T117" fmla="*/ 1 h 726"/>
                <a:gd name="T118" fmla="*/ 1 w 322"/>
                <a:gd name="T119" fmla="*/ 1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2"/>
                <a:gd name="T181" fmla="*/ 0 h 726"/>
                <a:gd name="T182" fmla="*/ 322 w 322"/>
                <a:gd name="T183" fmla="*/ 726 h 7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2" h="726">
                  <a:moveTo>
                    <a:pt x="125" y="719"/>
                  </a:moveTo>
                  <a:lnTo>
                    <a:pt x="126" y="715"/>
                  </a:lnTo>
                  <a:lnTo>
                    <a:pt x="131" y="715"/>
                  </a:lnTo>
                  <a:lnTo>
                    <a:pt x="137" y="715"/>
                  </a:lnTo>
                  <a:lnTo>
                    <a:pt x="144" y="721"/>
                  </a:lnTo>
                  <a:lnTo>
                    <a:pt x="152" y="722"/>
                  </a:lnTo>
                  <a:lnTo>
                    <a:pt x="158" y="725"/>
                  </a:lnTo>
                  <a:lnTo>
                    <a:pt x="164" y="725"/>
                  </a:lnTo>
                  <a:lnTo>
                    <a:pt x="171" y="722"/>
                  </a:lnTo>
                  <a:lnTo>
                    <a:pt x="173" y="722"/>
                  </a:lnTo>
                  <a:lnTo>
                    <a:pt x="179" y="722"/>
                  </a:lnTo>
                  <a:lnTo>
                    <a:pt x="179" y="721"/>
                  </a:lnTo>
                  <a:lnTo>
                    <a:pt x="179" y="719"/>
                  </a:lnTo>
                  <a:lnTo>
                    <a:pt x="179" y="715"/>
                  </a:lnTo>
                  <a:lnTo>
                    <a:pt x="181" y="712"/>
                  </a:lnTo>
                  <a:lnTo>
                    <a:pt x="181" y="711"/>
                  </a:lnTo>
                  <a:lnTo>
                    <a:pt x="182" y="711"/>
                  </a:lnTo>
                  <a:lnTo>
                    <a:pt x="182" y="709"/>
                  </a:lnTo>
                  <a:lnTo>
                    <a:pt x="185" y="707"/>
                  </a:lnTo>
                  <a:lnTo>
                    <a:pt x="190" y="702"/>
                  </a:lnTo>
                  <a:lnTo>
                    <a:pt x="193" y="699"/>
                  </a:lnTo>
                  <a:lnTo>
                    <a:pt x="193" y="696"/>
                  </a:lnTo>
                  <a:lnTo>
                    <a:pt x="193" y="686"/>
                  </a:lnTo>
                  <a:lnTo>
                    <a:pt x="190" y="679"/>
                  </a:lnTo>
                  <a:lnTo>
                    <a:pt x="193" y="679"/>
                  </a:lnTo>
                  <a:lnTo>
                    <a:pt x="200" y="677"/>
                  </a:lnTo>
                  <a:lnTo>
                    <a:pt x="203" y="677"/>
                  </a:lnTo>
                  <a:lnTo>
                    <a:pt x="206" y="674"/>
                  </a:lnTo>
                  <a:lnTo>
                    <a:pt x="207" y="669"/>
                  </a:lnTo>
                  <a:lnTo>
                    <a:pt x="209" y="666"/>
                  </a:lnTo>
                  <a:lnTo>
                    <a:pt x="207" y="663"/>
                  </a:lnTo>
                  <a:lnTo>
                    <a:pt x="207" y="661"/>
                  </a:lnTo>
                  <a:lnTo>
                    <a:pt x="206" y="656"/>
                  </a:lnTo>
                  <a:lnTo>
                    <a:pt x="203" y="652"/>
                  </a:lnTo>
                  <a:lnTo>
                    <a:pt x="198" y="647"/>
                  </a:lnTo>
                  <a:lnTo>
                    <a:pt x="190" y="644"/>
                  </a:lnTo>
                  <a:lnTo>
                    <a:pt x="185" y="644"/>
                  </a:lnTo>
                  <a:lnTo>
                    <a:pt x="182" y="642"/>
                  </a:lnTo>
                  <a:lnTo>
                    <a:pt x="182" y="640"/>
                  </a:lnTo>
                  <a:lnTo>
                    <a:pt x="181" y="636"/>
                  </a:lnTo>
                  <a:lnTo>
                    <a:pt x="181" y="633"/>
                  </a:lnTo>
                  <a:lnTo>
                    <a:pt x="181" y="631"/>
                  </a:lnTo>
                  <a:lnTo>
                    <a:pt x="182" y="631"/>
                  </a:lnTo>
                  <a:lnTo>
                    <a:pt x="182" y="629"/>
                  </a:lnTo>
                  <a:lnTo>
                    <a:pt x="182" y="627"/>
                  </a:lnTo>
                  <a:lnTo>
                    <a:pt x="179" y="624"/>
                  </a:lnTo>
                  <a:lnTo>
                    <a:pt x="179" y="620"/>
                  </a:lnTo>
                  <a:lnTo>
                    <a:pt x="179" y="617"/>
                  </a:lnTo>
                  <a:lnTo>
                    <a:pt x="176" y="614"/>
                  </a:lnTo>
                  <a:lnTo>
                    <a:pt x="179" y="611"/>
                  </a:lnTo>
                  <a:lnTo>
                    <a:pt x="179" y="606"/>
                  </a:lnTo>
                  <a:lnTo>
                    <a:pt x="181" y="603"/>
                  </a:lnTo>
                  <a:lnTo>
                    <a:pt x="182" y="601"/>
                  </a:lnTo>
                  <a:lnTo>
                    <a:pt x="182" y="600"/>
                  </a:lnTo>
                  <a:lnTo>
                    <a:pt x="182" y="594"/>
                  </a:lnTo>
                  <a:lnTo>
                    <a:pt x="185" y="591"/>
                  </a:lnTo>
                  <a:lnTo>
                    <a:pt x="187" y="588"/>
                  </a:lnTo>
                  <a:lnTo>
                    <a:pt x="190" y="584"/>
                  </a:lnTo>
                  <a:lnTo>
                    <a:pt x="190" y="582"/>
                  </a:lnTo>
                  <a:lnTo>
                    <a:pt x="190" y="581"/>
                  </a:lnTo>
                  <a:lnTo>
                    <a:pt x="190" y="579"/>
                  </a:lnTo>
                  <a:lnTo>
                    <a:pt x="193" y="579"/>
                  </a:lnTo>
                  <a:lnTo>
                    <a:pt x="193" y="574"/>
                  </a:lnTo>
                  <a:lnTo>
                    <a:pt x="193" y="569"/>
                  </a:lnTo>
                  <a:lnTo>
                    <a:pt x="193" y="568"/>
                  </a:lnTo>
                  <a:lnTo>
                    <a:pt x="195" y="568"/>
                  </a:lnTo>
                  <a:lnTo>
                    <a:pt x="195" y="565"/>
                  </a:lnTo>
                  <a:lnTo>
                    <a:pt x="195" y="563"/>
                  </a:lnTo>
                  <a:lnTo>
                    <a:pt x="193" y="560"/>
                  </a:lnTo>
                  <a:lnTo>
                    <a:pt x="193" y="558"/>
                  </a:lnTo>
                  <a:lnTo>
                    <a:pt x="190" y="556"/>
                  </a:lnTo>
                  <a:lnTo>
                    <a:pt x="187" y="556"/>
                  </a:lnTo>
                  <a:lnTo>
                    <a:pt x="185" y="556"/>
                  </a:lnTo>
                  <a:lnTo>
                    <a:pt x="181" y="553"/>
                  </a:lnTo>
                  <a:lnTo>
                    <a:pt x="179" y="553"/>
                  </a:lnTo>
                  <a:lnTo>
                    <a:pt x="176" y="556"/>
                  </a:lnTo>
                  <a:lnTo>
                    <a:pt x="176" y="558"/>
                  </a:lnTo>
                  <a:lnTo>
                    <a:pt x="176" y="560"/>
                  </a:lnTo>
                  <a:lnTo>
                    <a:pt x="179" y="560"/>
                  </a:lnTo>
                  <a:lnTo>
                    <a:pt x="181" y="563"/>
                  </a:lnTo>
                  <a:lnTo>
                    <a:pt x="181" y="565"/>
                  </a:lnTo>
                  <a:lnTo>
                    <a:pt x="181" y="568"/>
                  </a:lnTo>
                  <a:lnTo>
                    <a:pt x="181" y="569"/>
                  </a:lnTo>
                  <a:lnTo>
                    <a:pt x="181" y="571"/>
                  </a:lnTo>
                  <a:lnTo>
                    <a:pt x="179" y="574"/>
                  </a:lnTo>
                  <a:lnTo>
                    <a:pt x="176" y="577"/>
                  </a:lnTo>
                  <a:lnTo>
                    <a:pt x="173" y="577"/>
                  </a:lnTo>
                  <a:lnTo>
                    <a:pt x="173" y="579"/>
                  </a:lnTo>
                  <a:lnTo>
                    <a:pt x="171" y="579"/>
                  </a:lnTo>
                  <a:lnTo>
                    <a:pt x="171" y="581"/>
                  </a:lnTo>
                  <a:lnTo>
                    <a:pt x="168" y="582"/>
                  </a:lnTo>
                  <a:lnTo>
                    <a:pt x="166" y="581"/>
                  </a:lnTo>
                  <a:lnTo>
                    <a:pt x="164" y="579"/>
                  </a:lnTo>
                  <a:lnTo>
                    <a:pt x="164" y="577"/>
                  </a:lnTo>
                  <a:lnTo>
                    <a:pt x="164" y="574"/>
                  </a:lnTo>
                  <a:lnTo>
                    <a:pt x="160" y="571"/>
                  </a:lnTo>
                  <a:lnTo>
                    <a:pt x="158" y="571"/>
                  </a:lnTo>
                  <a:lnTo>
                    <a:pt x="156" y="569"/>
                  </a:lnTo>
                  <a:lnTo>
                    <a:pt x="156" y="568"/>
                  </a:lnTo>
                  <a:lnTo>
                    <a:pt x="158" y="565"/>
                  </a:lnTo>
                  <a:lnTo>
                    <a:pt x="158" y="563"/>
                  </a:lnTo>
                  <a:lnTo>
                    <a:pt x="158" y="560"/>
                  </a:lnTo>
                  <a:lnTo>
                    <a:pt x="160" y="560"/>
                  </a:lnTo>
                  <a:lnTo>
                    <a:pt x="160" y="558"/>
                  </a:lnTo>
                  <a:lnTo>
                    <a:pt x="164" y="556"/>
                  </a:lnTo>
                  <a:lnTo>
                    <a:pt x="164" y="553"/>
                  </a:lnTo>
                  <a:lnTo>
                    <a:pt x="160" y="552"/>
                  </a:lnTo>
                  <a:lnTo>
                    <a:pt x="160" y="548"/>
                  </a:lnTo>
                  <a:lnTo>
                    <a:pt x="164" y="547"/>
                  </a:lnTo>
                  <a:lnTo>
                    <a:pt x="164" y="544"/>
                  </a:lnTo>
                  <a:lnTo>
                    <a:pt x="160" y="542"/>
                  </a:lnTo>
                  <a:lnTo>
                    <a:pt x="158" y="544"/>
                  </a:lnTo>
                  <a:lnTo>
                    <a:pt x="156" y="544"/>
                  </a:lnTo>
                  <a:lnTo>
                    <a:pt x="153" y="542"/>
                  </a:lnTo>
                  <a:lnTo>
                    <a:pt x="153" y="540"/>
                  </a:lnTo>
                  <a:lnTo>
                    <a:pt x="152" y="538"/>
                  </a:lnTo>
                  <a:lnTo>
                    <a:pt x="149" y="538"/>
                  </a:lnTo>
                  <a:lnTo>
                    <a:pt x="149" y="535"/>
                  </a:lnTo>
                  <a:lnTo>
                    <a:pt x="149" y="532"/>
                  </a:lnTo>
                  <a:lnTo>
                    <a:pt x="146" y="531"/>
                  </a:lnTo>
                  <a:lnTo>
                    <a:pt x="146" y="529"/>
                  </a:lnTo>
                  <a:lnTo>
                    <a:pt x="146" y="526"/>
                  </a:lnTo>
                  <a:lnTo>
                    <a:pt x="146" y="523"/>
                  </a:lnTo>
                  <a:lnTo>
                    <a:pt x="149" y="521"/>
                  </a:lnTo>
                  <a:lnTo>
                    <a:pt x="149" y="517"/>
                  </a:lnTo>
                  <a:lnTo>
                    <a:pt x="149" y="515"/>
                  </a:lnTo>
                  <a:lnTo>
                    <a:pt x="149" y="512"/>
                  </a:lnTo>
                  <a:lnTo>
                    <a:pt x="149" y="508"/>
                  </a:lnTo>
                  <a:lnTo>
                    <a:pt x="149" y="505"/>
                  </a:lnTo>
                  <a:lnTo>
                    <a:pt x="152" y="503"/>
                  </a:lnTo>
                  <a:lnTo>
                    <a:pt x="153" y="503"/>
                  </a:lnTo>
                  <a:lnTo>
                    <a:pt x="156" y="500"/>
                  </a:lnTo>
                  <a:lnTo>
                    <a:pt x="160" y="496"/>
                  </a:lnTo>
                  <a:lnTo>
                    <a:pt x="164" y="493"/>
                  </a:lnTo>
                  <a:lnTo>
                    <a:pt x="166" y="496"/>
                  </a:lnTo>
                  <a:lnTo>
                    <a:pt x="168" y="493"/>
                  </a:lnTo>
                  <a:lnTo>
                    <a:pt x="168" y="492"/>
                  </a:lnTo>
                  <a:lnTo>
                    <a:pt x="166" y="490"/>
                  </a:lnTo>
                  <a:lnTo>
                    <a:pt x="166" y="487"/>
                  </a:lnTo>
                  <a:lnTo>
                    <a:pt x="168" y="484"/>
                  </a:lnTo>
                  <a:lnTo>
                    <a:pt x="173" y="483"/>
                  </a:lnTo>
                  <a:lnTo>
                    <a:pt x="173" y="481"/>
                  </a:lnTo>
                  <a:lnTo>
                    <a:pt x="176" y="479"/>
                  </a:lnTo>
                  <a:lnTo>
                    <a:pt x="176" y="475"/>
                  </a:lnTo>
                  <a:lnTo>
                    <a:pt x="176" y="471"/>
                  </a:lnTo>
                  <a:lnTo>
                    <a:pt x="176" y="470"/>
                  </a:lnTo>
                  <a:lnTo>
                    <a:pt x="176" y="467"/>
                  </a:lnTo>
                  <a:lnTo>
                    <a:pt x="176" y="463"/>
                  </a:lnTo>
                  <a:lnTo>
                    <a:pt x="176" y="460"/>
                  </a:lnTo>
                  <a:lnTo>
                    <a:pt x="176" y="458"/>
                  </a:lnTo>
                  <a:lnTo>
                    <a:pt x="176" y="455"/>
                  </a:lnTo>
                  <a:lnTo>
                    <a:pt x="176" y="454"/>
                  </a:lnTo>
                  <a:lnTo>
                    <a:pt x="173" y="449"/>
                  </a:lnTo>
                  <a:lnTo>
                    <a:pt x="173" y="444"/>
                  </a:lnTo>
                  <a:lnTo>
                    <a:pt x="173" y="439"/>
                  </a:lnTo>
                  <a:lnTo>
                    <a:pt x="173" y="437"/>
                  </a:lnTo>
                  <a:lnTo>
                    <a:pt x="173" y="434"/>
                  </a:lnTo>
                  <a:lnTo>
                    <a:pt x="173" y="432"/>
                  </a:lnTo>
                  <a:lnTo>
                    <a:pt x="173" y="431"/>
                  </a:lnTo>
                  <a:lnTo>
                    <a:pt x="173" y="427"/>
                  </a:lnTo>
                  <a:lnTo>
                    <a:pt x="176" y="425"/>
                  </a:lnTo>
                  <a:lnTo>
                    <a:pt x="176" y="421"/>
                  </a:lnTo>
                  <a:lnTo>
                    <a:pt x="176" y="416"/>
                  </a:lnTo>
                  <a:lnTo>
                    <a:pt x="179" y="411"/>
                  </a:lnTo>
                  <a:lnTo>
                    <a:pt x="179" y="407"/>
                  </a:lnTo>
                  <a:lnTo>
                    <a:pt x="179" y="402"/>
                  </a:lnTo>
                  <a:lnTo>
                    <a:pt x="179" y="400"/>
                  </a:lnTo>
                  <a:lnTo>
                    <a:pt x="179" y="398"/>
                  </a:lnTo>
                  <a:lnTo>
                    <a:pt x="179" y="395"/>
                  </a:lnTo>
                  <a:lnTo>
                    <a:pt x="181" y="394"/>
                  </a:lnTo>
                  <a:lnTo>
                    <a:pt x="182" y="394"/>
                  </a:lnTo>
                  <a:lnTo>
                    <a:pt x="185" y="394"/>
                  </a:lnTo>
                  <a:lnTo>
                    <a:pt x="187" y="394"/>
                  </a:lnTo>
                  <a:lnTo>
                    <a:pt x="187" y="391"/>
                  </a:lnTo>
                  <a:lnTo>
                    <a:pt x="190" y="391"/>
                  </a:lnTo>
                  <a:lnTo>
                    <a:pt x="190" y="389"/>
                  </a:lnTo>
                  <a:lnTo>
                    <a:pt x="195" y="385"/>
                  </a:lnTo>
                  <a:lnTo>
                    <a:pt x="195" y="382"/>
                  </a:lnTo>
                  <a:lnTo>
                    <a:pt x="198" y="379"/>
                  </a:lnTo>
                  <a:lnTo>
                    <a:pt x="200" y="378"/>
                  </a:lnTo>
                  <a:lnTo>
                    <a:pt x="200" y="373"/>
                  </a:lnTo>
                  <a:lnTo>
                    <a:pt x="203" y="372"/>
                  </a:lnTo>
                  <a:lnTo>
                    <a:pt x="203" y="365"/>
                  </a:lnTo>
                  <a:lnTo>
                    <a:pt x="206" y="363"/>
                  </a:lnTo>
                  <a:lnTo>
                    <a:pt x="206" y="360"/>
                  </a:lnTo>
                  <a:lnTo>
                    <a:pt x="207" y="357"/>
                  </a:lnTo>
                  <a:lnTo>
                    <a:pt x="207" y="354"/>
                  </a:lnTo>
                  <a:lnTo>
                    <a:pt x="209" y="350"/>
                  </a:lnTo>
                  <a:lnTo>
                    <a:pt x="209" y="348"/>
                  </a:lnTo>
                  <a:lnTo>
                    <a:pt x="215" y="342"/>
                  </a:lnTo>
                  <a:lnTo>
                    <a:pt x="215" y="341"/>
                  </a:lnTo>
                  <a:lnTo>
                    <a:pt x="217" y="339"/>
                  </a:lnTo>
                  <a:lnTo>
                    <a:pt x="220" y="334"/>
                  </a:lnTo>
                  <a:lnTo>
                    <a:pt x="225" y="331"/>
                  </a:lnTo>
                  <a:lnTo>
                    <a:pt x="227" y="329"/>
                  </a:lnTo>
                  <a:lnTo>
                    <a:pt x="229" y="327"/>
                  </a:lnTo>
                  <a:lnTo>
                    <a:pt x="229" y="325"/>
                  </a:lnTo>
                  <a:lnTo>
                    <a:pt x="229" y="322"/>
                  </a:lnTo>
                  <a:lnTo>
                    <a:pt x="229" y="321"/>
                  </a:lnTo>
                  <a:lnTo>
                    <a:pt x="231" y="318"/>
                  </a:lnTo>
                  <a:lnTo>
                    <a:pt x="235" y="315"/>
                  </a:lnTo>
                  <a:lnTo>
                    <a:pt x="237" y="313"/>
                  </a:lnTo>
                  <a:lnTo>
                    <a:pt x="237" y="312"/>
                  </a:lnTo>
                  <a:lnTo>
                    <a:pt x="240" y="306"/>
                  </a:lnTo>
                  <a:lnTo>
                    <a:pt x="242" y="304"/>
                  </a:lnTo>
                  <a:lnTo>
                    <a:pt x="244" y="302"/>
                  </a:lnTo>
                  <a:lnTo>
                    <a:pt x="247" y="302"/>
                  </a:lnTo>
                  <a:lnTo>
                    <a:pt x="252" y="300"/>
                  </a:lnTo>
                  <a:lnTo>
                    <a:pt x="252" y="297"/>
                  </a:lnTo>
                  <a:lnTo>
                    <a:pt x="254" y="295"/>
                  </a:lnTo>
                  <a:lnTo>
                    <a:pt x="257" y="290"/>
                  </a:lnTo>
                  <a:lnTo>
                    <a:pt x="257" y="289"/>
                  </a:lnTo>
                  <a:lnTo>
                    <a:pt x="260" y="286"/>
                  </a:lnTo>
                  <a:lnTo>
                    <a:pt x="261" y="281"/>
                  </a:lnTo>
                  <a:lnTo>
                    <a:pt x="264" y="279"/>
                  </a:lnTo>
                  <a:lnTo>
                    <a:pt x="266" y="276"/>
                  </a:lnTo>
                  <a:lnTo>
                    <a:pt x="266" y="275"/>
                  </a:lnTo>
                  <a:lnTo>
                    <a:pt x="269" y="273"/>
                  </a:lnTo>
                  <a:lnTo>
                    <a:pt x="269" y="269"/>
                  </a:lnTo>
                  <a:lnTo>
                    <a:pt x="271" y="267"/>
                  </a:lnTo>
                  <a:lnTo>
                    <a:pt x="271" y="265"/>
                  </a:lnTo>
                  <a:lnTo>
                    <a:pt x="271" y="263"/>
                  </a:lnTo>
                  <a:lnTo>
                    <a:pt x="274" y="257"/>
                  </a:lnTo>
                  <a:lnTo>
                    <a:pt x="277" y="256"/>
                  </a:lnTo>
                  <a:lnTo>
                    <a:pt x="277" y="252"/>
                  </a:lnTo>
                  <a:lnTo>
                    <a:pt x="279" y="252"/>
                  </a:lnTo>
                  <a:lnTo>
                    <a:pt x="281" y="250"/>
                  </a:lnTo>
                  <a:lnTo>
                    <a:pt x="285" y="246"/>
                  </a:lnTo>
                  <a:lnTo>
                    <a:pt x="288" y="243"/>
                  </a:lnTo>
                  <a:lnTo>
                    <a:pt x="291" y="240"/>
                  </a:lnTo>
                  <a:lnTo>
                    <a:pt x="291" y="239"/>
                  </a:lnTo>
                  <a:lnTo>
                    <a:pt x="291" y="233"/>
                  </a:lnTo>
                  <a:lnTo>
                    <a:pt x="285" y="233"/>
                  </a:lnTo>
                  <a:lnTo>
                    <a:pt x="283" y="230"/>
                  </a:lnTo>
                  <a:lnTo>
                    <a:pt x="281" y="230"/>
                  </a:lnTo>
                  <a:lnTo>
                    <a:pt x="279" y="223"/>
                  </a:lnTo>
                  <a:lnTo>
                    <a:pt x="279" y="220"/>
                  </a:lnTo>
                  <a:lnTo>
                    <a:pt x="279" y="215"/>
                  </a:lnTo>
                  <a:lnTo>
                    <a:pt x="281" y="210"/>
                  </a:lnTo>
                  <a:lnTo>
                    <a:pt x="281" y="207"/>
                  </a:lnTo>
                  <a:lnTo>
                    <a:pt x="283" y="201"/>
                  </a:lnTo>
                  <a:lnTo>
                    <a:pt x="283" y="200"/>
                  </a:lnTo>
                  <a:lnTo>
                    <a:pt x="283" y="197"/>
                  </a:lnTo>
                  <a:lnTo>
                    <a:pt x="285" y="194"/>
                  </a:lnTo>
                  <a:lnTo>
                    <a:pt x="285" y="191"/>
                  </a:lnTo>
                  <a:lnTo>
                    <a:pt x="288" y="188"/>
                  </a:lnTo>
                  <a:lnTo>
                    <a:pt x="288" y="185"/>
                  </a:lnTo>
                  <a:lnTo>
                    <a:pt x="291" y="183"/>
                  </a:lnTo>
                  <a:lnTo>
                    <a:pt x="293" y="178"/>
                  </a:lnTo>
                  <a:lnTo>
                    <a:pt x="293" y="177"/>
                  </a:lnTo>
                  <a:lnTo>
                    <a:pt x="296" y="174"/>
                  </a:lnTo>
                  <a:lnTo>
                    <a:pt x="296" y="168"/>
                  </a:lnTo>
                  <a:lnTo>
                    <a:pt x="298" y="165"/>
                  </a:lnTo>
                  <a:lnTo>
                    <a:pt x="298" y="160"/>
                  </a:lnTo>
                  <a:lnTo>
                    <a:pt x="298" y="158"/>
                  </a:lnTo>
                  <a:lnTo>
                    <a:pt x="298" y="154"/>
                  </a:lnTo>
                  <a:lnTo>
                    <a:pt x="296" y="148"/>
                  </a:lnTo>
                  <a:lnTo>
                    <a:pt x="296" y="146"/>
                  </a:lnTo>
                  <a:lnTo>
                    <a:pt x="296" y="144"/>
                  </a:lnTo>
                  <a:lnTo>
                    <a:pt x="296" y="141"/>
                  </a:lnTo>
                  <a:lnTo>
                    <a:pt x="298" y="136"/>
                  </a:lnTo>
                  <a:lnTo>
                    <a:pt x="298" y="135"/>
                  </a:lnTo>
                  <a:lnTo>
                    <a:pt x="301" y="131"/>
                  </a:lnTo>
                  <a:lnTo>
                    <a:pt x="303" y="131"/>
                  </a:lnTo>
                  <a:lnTo>
                    <a:pt x="303" y="129"/>
                  </a:lnTo>
                  <a:lnTo>
                    <a:pt x="303" y="125"/>
                  </a:lnTo>
                  <a:lnTo>
                    <a:pt x="307" y="123"/>
                  </a:lnTo>
                  <a:lnTo>
                    <a:pt x="310" y="122"/>
                  </a:lnTo>
                  <a:lnTo>
                    <a:pt x="312" y="119"/>
                  </a:lnTo>
                  <a:lnTo>
                    <a:pt x="318" y="112"/>
                  </a:lnTo>
                  <a:lnTo>
                    <a:pt x="321" y="110"/>
                  </a:lnTo>
                  <a:lnTo>
                    <a:pt x="321" y="108"/>
                  </a:lnTo>
                  <a:lnTo>
                    <a:pt x="315" y="108"/>
                  </a:lnTo>
                  <a:lnTo>
                    <a:pt x="310" y="108"/>
                  </a:lnTo>
                  <a:lnTo>
                    <a:pt x="306" y="106"/>
                  </a:lnTo>
                  <a:lnTo>
                    <a:pt x="301" y="106"/>
                  </a:lnTo>
                  <a:lnTo>
                    <a:pt x="296" y="106"/>
                  </a:lnTo>
                  <a:lnTo>
                    <a:pt x="291" y="106"/>
                  </a:lnTo>
                  <a:lnTo>
                    <a:pt x="288" y="106"/>
                  </a:lnTo>
                  <a:lnTo>
                    <a:pt x="283" y="102"/>
                  </a:lnTo>
                  <a:lnTo>
                    <a:pt x="279" y="101"/>
                  </a:lnTo>
                  <a:lnTo>
                    <a:pt x="274" y="98"/>
                  </a:lnTo>
                  <a:lnTo>
                    <a:pt x="269" y="98"/>
                  </a:lnTo>
                  <a:lnTo>
                    <a:pt x="266" y="98"/>
                  </a:lnTo>
                  <a:lnTo>
                    <a:pt x="264" y="98"/>
                  </a:lnTo>
                  <a:lnTo>
                    <a:pt x="260" y="96"/>
                  </a:lnTo>
                  <a:lnTo>
                    <a:pt x="254" y="98"/>
                  </a:lnTo>
                  <a:lnTo>
                    <a:pt x="252" y="101"/>
                  </a:lnTo>
                  <a:lnTo>
                    <a:pt x="244" y="106"/>
                  </a:lnTo>
                  <a:lnTo>
                    <a:pt x="240" y="108"/>
                  </a:lnTo>
                  <a:lnTo>
                    <a:pt x="240" y="106"/>
                  </a:lnTo>
                  <a:lnTo>
                    <a:pt x="240" y="101"/>
                  </a:lnTo>
                  <a:lnTo>
                    <a:pt x="237" y="96"/>
                  </a:lnTo>
                  <a:lnTo>
                    <a:pt x="237" y="94"/>
                  </a:lnTo>
                  <a:lnTo>
                    <a:pt x="229" y="92"/>
                  </a:lnTo>
                  <a:lnTo>
                    <a:pt x="229" y="89"/>
                  </a:lnTo>
                  <a:lnTo>
                    <a:pt x="231" y="86"/>
                  </a:lnTo>
                  <a:lnTo>
                    <a:pt x="235" y="86"/>
                  </a:lnTo>
                  <a:lnTo>
                    <a:pt x="235" y="85"/>
                  </a:lnTo>
                  <a:lnTo>
                    <a:pt x="235" y="83"/>
                  </a:lnTo>
                  <a:lnTo>
                    <a:pt x="237" y="80"/>
                  </a:lnTo>
                  <a:lnTo>
                    <a:pt x="242" y="80"/>
                  </a:lnTo>
                  <a:lnTo>
                    <a:pt x="244" y="77"/>
                  </a:lnTo>
                  <a:lnTo>
                    <a:pt x="247" y="76"/>
                  </a:lnTo>
                  <a:lnTo>
                    <a:pt x="249" y="73"/>
                  </a:lnTo>
                  <a:lnTo>
                    <a:pt x="252" y="69"/>
                  </a:lnTo>
                  <a:lnTo>
                    <a:pt x="252" y="66"/>
                  </a:lnTo>
                  <a:lnTo>
                    <a:pt x="252" y="62"/>
                  </a:lnTo>
                  <a:lnTo>
                    <a:pt x="254" y="59"/>
                  </a:lnTo>
                  <a:lnTo>
                    <a:pt x="257" y="56"/>
                  </a:lnTo>
                  <a:lnTo>
                    <a:pt x="254" y="56"/>
                  </a:lnTo>
                  <a:lnTo>
                    <a:pt x="254" y="53"/>
                  </a:lnTo>
                  <a:lnTo>
                    <a:pt x="249" y="50"/>
                  </a:lnTo>
                  <a:lnTo>
                    <a:pt x="247" y="47"/>
                  </a:lnTo>
                  <a:lnTo>
                    <a:pt x="242" y="46"/>
                  </a:lnTo>
                  <a:lnTo>
                    <a:pt x="240" y="46"/>
                  </a:lnTo>
                  <a:lnTo>
                    <a:pt x="237" y="47"/>
                  </a:lnTo>
                  <a:lnTo>
                    <a:pt x="235" y="46"/>
                  </a:lnTo>
                  <a:lnTo>
                    <a:pt x="231" y="38"/>
                  </a:lnTo>
                  <a:lnTo>
                    <a:pt x="229" y="35"/>
                  </a:lnTo>
                  <a:lnTo>
                    <a:pt x="225" y="30"/>
                  </a:lnTo>
                  <a:lnTo>
                    <a:pt x="220" y="27"/>
                  </a:lnTo>
                  <a:lnTo>
                    <a:pt x="217" y="30"/>
                  </a:lnTo>
                  <a:lnTo>
                    <a:pt x="215" y="33"/>
                  </a:lnTo>
                  <a:lnTo>
                    <a:pt x="207" y="35"/>
                  </a:lnTo>
                  <a:lnTo>
                    <a:pt x="207" y="33"/>
                  </a:lnTo>
                  <a:lnTo>
                    <a:pt x="209" y="30"/>
                  </a:lnTo>
                  <a:lnTo>
                    <a:pt x="209" y="25"/>
                  </a:lnTo>
                  <a:lnTo>
                    <a:pt x="212" y="24"/>
                  </a:lnTo>
                  <a:lnTo>
                    <a:pt x="212" y="18"/>
                  </a:lnTo>
                  <a:lnTo>
                    <a:pt x="209" y="15"/>
                  </a:lnTo>
                  <a:lnTo>
                    <a:pt x="209" y="12"/>
                  </a:lnTo>
                  <a:lnTo>
                    <a:pt x="207" y="12"/>
                  </a:lnTo>
                  <a:lnTo>
                    <a:pt x="207" y="9"/>
                  </a:lnTo>
                  <a:lnTo>
                    <a:pt x="206" y="4"/>
                  </a:lnTo>
                  <a:lnTo>
                    <a:pt x="206" y="3"/>
                  </a:lnTo>
                  <a:lnTo>
                    <a:pt x="203" y="0"/>
                  </a:lnTo>
                  <a:lnTo>
                    <a:pt x="198" y="0"/>
                  </a:lnTo>
                  <a:lnTo>
                    <a:pt x="195" y="0"/>
                  </a:lnTo>
                  <a:lnTo>
                    <a:pt x="190" y="3"/>
                  </a:lnTo>
                  <a:lnTo>
                    <a:pt x="185" y="0"/>
                  </a:lnTo>
                  <a:lnTo>
                    <a:pt x="181" y="0"/>
                  </a:lnTo>
                  <a:lnTo>
                    <a:pt x="176" y="0"/>
                  </a:lnTo>
                  <a:lnTo>
                    <a:pt x="166" y="0"/>
                  </a:lnTo>
                  <a:lnTo>
                    <a:pt x="160" y="3"/>
                  </a:lnTo>
                  <a:lnTo>
                    <a:pt x="152" y="4"/>
                  </a:lnTo>
                  <a:lnTo>
                    <a:pt x="146" y="8"/>
                  </a:lnTo>
                  <a:lnTo>
                    <a:pt x="141" y="8"/>
                  </a:lnTo>
                  <a:lnTo>
                    <a:pt x="137" y="9"/>
                  </a:lnTo>
                  <a:lnTo>
                    <a:pt x="131" y="9"/>
                  </a:lnTo>
                  <a:lnTo>
                    <a:pt x="129" y="9"/>
                  </a:lnTo>
                  <a:lnTo>
                    <a:pt x="126" y="12"/>
                  </a:lnTo>
                  <a:lnTo>
                    <a:pt x="122" y="14"/>
                  </a:lnTo>
                  <a:lnTo>
                    <a:pt x="119" y="14"/>
                  </a:lnTo>
                  <a:lnTo>
                    <a:pt x="114" y="15"/>
                  </a:lnTo>
                  <a:lnTo>
                    <a:pt x="114" y="18"/>
                  </a:lnTo>
                  <a:lnTo>
                    <a:pt x="114" y="21"/>
                  </a:lnTo>
                  <a:lnTo>
                    <a:pt x="119" y="21"/>
                  </a:lnTo>
                  <a:lnTo>
                    <a:pt x="126" y="21"/>
                  </a:lnTo>
                  <a:lnTo>
                    <a:pt x="129" y="21"/>
                  </a:lnTo>
                  <a:lnTo>
                    <a:pt x="134" y="21"/>
                  </a:lnTo>
                  <a:lnTo>
                    <a:pt x="137" y="24"/>
                  </a:lnTo>
                  <a:lnTo>
                    <a:pt x="137" y="27"/>
                  </a:lnTo>
                  <a:lnTo>
                    <a:pt x="134" y="33"/>
                  </a:lnTo>
                  <a:lnTo>
                    <a:pt x="129" y="37"/>
                  </a:lnTo>
                  <a:lnTo>
                    <a:pt x="126" y="41"/>
                  </a:lnTo>
                  <a:lnTo>
                    <a:pt x="126" y="44"/>
                  </a:lnTo>
                  <a:lnTo>
                    <a:pt x="126" y="47"/>
                  </a:lnTo>
                  <a:lnTo>
                    <a:pt x="126" y="50"/>
                  </a:lnTo>
                  <a:lnTo>
                    <a:pt x="126" y="53"/>
                  </a:lnTo>
                  <a:lnTo>
                    <a:pt x="126" y="57"/>
                  </a:lnTo>
                  <a:lnTo>
                    <a:pt x="129" y="62"/>
                  </a:lnTo>
                  <a:lnTo>
                    <a:pt x="129" y="64"/>
                  </a:lnTo>
                  <a:lnTo>
                    <a:pt x="129" y="69"/>
                  </a:lnTo>
                  <a:lnTo>
                    <a:pt x="129" y="73"/>
                  </a:lnTo>
                  <a:lnTo>
                    <a:pt x="129" y="77"/>
                  </a:lnTo>
                  <a:lnTo>
                    <a:pt x="126" y="77"/>
                  </a:lnTo>
                  <a:lnTo>
                    <a:pt x="122" y="80"/>
                  </a:lnTo>
                  <a:lnTo>
                    <a:pt x="119" y="83"/>
                  </a:lnTo>
                  <a:lnTo>
                    <a:pt x="119" y="86"/>
                  </a:lnTo>
                  <a:lnTo>
                    <a:pt x="117" y="89"/>
                  </a:lnTo>
                  <a:lnTo>
                    <a:pt x="114" y="92"/>
                  </a:lnTo>
                  <a:lnTo>
                    <a:pt x="110" y="92"/>
                  </a:lnTo>
                  <a:lnTo>
                    <a:pt x="104" y="94"/>
                  </a:lnTo>
                  <a:lnTo>
                    <a:pt x="102" y="94"/>
                  </a:lnTo>
                  <a:lnTo>
                    <a:pt x="102" y="96"/>
                  </a:lnTo>
                  <a:lnTo>
                    <a:pt x="102" y="98"/>
                  </a:lnTo>
                  <a:lnTo>
                    <a:pt x="102" y="101"/>
                  </a:lnTo>
                  <a:lnTo>
                    <a:pt x="99" y="101"/>
                  </a:lnTo>
                  <a:lnTo>
                    <a:pt x="95" y="101"/>
                  </a:lnTo>
                  <a:lnTo>
                    <a:pt x="95" y="102"/>
                  </a:lnTo>
                  <a:lnTo>
                    <a:pt x="90" y="106"/>
                  </a:lnTo>
                  <a:lnTo>
                    <a:pt x="87" y="106"/>
                  </a:lnTo>
                  <a:lnTo>
                    <a:pt x="85" y="108"/>
                  </a:lnTo>
                  <a:lnTo>
                    <a:pt x="77" y="108"/>
                  </a:lnTo>
                  <a:lnTo>
                    <a:pt x="75" y="108"/>
                  </a:lnTo>
                  <a:lnTo>
                    <a:pt x="69" y="108"/>
                  </a:lnTo>
                  <a:lnTo>
                    <a:pt x="65" y="108"/>
                  </a:lnTo>
                  <a:lnTo>
                    <a:pt x="60" y="108"/>
                  </a:lnTo>
                  <a:lnTo>
                    <a:pt x="55" y="112"/>
                  </a:lnTo>
                  <a:lnTo>
                    <a:pt x="48" y="117"/>
                  </a:lnTo>
                  <a:lnTo>
                    <a:pt x="45" y="122"/>
                  </a:lnTo>
                  <a:lnTo>
                    <a:pt x="42" y="125"/>
                  </a:lnTo>
                  <a:lnTo>
                    <a:pt x="42" y="131"/>
                  </a:lnTo>
                  <a:lnTo>
                    <a:pt x="39" y="133"/>
                  </a:lnTo>
                  <a:lnTo>
                    <a:pt x="36" y="136"/>
                  </a:lnTo>
                  <a:lnTo>
                    <a:pt x="33" y="141"/>
                  </a:lnTo>
                  <a:lnTo>
                    <a:pt x="30" y="141"/>
                  </a:lnTo>
                  <a:lnTo>
                    <a:pt x="28" y="144"/>
                  </a:lnTo>
                  <a:lnTo>
                    <a:pt x="26" y="148"/>
                  </a:lnTo>
                  <a:lnTo>
                    <a:pt x="23" y="148"/>
                  </a:lnTo>
                  <a:lnTo>
                    <a:pt x="22" y="152"/>
                  </a:lnTo>
                  <a:lnTo>
                    <a:pt x="22" y="155"/>
                  </a:lnTo>
                  <a:lnTo>
                    <a:pt x="19" y="158"/>
                  </a:lnTo>
                  <a:lnTo>
                    <a:pt x="19" y="160"/>
                  </a:lnTo>
                  <a:lnTo>
                    <a:pt x="17" y="162"/>
                  </a:lnTo>
                  <a:lnTo>
                    <a:pt x="14" y="168"/>
                  </a:lnTo>
                  <a:lnTo>
                    <a:pt x="11" y="174"/>
                  </a:lnTo>
                  <a:lnTo>
                    <a:pt x="11" y="177"/>
                  </a:lnTo>
                  <a:lnTo>
                    <a:pt x="11" y="178"/>
                  </a:lnTo>
                  <a:lnTo>
                    <a:pt x="14" y="183"/>
                  </a:lnTo>
                  <a:lnTo>
                    <a:pt x="14" y="185"/>
                  </a:lnTo>
                  <a:lnTo>
                    <a:pt x="17" y="191"/>
                  </a:lnTo>
                  <a:lnTo>
                    <a:pt x="19" y="192"/>
                  </a:lnTo>
                  <a:lnTo>
                    <a:pt x="22" y="194"/>
                  </a:lnTo>
                  <a:lnTo>
                    <a:pt x="22" y="197"/>
                  </a:lnTo>
                  <a:lnTo>
                    <a:pt x="23" y="197"/>
                  </a:lnTo>
                  <a:lnTo>
                    <a:pt x="26" y="201"/>
                  </a:lnTo>
                  <a:lnTo>
                    <a:pt x="30" y="204"/>
                  </a:lnTo>
                  <a:lnTo>
                    <a:pt x="30" y="206"/>
                  </a:lnTo>
                  <a:lnTo>
                    <a:pt x="33" y="210"/>
                  </a:lnTo>
                  <a:lnTo>
                    <a:pt x="39" y="213"/>
                  </a:lnTo>
                  <a:lnTo>
                    <a:pt x="42" y="215"/>
                  </a:lnTo>
                  <a:lnTo>
                    <a:pt x="48" y="220"/>
                  </a:lnTo>
                  <a:lnTo>
                    <a:pt x="50" y="227"/>
                  </a:lnTo>
                  <a:lnTo>
                    <a:pt x="53" y="231"/>
                  </a:lnTo>
                  <a:lnTo>
                    <a:pt x="55" y="235"/>
                  </a:lnTo>
                  <a:lnTo>
                    <a:pt x="60" y="239"/>
                  </a:lnTo>
                  <a:lnTo>
                    <a:pt x="65" y="240"/>
                  </a:lnTo>
                  <a:lnTo>
                    <a:pt x="68" y="243"/>
                  </a:lnTo>
                  <a:lnTo>
                    <a:pt x="68" y="244"/>
                  </a:lnTo>
                  <a:lnTo>
                    <a:pt x="69" y="244"/>
                  </a:lnTo>
                  <a:lnTo>
                    <a:pt x="72" y="246"/>
                  </a:lnTo>
                  <a:lnTo>
                    <a:pt x="72" y="250"/>
                  </a:lnTo>
                  <a:lnTo>
                    <a:pt x="72" y="252"/>
                  </a:lnTo>
                  <a:lnTo>
                    <a:pt x="69" y="256"/>
                  </a:lnTo>
                  <a:lnTo>
                    <a:pt x="72" y="257"/>
                  </a:lnTo>
                  <a:lnTo>
                    <a:pt x="72" y="262"/>
                  </a:lnTo>
                  <a:lnTo>
                    <a:pt x="75" y="263"/>
                  </a:lnTo>
                  <a:lnTo>
                    <a:pt x="77" y="267"/>
                  </a:lnTo>
                  <a:lnTo>
                    <a:pt x="80" y="269"/>
                  </a:lnTo>
                  <a:lnTo>
                    <a:pt x="83" y="275"/>
                  </a:lnTo>
                  <a:lnTo>
                    <a:pt x="83" y="279"/>
                  </a:lnTo>
                  <a:lnTo>
                    <a:pt x="85" y="281"/>
                  </a:lnTo>
                  <a:lnTo>
                    <a:pt x="85" y="286"/>
                  </a:lnTo>
                  <a:lnTo>
                    <a:pt x="85" y="289"/>
                  </a:lnTo>
                  <a:lnTo>
                    <a:pt x="85" y="290"/>
                  </a:lnTo>
                  <a:lnTo>
                    <a:pt x="83" y="292"/>
                  </a:lnTo>
                  <a:lnTo>
                    <a:pt x="75" y="292"/>
                  </a:lnTo>
                  <a:lnTo>
                    <a:pt x="72" y="290"/>
                  </a:lnTo>
                  <a:lnTo>
                    <a:pt x="65" y="290"/>
                  </a:lnTo>
                  <a:lnTo>
                    <a:pt x="53" y="290"/>
                  </a:lnTo>
                  <a:lnTo>
                    <a:pt x="48" y="290"/>
                  </a:lnTo>
                  <a:lnTo>
                    <a:pt x="45" y="290"/>
                  </a:lnTo>
                  <a:lnTo>
                    <a:pt x="42" y="290"/>
                  </a:lnTo>
                  <a:lnTo>
                    <a:pt x="33" y="290"/>
                  </a:lnTo>
                  <a:lnTo>
                    <a:pt x="26" y="290"/>
                  </a:lnTo>
                  <a:lnTo>
                    <a:pt x="19" y="295"/>
                  </a:lnTo>
                  <a:lnTo>
                    <a:pt x="17" y="297"/>
                  </a:lnTo>
                  <a:lnTo>
                    <a:pt x="11" y="304"/>
                  </a:lnTo>
                  <a:lnTo>
                    <a:pt x="9" y="306"/>
                  </a:lnTo>
                  <a:lnTo>
                    <a:pt x="6" y="309"/>
                  </a:lnTo>
                  <a:lnTo>
                    <a:pt x="4" y="309"/>
                  </a:lnTo>
                  <a:lnTo>
                    <a:pt x="1" y="312"/>
                  </a:lnTo>
                  <a:lnTo>
                    <a:pt x="1" y="313"/>
                  </a:lnTo>
                  <a:lnTo>
                    <a:pt x="0" y="313"/>
                  </a:lnTo>
                  <a:lnTo>
                    <a:pt x="1" y="315"/>
                  </a:lnTo>
                  <a:lnTo>
                    <a:pt x="14" y="322"/>
                  </a:lnTo>
                  <a:lnTo>
                    <a:pt x="17" y="325"/>
                  </a:lnTo>
                  <a:lnTo>
                    <a:pt x="19" y="327"/>
                  </a:lnTo>
                  <a:lnTo>
                    <a:pt x="23" y="329"/>
                  </a:lnTo>
                  <a:lnTo>
                    <a:pt x="26" y="334"/>
                  </a:lnTo>
                  <a:lnTo>
                    <a:pt x="28" y="336"/>
                  </a:lnTo>
                  <a:lnTo>
                    <a:pt x="30" y="339"/>
                  </a:lnTo>
                  <a:lnTo>
                    <a:pt x="33" y="341"/>
                  </a:lnTo>
                  <a:lnTo>
                    <a:pt x="36" y="342"/>
                  </a:lnTo>
                  <a:lnTo>
                    <a:pt x="39" y="345"/>
                  </a:lnTo>
                  <a:lnTo>
                    <a:pt x="39" y="348"/>
                  </a:lnTo>
                  <a:lnTo>
                    <a:pt x="42" y="350"/>
                  </a:lnTo>
                  <a:lnTo>
                    <a:pt x="45" y="357"/>
                  </a:lnTo>
                  <a:lnTo>
                    <a:pt x="45" y="360"/>
                  </a:lnTo>
                  <a:lnTo>
                    <a:pt x="48" y="363"/>
                  </a:lnTo>
                  <a:lnTo>
                    <a:pt x="45" y="372"/>
                  </a:lnTo>
                  <a:lnTo>
                    <a:pt x="45" y="373"/>
                  </a:lnTo>
                  <a:lnTo>
                    <a:pt x="42" y="375"/>
                  </a:lnTo>
                  <a:lnTo>
                    <a:pt x="42" y="379"/>
                  </a:lnTo>
                  <a:lnTo>
                    <a:pt x="48" y="379"/>
                  </a:lnTo>
                  <a:lnTo>
                    <a:pt x="53" y="379"/>
                  </a:lnTo>
                  <a:lnTo>
                    <a:pt x="58" y="379"/>
                  </a:lnTo>
                  <a:lnTo>
                    <a:pt x="60" y="382"/>
                  </a:lnTo>
                  <a:lnTo>
                    <a:pt x="63" y="386"/>
                  </a:lnTo>
                  <a:lnTo>
                    <a:pt x="63" y="389"/>
                  </a:lnTo>
                  <a:lnTo>
                    <a:pt x="63" y="391"/>
                  </a:lnTo>
                  <a:lnTo>
                    <a:pt x="65" y="398"/>
                  </a:lnTo>
                  <a:lnTo>
                    <a:pt x="75" y="404"/>
                  </a:lnTo>
                  <a:lnTo>
                    <a:pt x="77" y="407"/>
                  </a:lnTo>
                  <a:lnTo>
                    <a:pt x="77" y="410"/>
                  </a:lnTo>
                  <a:lnTo>
                    <a:pt x="80" y="411"/>
                  </a:lnTo>
                  <a:lnTo>
                    <a:pt x="80" y="414"/>
                  </a:lnTo>
                  <a:lnTo>
                    <a:pt x="80" y="416"/>
                  </a:lnTo>
                  <a:lnTo>
                    <a:pt x="80" y="421"/>
                  </a:lnTo>
                  <a:lnTo>
                    <a:pt x="72" y="423"/>
                  </a:lnTo>
                  <a:lnTo>
                    <a:pt x="72" y="425"/>
                  </a:lnTo>
                  <a:lnTo>
                    <a:pt x="69" y="427"/>
                  </a:lnTo>
                  <a:lnTo>
                    <a:pt x="69" y="431"/>
                  </a:lnTo>
                  <a:lnTo>
                    <a:pt x="69" y="432"/>
                  </a:lnTo>
                  <a:lnTo>
                    <a:pt x="68" y="432"/>
                  </a:lnTo>
                  <a:lnTo>
                    <a:pt x="68" y="434"/>
                  </a:lnTo>
                  <a:lnTo>
                    <a:pt x="68" y="442"/>
                  </a:lnTo>
                  <a:lnTo>
                    <a:pt x="65" y="444"/>
                  </a:lnTo>
                  <a:lnTo>
                    <a:pt x="68" y="450"/>
                  </a:lnTo>
                  <a:lnTo>
                    <a:pt x="69" y="455"/>
                  </a:lnTo>
                  <a:lnTo>
                    <a:pt x="72" y="460"/>
                  </a:lnTo>
                  <a:lnTo>
                    <a:pt x="72" y="463"/>
                  </a:lnTo>
                  <a:lnTo>
                    <a:pt x="75" y="463"/>
                  </a:lnTo>
                  <a:lnTo>
                    <a:pt x="80" y="471"/>
                  </a:lnTo>
                  <a:lnTo>
                    <a:pt x="83" y="473"/>
                  </a:lnTo>
                  <a:lnTo>
                    <a:pt x="83" y="479"/>
                  </a:lnTo>
                  <a:lnTo>
                    <a:pt x="83" y="484"/>
                  </a:lnTo>
                  <a:lnTo>
                    <a:pt x="83" y="487"/>
                  </a:lnTo>
                  <a:lnTo>
                    <a:pt x="80" y="492"/>
                  </a:lnTo>
                  <a:lnTo>
                    <a:pt x="80" y="493"/>
                  </a:lnTo>
                  <a:lnTo>
                    <a:pt x="80" y="499"/>
                  </a:lnTo>
                  <a:lnTo>
                    <a:pt x="77" y="503"/>
                  </a:lnTo>
                  <a:lnTo>
                    <a:pt x="77" y="505"/>
                  </a:lnTo>
                  <a:lnTo>
                    <a:pt x="77" y="510"/>
                  </a:lnTo>
                  <a:lnTo>
                    <a:pt x="80" y="515"/>
                  </a:lnTo>
                  <a:lnTo>
                    <a:pt x="83" y="519"/>
                  </a:lnTo>
                  <a:lnTo>
                    <a:pt x="85" y="521"/>
                  </a:lnTo>
                  <a:lnTo>
                    <a:pt x="85" y="526"/>
                  </a:lnTo>
                  <a:lnTo>
                    <a:pt x="85" y="531"/>
                  </a:lnTo>
                  <a:lnTo>
                    <a:pt x="85" y="535"/>
                  </a:lnTo>
                  <a:lnTo>
                    <a:pt x="87" y="540"/>
                  </a:lnTo>
                  <a:lnTo>
                    <a:pt x="90" y="544"/>
                  </a:lnTo>
                  <a:lnTo>
                    <a:pt x="92" y="547"/>
                  </a:lnTo>
                  <a:lnTo>
                    <a:pt x="92" y="552"/>
                  </a:lnTo>
                  <a:lnTo>
                    <a:pt x="95" y="552"/>
                  </a:lnTo>
                  <a:lnTo>
                    <a:pt x="95" y="556"/>
                  </a:lnTo>
                  <a:lnTo>
                    <a:pt x="95" y="565"/>
                  </a:lnTo>
                  <a:lnTo>
                    <a:pt x="92" y="569"/>
                  </a:lnTo>
                  <a:lnTo>
                    <a:pt x="92" y="574"/>
                  </a:lnTo>
                  <a:lnTo>
                    <a:pt x="92" y="579"/>
                  </a:lnTo>
                  <a:lnTo>
                    <a:pt x="95" y="584"/>
                  </a:lnTo>
                  <a:lnTo>
                    <a:pt x="95" y="588"/>
                  </a:lnTo>
                  <a:lnTo>
                    <a:pt x="95" y="591"/>
                  </a:lnTo>
                  <a:lnTo>
                    <a:pt x="92" y="592"/>
                  </a:lnTo>
                  <a:lnTo>
                    <a:pt x="95" y="600"/>
                  </a:lnTo>
                  <a:lnTo>
                    <a:pt x="92" y="601"/>
                  </a:lnTo>
                  <a:lnTo>
                    <a:pt x="90" y="606"/>
                  </a:lnTo>
                  <a:lnTo>
                    <a:pt x="87" y="608"/>
                  </a:lnTo>
                  <a:lnTo>
                    <a:pt x="85" y="611"/>
                  </a:lnTo>
                  <a:lnTo>
                    <a:pt x="85" y="613"/>
                  </a:lnTo>
                  <a:lnTo>
                    <a:pt x="87" y="614"/>
                  </a:lnTo>
                  <a:lnTo>
                    <a:pt x="87" y="620"/>
                  </a:lnTo>
                  <a:lnTo>
                    <a:pt x="87" y="621"/>
                  </a:lnTo>
                  <a:lnTo>
                    <a:pt x="85" y="621"/>
                  </a:lnTo>
                  <a:lnTo>
                    <a:pt x="85" y="624"/>
                  </a:lnTo>
                  <a:lnTo>
                    <a:pt x="87" y="624"/>
                  </a:lnTo>
                  <a:lnTo>
                    <a:pt x="87" y="627"/>
                  </a:lnTo>
                  <a:lnTo>
                    <a:pt x="90" y="624"/>
                  </a:lnTo>
                  <a:lnTo>
                    <a:pt x="90" y="627"/>
                  </a:lnTo>
                  <a:lnTo>
                    <a:pt x="87" y="633"/>
                  </a:lnTo>
                  <a:lnTo>
                    <a:pt x="87" y="636"/>
                  </a:lnTo>
                  <a:lnTo>
                    <a:pt x="90" y="638"/>
                  </a:lnTo>
                  <a:lnTo>
                    <a:pt x="92" y="642"/>
                  </a:lnTo>
                  <a:lnTo>
                    <a:pt x="95" y="644"/>
                  </a:lnTo>
                  <a:lnTo>
                    <a:pt x="95" y="650"/>
                  </a:lnTo>
                  <a:lnTo>
                    <a:pt x="98" y="650"/>
                  </a:lnTo>
                  <a:lnTo>
                    <a:pt x="98" y="652"/>
                  </a:lnTo>
                  <a:lnTo>
                    <a:pt x="99" y="656"/>
                  </a:lnTo>
                  <a:lnTo>
                    <a:pt x="98" y="661"/>
                  </a:lnTo>
                  <a:lnTo>
                    <a:pt x="99" y="663"/>
                  </a:lnTo>
                  <a:lnTo>
                    <a:pt x="102" y="663"/>
                  </a:lnTo>
                  <a:lnTo>
                    <a:pt x="104" y="663"/>
                  </a:lnTo>
                  <a:lnTo>
                    <a:pt x="106" y="667"/>
                  </a:lnTo>
                  <a:lnTo>
                    <a:pt x="110" y="669"/>
                  </a:lnTo>
                  <a:lnTo>
                    <a:pt x="111" y="673"/>
                  </a:lnTo>
                  <a:lnTo>
                    <a:pt x="110" y="674"/>
                  </a:lnTo>
                  <a:lnTo>
                    <a:pt x="106" y="679"/>
                  </a:lnTo>
                  <a:lnTo>
                    <a:pt x="104" y="680"/>
                  </a:lnTo>
                  <a:lnTo>
                    <a:pt x="104" y="684"/>
                  </a:lnTo>
                  <a:lnTo>
                    <a:pt x="102" y="689"/>
                  </a:lnTo>
                  <a:lnTo>
                    <a:pt x="98" y="692"/>
                  </a:lnTo>
                  <a:lnTo>
                    <a:pt x="98" y="696"/>
                  </a:lnTo>
                  <a:lnTo>
                    <a:pt x="95" y="699"/>
                  </a:lnTo>
                  <a:lnTo>
                    <a:pt x="98" y="702"/>
                  </a:lnTo>
                  <a:lnTo>
                    <a:pt x="98" y="703"/>
                  </a:lnTo>
                  <a:lnTo>
                    <a:pt x="95" y="707"/>
                  </a:lnTo>
                  <a:lnTo>
                    <a:pt x="92" y="709"/>
                  </a:lnTo>
                  <a:lnTo>
                    <a:pt x="92" y="712"/>
                  </a:lnTo>
                  <a:lnTo>
                    <a:pt x="92" y="715"/>
                  </a:lnTo>
                  <a:lnTo>
                    <a:pt x="125" y="719"/>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21" name="Freeform 22"/>
            <p:cNvSpPr>
              <a:spLocks/>
            </p:cNvSpPr>
            <p:nvPr/>
          </p:nvSpPr>
          <p:spPr bwMode="auto">
            <a:xfrm>
              <a:off x="1294" y="1379"/>
              <a:ext cx="192" cy="433"/>
            </a:xfrm>
            <a:custGeom>
              <a:avLst/>
              <a:gdLst>
                <a:gd name="T0" fmla="*/ 1 w 322"/>
                <a:gd name="T1" fmla="*/ 1 h 726"/>
                <a:gd name="T2" fmla="*/ 1 w 322"/>
                <a:gd name="T3" fmla="*/ 1 h 726"/>
                <a:gd name="T4" fmla="*/ 1 w 322"/>
                <a:gd name="T5" fmla="*/ 1 h 726"/>
                <a:gd name="T6" fmla="*/ 1 w 322"/>
                <a:gd name="T7" fmla="*/ 1 h 726"/>
                <a:gd name="T8" fmla="*/ 1 w 322"/>
                <a:gd name="T9" fmla="*/ 1 h 726"/>
                <a:gd name="T10" fmla="*/ 1 w 322"/>
                <a:gd name="T11" fmla="*/ 1 h 726"/>
                <a:gd name="T12" fmla="*/ 1 w 322"/>
                <a:gd name="T13" fmla="*/ 1 h 726"/>
                <a:gd name="T14" fmla="*/ 1 w 322"/>
                <a:gd name="T15" fmla="*/ 1 h 726"/>
                <a:gd name="T16" fmla="*/ 1 w 322"/>
                <a:gd name="T17" fmla="*/ 1 h 726"/>
                <a:gd name="T18" fmla="*/ 1 w 322"/>
                <a:gd name="T19" fmla="*/ 1 h 726"/>
                <a:gd name="T20" fmla="*/ 1 w 322"/>
                <a:gd name="T21" fmla="*/ 1 h 726"/>
                <a:gd name="T22" fmla="*/ 1 w 322"/>
                <a:gd name="T23" fmla="*/ 1 h 726"/>
                <a:gd name="T24" fmla="*/ 1 w 322"/>
                <a:gd name="T25" fmla="*/ 1 h 726"/>
                <a:gd name="T26" fmla="*/ 1 w 322"/>
                <a:gd name="T27" fmla="*/ 1 h 726"/>
                <a:gd name="T28" fmla="*/ 1 w 322"/>
                <a:gd name="T29" fmla="*/ 1 h 726"/>
                <a:gd name="T30" fmla="*/ 1 w 322"/>
                <a:gd name="T31" fmla="*/ 1 h 726"/>
                <a:gd name="T32" fmla="*/ 1 w 322"/>
                <a:gd name="T33" fmla="*/ 1 h 726"/>
                <a:gd name="T34" fmla="*/ 1 w 322"/>
                <a:gd name="T35" fmla="*/ 1 h 726"/>
                <a:gd name="T36" fmla="*/ 1 w 322"/>
                <a:gd name="T37" fmla="*/ 1 h 726"/>
                <a:gd name="T38" fmla="*/ 1 w 322"/>
                <a:gd name="T39" fmla="*/ 1 h 726"/>
                <a:gd name="T40" fmla="*/ 1 w 322"/>
                <a:gd name="T41" fmla="*/ 1 h 726"/>
                <a:gd name="T42" fmla="*/ 1 w 322"/>
                <a:gd name="T43" fmla="*/ 1 h 726"/>
                <a:gd name="T44" fmla="*/ 1 w 322"/>
                <a:gd name="T45" fmla="*/ 1 h 726"/>
                <a:gd name="T46" fmla="*/ 1 w 322"/>
                <a:gd name="T47" fmla="*/ 1 h 726"/>
                <a:gd name="T48" fmla="*/ 1 w 322"/>
                <a:gd name="T49" fmla="*/ 1 h 726"/>
                <a:gd name="T50" fmla="*/ 1 w 322"/>
                <a:gd name="T51" fmla="*/ 1 h 726"/>
                <a:gd name="T52" fmla="*/ 1 w 322"/>
                <a:gd name="T53" fmla="*/ 1 h 726"/>
                <a:gd name="T54" fmla="*/ 1 w 322"/>
                <a:gd name="T55" fmla="*/ 1 h 726"/>
                <a:gd name="T56" fmla="*/ 1 w 322"/>
                <a:gd name="T57" fmla="*/ 1 h 726"/>
                <a:gd name="T58" fmla="*/ 1 w 322"/>
                <a:gd name="T59" fmla="*/ 1 h 726"/>
                <a:gd name="T60" fmla="*/ 1 w 322"/>
                <a:gd name="T61" fmla="*/ 1 h 726"/>
                <a:gd name="T62" fmla="*/ 1 w 322"/>
                <a:gd name="T63" fmla="*/ 1 h 726"/>
                <a:gd name="T64" fmla="*/ 1 w 322"/>
                <a:gd name="T65" fmla="*/ 1 h 726"/>
                <a:gd name="T66" fmla="*/ 1 w 322"/>
                <a:gd name="T67" fmla="*/ 1 h 726"/>
                <a:gd name="T68" fmla="*/ 1 w 322"/>
                <a:gd name="T69" fmla="*/ 1 h 726"/>
                <a:gd name="T70" fmla="*/ 1 w 322"/>
                <a:gd name="T71" fmla="*/ 1 h 726"/>
                <a:gd name="T72" fmla="*/ 1 w 322"/>
                <a:gd name="T73" fmla="*/ 1 h 726"/>
                <a:gd name="T74" fmla="*/ 1 w 322"/>
                <a:gd name="T75" fmla="*/ 1 h 726"/>
                <a:gd name="T76" fmla="*/ 1 w 322"/>
                <a:gd name="T77" fmla="*/ 1 h 726"/>
                <a:gd name="T78" fmla="*/ 1 w 322"/>
                <a:gd name="T79" fmla="*/ 1 h 726"/>
                <a:gd name="T80" fmla="*/ 1 w 322"/>
                <a:gd name="T81" fmla="*/ 1 h 726"/>
                <a:gd name="T82" fmla="*/ 1 w 322"/>
                <a:gd name="T83" fmla="*/ 1 h 726"/>
                <a:gd name="T84" fmla="*/ 1 w 322"/>
                <a:gd name="T85" fmla="*/ 1 h 726"/>
                <a:gd name="T86" fmla="*/ 1 w 322"/>
                <a:gd name="T87" fmla="*/ 1 h 726"/>
                <a:gd name="T88" fmla="*/ 1 w 322"/>
                <a:gd name="T89" fmla="*/ 1 h 726"/>
                <a:gd name="T90" fmla="*/ 1 w 322"/>
                <a:gd name="T91" fmla="*/ 1 h 726"/>
                <a:gd name="T92" fmla="*/ 1 w 322"/>
                <a:gd name="T93" fmla="*/ 1 h 726"/>
                <a:gd name="T94" fmla="*/ 1 w 322"/>
                <a:gd name="T95" fmla="*/ 1 h 726"/>
                <a:gd name="T96" fmla="*/ 1 w 322"/>
                <a:gd name="T97" fmla="*/ 1 h 726"/>
                <a:gd name="T98" fmla="*/ 1 w 322"/>
                <a:gd name="T99" fmla="*/ 1 h 726"/>
                <a:gd name="T100" fmla="*/ 1 w 322"/>
                <a:gd name="T101" fmla="*/ 1 h 726"/>
                <a:gd name="T102" fmla="*/ 1 w 322"/>
                <a:gd name="T103" fmla="*/ 1 h 726"/>
                <a:gd name="T104" fmla="*/ 1 w 322"/>
                <a:gd name="T105" fmla="*/ 1 h 726"/>
                <a:gd name="T106" fmla="*/ 1 w 322"/>
                <a:gd name="T107" fmla="*/ 1 h 726"/>
                <a:gd name="T108" fmla="*/ 1 w 322"/>
                <a:gd name="T109" fmla="*/ 1 h 726"/>
                <a:gd name="T110" fmla="*/ 1 w 322"/>
                <a:gd name="T111" fmla="*/ 1 h 726"/>
                <a:gd name="T112" fmla="*/ 1 w 322"/>
                <a:gd name="T113" fmla="*/ 1 h 726"/>
                <a:gd name="T114" fmla="*/ 1 w 322"/>
                <a:gd name="T115" fmla="*/ 1 h 726"/>
                <a:gd name="T116" fmla="*/ 1 w 322"/>
                <a:gd name="T117" fmla="*/ 1 h 726"/>
                <a:gd name="T118" fmla="*/ 1 w 322"/>
                <a:gd name="T119" fmla="*/ 1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2"/>
                <a:gd name="T181" fmla="*/ 0 h 726"/>
                <a:gd name="T182" fmla="*/ 322 w 322"/>
                <a:gd name="T183" fmla="*/ 726 h 7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2" h="726">
                  <a:moveTo>
                    <a:pt x="125" y="719"/>
                  </a:moveTo>
                  <a:lnTo>
                    <a:pt x="126" y="715"/>
                  </a:lnTo>
                  <a:lnTo>
                    <a:pt x="131" y="715"/>
                  </a:lnTo>
                  <a:lnTo>
                    <a:pt x="137" y="715"/>
                  </a:lnTo>
                  <a:lnTo>
                    <a:pt x="144" y="721"/>
                  </a:lnTo>
                  <a:lnTo>
                    <a:pt x="152" y="722"/>
                  </a:lnTo>
                  <a:lnTo>
                    <a:pt x="158" y="725"/>
                  </a:lnTo>
                  <a:lnTo>
                    <a:pt x="164" y="725"/>
                  </a:lnTo>
                  <a:lnTo>
                    <a:pt x="171" y="722"/>
                  </a:lnTo>
                  <a:lnTo>
                    <a:pt x="173" y="722"/>
                  </a:lnTo>
                  <a:lnTo>
                    <a:pt x="179" y="722"/>
                  </a:lnTo>
                  <a:lnTo>
                    <a:pt x="179" y="721"/>
                  </a:lnTo>
                  <a:lnTo>
                    <a:pt x="179" y="719"/>
                  </a:lnTo>
                  <a:lnTo>
                    <a:pt x="179" y="715"/>
                  </a:lnTo>
                  <a:lnTo>
                    <a:pt x="181" y="712"/>
                  </a:lnTo>
                  <a:lnTo>
                    <a:pt x="181" y="711"/>
                  </a:lnTo>
                  <a:lnTo>
                    <a:pt x="182" y="711"/>
                  </a:lnTo>
                  <a:lnTo>
                    <a:pt x="182" y="709"/>
                  </a:lnTo>
                  <a:lnTo>
                    <a:pt x="185" y="707"/>
                  </a:lnTo>
                  <a:lnTo>
                    <a:pt x="190" y="702"/>
                  </a:lnTo>
                  <a:lnTo>
                    <a:pt x="193" y="699"/>
                  </a:lnTo>
                  <a:lnTo>
                    <a:pt x="193" y="696"/>
                  </a:lnTo>
                  <a:lnTo>
                    <a:pt x="193" y="686"/>
                  </a:lnTo>
                  <a:lnTo>
                    <a:pt x="190" y="679"/>
                  </a:lnTo>
                  <a:lnTo>
                    <a:pt x="193" y="679"/>
                  </a:lnTo>
                  <a:lnTo>
                    <a:pt x="200" y="677"/>
                  </a:lnTo>
                  <a:lnTo>
                    <a:pt x="203" y="677"/>
                  </a:lnTo>
                  <a:lnTo>
                    <a:pt x="206" y="674"/>
                  </a:lnTo>
                  <a:lnTo>
                    <a:pt x="207" y="669"/>
                  </a:lnTo>
                  <a:lnTo>
                    <a:pt x="209" y="666"/>
                  </a:lnTo>
                  <a:lnTo>
                    <a:pt x="207" y="663"/>
                  </a:lnTo>
                  <a:lnTo>
                    <a:pt x="207" y="661"/>
                  </a:lnTo>
                  <a:lnTo>
                    <a:pt x="206" y="656"/>
                  </a:lnTo>
                  <a:lnTo>
                    <a:pt x="203" y="652"/>
                  </a:lnTo>
                  <a:lnTo>
                    <a:pt x="198" y="647"/>
                  </a:lnTo>
                  <a:lnTo>
                    <a:pt x="190" y="644"/>
                  </a:lnTo>
                  <a:lnTo>
                    <a:pt x="185" y="644"/>
                  </a:lnTo>
                  <a:lnTo>
                    <a:pt x="182" y="642"/>
                  </a:lnTo>
                  <a:lnTo>
                    <a:pt x="182" y="640"/>
                  </a:lnTo>
                  <a:lnTo>
                    <a:pt x="181" y="636"/>
                  </a:lnTo>
                  <a:lnTo>
                    <a:pt x="181" y="633"/>
                  </a:lnTo>
                  <a:lnTo>
                    <a:pt x="181" y="631"/>
                  </a:lnTo>
                  <a:lnTo>
                    <a:pt x="182" y="631"/>
                  </a:lnTo>
                  <a:lnTo>
                    <a:pt x="182" y="629"/>
                  </a:lnTo>
                  <a:lnTo>
                    <a:pt x="182" y="627"/>
                  </a:lnTo>
                  <a:lnTo>
                    <a:pt x="179" y="624"/>
                  </a:lnTo>
                  <a:lnTo>
                    <a:pt x="179" y="620"/>
                  </a:lnTo>
                  <a:lnTo>
                    <a:pt x="179" y="617"/>
                  </a:lnTo>
                  <a:lnTo>
                    <a:pt x="176" y="614"/>
                  </a:lnTo>
                  <a:lnTo>
                    <a:pt x="179" y="611"/>
                  </a:lnTo>
                  <a:lnTo>
                    <a:pt x="179" y="606"/>
                  </a:lnTo>
                  <a:lnTo>
                    <a:pt x="181" y="603"/>
                  </a:lnTo>
                  <a:lnTo>
                    <a:pt x="182" y="601"/>
                  </a:lnTo>
                  <a:lnTo>
                    <a:pt x="182" y="600"/>
                  </a:lnTo>
                  <a:lnTo>
                    <a:pt x="182" y="594"/>
                  </a:lnTo>
                  <a:lnTo>
                    <a:pt x="185" y="591"/>
                  </a:lnTo>
                  <a:lnTo>
                    <a:pt x="187" y="588"/>
                  </a:lnTo>
                  <a:lnTo>
                    <a:pt x="190" y="584"/>
                  </a:lnTo>
                  <a:lnTo>
                    <a:pt x="190" y="582"/>
                  </a:lnTo>
                  <a:lnTo>
                    <a:pt x="190" y="581"/>
                  </a:lnTo>
                  <a:lnTo>
                    <a:pt x="190" y="579"/>
                  </a:lnTo>
                  <a:lnTo>
                    <a:pt x="193" y="579"/>
                  </a:lnTo>
                  <a:lnTo>
                    <a:pt x="193" y="574"/>
                  </a:lnTo>
                  <a:lnTo>
                    <a:pt x="193" y="569"/>
                  </a:lnTo>
                  <a:lnTo>
                    <a:pt x="193" y="568"/>
                  </a:lnTo>
                  <a:lnTo>
                    <a:pt x="195" y="568"/>
                  </a:lnTo>
                  <a:lnTo>
                    <a:pt x="195" y="565"/>
                  </a:lnTo>
                  <a:lnTo>
                    <a:pt x="195" y="563"/>
                  </a:lnTo>
                  <a:lnTo>
                    <a:pt x="193" y="560"/>
                  </a:lnTo>
                  <a:lnTo>
                    <a:pt x="193" y="558"/>
                  </a:lnTo>
                  <a:lnTo>
                    <a:pt x="190" y="556"/>
                  </a:lnTo>
                  <a:lnTo>
                    <a:pt x="187" y="556"/>
                  </a:lnTo>
                  <a:lnTo>
                    <a:pt x="185" y="556"/>
                  </a:lnTo>
                  <a:lnTo>
                    <a:pt x="181" y="553"/>
                  </a:lnTo>
                  <a:lnTo>
                    <a:pt x="179" y="553"/>
                  </a:lnTo>
                  <a:lnTo>
                    <a:pt x="176" y="556"/>
                  </a:lnTo>
                  <a:lnTo>
                    <a:pt x="176" y="558"/>
                  </a:lnTo>
                  <a:lnTo>
                    <a:pt x="176" y="560"/>
                  </a:lnTo>
                  <a:lnTo>
                    <a:pt x="179" y="560"/>
                  </a:lnTo>
                  <a:lnTo>
                    <a:pt x="181" y="563"/>
                  </a:lnTo>
                  <a:lnTo>
                    <a:pt x="181" y="565"/>
                  </a:lnTo>
                  <a:lnTo>
                    <a:pt x="181" y="568"/>
                  </a:lnTo>
                  <a:lnTo>
                    <a:pt x="181" y="569"/>
                  </a:lnTo>
                  <a:lnTo>
                    <a:pt x="181" y="571"/>
                  </a:lnTo>
                  <a:lnTo>
                    <a:pt x="179" y="574"/>
                  </a:lnTo>
                  <a:lnTo>
                    <a:pt x="176" y="577"/>
                  </a:lnTo>
                  <a:lnTo>
                    <a:pt x="173" y="577"/>
                  </a:lnTo>
                  <a:lnTo>
                    <a:pt x="173" y="579"/>
                  </a:lnTo>
                  <a:lnTo>
                    <a:pt x="171" y="579"/>
                  </a:lnTo>
                  <a:lnTo>
                    <a:pt x="171" y="581"/>
                  </a:lnTo>
                  <a:lnTo>
                    <a:pt x="168" y="582"/>
                  </a:lnTo>
                  <a:lnTo>
                    <a:pt x="166" y="581"/>
                  </a:lnTo>
                  <a:lnTo>
                    <a:pt x="164" y="579"/>
                  </a:lnTo>
                  <a:lnTo>
                    <a:pt x="164" y="577"/>
                  </a:lnTo>
                  <a:lnTo>
                    <a:pt x="164" y="574"/>
                  </a:lnTo>
                  <a:lnTo>
                    <a:pt x="160" y="571"/>
                  </a:lnTo>
                  <a:lnTo>
                    <a:pt x="158" y="571"/>
                  </a:lnTo>
                  <a:lnTo>
                    <a:pt x="156" y="569"/>
                  </a:lnTo>
                  <a:lnTo>
                    <a:pt x="156" y="568"/>
                  </a:lnTo>
                  <a:lnTo>
                    <a:pt x="158" y="565"/>
                  </a:lnTo>
                  <a:lnTo>
                    <a:pt x="158" y="563"/>
                  </a:lnTo>
                  <a:lnTo>
                    <a:pt x="158" y="560"/>
                  </a:lnTo>
                  <a:lnTo>
                    <a:pt x="160" y="560"/>
                  </a:lnTo>
                  <a:lnTo>
                    <a:pt x="160" y="558"/>
                  </a:lnTo>
                  <a:lnTo>
                    <a:pt x="164" y="556"/>
                  </a:lnTo>
                  <a:lnTo>
                    <a:pt x="164" y="553"/>
                  </a:lnTo>
                  <a:lnTo>
                    <a:pt x="160" y="552"/>
                  </a:lnTo>
                  <a:lnTo>
                    <a:pt x="160" y="548"/>
                  </a:lnTo>
                  <a:lnTo>
                    <a:pt x="164" y="547"/>
                  </a:lnTo>
                  <a:lnTo>
                    <a:pt x="164" y="544"/>
                  </a:lnTo>
                  <a:lnTo>
                    <a:pt x="160" y="542"/>
                  </a:lnTo>
                  <a:lnTo>
                    <a:pt x="158" y="544"/>
                  </a:lnTo>
                  <a:lnTo>
                    <a:pt x="156" y="544"/>
                  </a:lnTo>
                  <a:lnTo>
                    <a:pt x="153" y="542"/>
                  </a:lnTo>
                  <a:lnTo>
                    <a:pt x="153" y="540"/>
                  </a:lnTo>
                  <a:lnTo>
                    <a:pt x="152" y="538"/>
                  </a:lnTo>
                  <a:lnTo>
                    <a:pt x="149" y="538"/>
                  </a:lnTo>
                  <a:lnTo>
                    <a:pt x="149" y="535"/>
                  </a:lnTo>
                  <a:lnTo>
                    <a:pt x="149" y="532"/>
                  </a:lnTo>
                  <a:lnTo>
                    <a:pt x="146" y="531"/>
                  </a:lnTo>
                  <a:lnTo>
                    <a:pt x="146" y="529"/>
                  </a:lnTo>
                  <a:lnTo>
                    <a:pt x="146" y="526"/>
                  </a:lnTo>
                  <a:lnTo>
                    <a:pt x="146" y="523"/>
                  </a:lnTo>
                  <a:lnTo>
                    <a:pt x="149" y="521"/>
                  </a:lnTo>
                  <a:lnTo>
                    <a:pt x="149" y="517"/>
                  </a:lnTo>
                  <a:lnTo>
                    <a:pt x="149" y="515"/>
                  </a:lnTo>
                  <a:lnTo>
                    <a:pt x="149" y="512"/>
                  </a:lnTo>
                  <a:lnTo>
                    <a:pt x="149" y="508"/>
                  </a:lnTo>
                  <a:lnTo>
                    <a:pt x="149" y="505"/>
                  </a:lnTo>
                  <a:lnTo>
                    <a:pt x="152" y="503"/>
                  </a:lnTo>
                  <a:lnTo>
                    <a:pt x="153" y="503"/>
                  </a:lnTo>
                  <a:lnTo>
                    <a:pt x="156" y="500"/>
                  </a:lnTo>
                  <a:lnTo>
                    <a:pt x="160" y="496"/>
                  </a:lnTo>
                  <a:lnTo>
                    <a:pt x="164" y="493"/>
                  </a:lnTo>
                  <a:lnTo>
                    <a:pt x="166" y="496"/>
                  </a:lnTo>
                  <a:lnTo>
                    <a:pt x="168" y="493"/>
                  </a:lnTo>
                  <a:lnTo>
                    <a:pt x="168" y="492"/>
                  </a:lnTo>
                  <a:lnTo>
                    <a:pt x="166" y="490"/>
                  </a:lnTo>
                  <a:lnTo>
                    <a:pt x="166" y="487"/>
                  </a:lnTo>
                  <a:lnTo>
                    <a:pt x="168" y="484"/>
                  </a:lnTo>
                  <a:lnTo>
                    <a:pt x="173" y="483"/>
                  </a:lnTo>
                  <a:lnTo>
                    <a:pt x="173" y="481"/>
                  </a:lnTo>
                  <a:lnTo>
                    <a:pt x="176" y="479"/>
                  </a:lnTo>
                  <a:lnTo>
                    <a:pt x="176" y="475"/>
                  </a:lnTo>
                  <a:lnTo>
                    <a:pt x="176" y="471"/>
                  </a:lnTo>
                  <a:lnTo>
                    <a:pt x="176" y="470"/>
                  </a:lnTo>
                  <a:lnTo>
                    <a:pt x="176" y="467"/>
                  </a:lnTo>
                  <a:lnTo>
                    <a:pt x="176" y="463"/>
                  </a:lnTo>
                  <a:lnTo>
                    <a:pt x="176" y="460"/>
                  </a:lnTo>
                  <a:lnTo>
                    <a:pt x="176" y="458"/>
                  </a:lnTo>
                  <a:lnTo>
                    <a:pt x="176" y="455"/>
                  </a:lnTo>
                  <a:lnTo>
                    <a:pt x="176" y="454"/>
                  </a:lnTo>
                  <a:lnTo>
                    <a:pt x="173" y="449"/>
                  </a:lnTo>
                  <a:lnTo>
                    <a:pt x="173" y="444"/>
                  </a:lnTo>
                  <a:lnTo>
                    <a:pt x="173" y="439"/>
                  </a:lnTo>
                  <a:lnTo>
                    <a:pt x="173" y="437"/>
                  </a:lnTo>
                  <a:lnTo>
                    <a:pt x="173" y="434"/>
                  </a:lnTo>
                  <a:lnTo>
                    <a:pt x="173" y="432"/>
                  </a:lnTo>
                  <a:lnTo>
                    <a:pt x="173" y="431"/>
                  </a:lnTo>
                  <a:lnTo>
                    <a:pt x="173" y="427"/>
                  </a:lnTo>
                  <a:lnTo>
                    <a:pt x="176" y="425"/>
                  </a:lnTo>
                  <a:lnTo>
                    <a:pt x="176" y="421"/>
                  </a:lnTo>
                  <a:lnTo>
                    <a:pt x="176" y="416"/>
                  </a:lnTo>
                  <a:lnTo>
                    <a:pt x="179" y="411"/>
                  </a:lnTo>
                  <a:lnTo>
                    <a:pt x="179" y="407"/>
                  </a:lnTo>
                  <a:lnTo>
                    <a:pt x="179" y="402"/>
                  </a:lnTo>
                  <a:lnTo>
                    <a:pt x="179" y="400"/>
                  </a:lnTo>
                  <a:lnTo>
                    <a:pt x="179" y="398"/>
                  </a:lnTo>
                  <a:lnTo>
                    <a:pt x="179" y="395"/>
                  </a:lnTo>
                  <a:lnTo>
                    <a:pt x="181" y="394"/>
                  </a:lnTo>
                  <a:lnTo>
                    <a:pt x="182" y="394"/>
                  </a:lnTo>
                  <a:lnTo>
                    <a:pt x="185" y="394"/>
                  </a:lnTo>
                  <a:lnTo>
                    <a:pt x="187" y="394"/>
                  </a:lnTo>
                  <a:lnTo>
                    <a:pt x="187" y="391"/>
                  </a:lnTo>
                  <a:lnTo>
                    <a:pt x="190" y="391"/>
                  </a:lnTo>
                  <a:lnTo>
                    <a:pt x="190" y="389"/>
                  </a:lnTo>
                  <a:lnTo>
                    <a:pt x="195" y="385"/>
                  </a:lnTo>
                  <a:lnTo>
                    <a:pt x="195" y="382"/>
                  </a:lnTo>
                  <a:lnTo>
                    <a:pt x="198" y="379"/>
                  </a:lnTo>
                  <a:lnTo>
                    <a:pt x="200" y="378"/>
                  </a:lnTo>
                  <a:lnTo>
                    <a:pt x="200" y="373"/>
                  </a:lnTo>
                  <a:lnTo>
                    <a:pt x="203" y="372"/>
                  </a:lnTo>
                  <a:lnTo>
                    <a:pt x="203" y="365"/>
                  </a:lnTo>
                  <a:lnTo>
                    <a:pt x="206" y="363"/>
                  </a:lnTo>
                  <a:lnTo>
                    <a:pt x="206" y="360"/>
                  </a:lnTo>
                  <a:lnTo>
                    <a:pt x="207" y="357"/>
                  </a:lnTo>
                  <a:lnTo>
                    <a:pt x="207" y="354"/>
                  </a:lnTo>
                  <a:lnTo>
                    <a:pt x="209" y="350"/>
                  </a:lnTo>
                  <a:lnTo>
                    <a:pt x="209" y="348"/>
                  </a:lnTo>
                  <a:lnTo>
                    <a:pt x="215" y="342"/>
                  </a:lnTo>
                  <a:lnTo>
                    <a:pt x="215" y="341"/>
                  </a:lnTo>
                  <a:lnTo>
                    <a:pt x="217" y="339"/>
                  </a:lnTo>
                  <a:lnTo>
                    <a:pt x="220" y="334"/>
                  </a:lnTo>
                  <a:lnTo>
                    <a:pt x="225" y="331"/>
                  </a:lnTo>
                  <a:lnTo>
                    <a:pt x="227" y="329"/>
                  </a:lnTo>
                  <a:lnTo>
                    <a:pt x="229" y="327"/>
                  </a:lnTo>
                  <a:lnTo>
                    <a:pt x="229" y="325"/>
                  </a:lnTo>
                  <a:lnTo>
                    <a:pt x="229" y="322"/>
                  </a:lnTo>
                  <a:lnTo>
                    <a:pt x="229" y="321"/>
                  </a:lnTo>
                  <a:lnTo>
                    <a:pt x="231" y="318"/>
                  </a:lnTo>
                  <a:lnTo>
                    <a:pt x="235" y="315"/>
                  </a:lnTo>
                  <a:lnTo>
                    <a:pt x="237" y="313"/>
                  </a:lnTo>
                  <a:lnTo>
                    <a:pt x="237" y="312"/>
                  </a:lnTo>
                  <a:lnTo>
                    <a:pt x="240" y="306"/>
                  </a:lnTo>
                  <a:lnTo>
                    <a:pt x="242" y="304"/>
                  </a:lnTo>
                  <a:lnTo>
                    <a:pt x="244" y="302"/>
                  </a:lnTo>
                  <a:lnTo>
                    <a:pt x="247" y="302"/>
                  </a:lnTo>
                  <a:lnTo>
                    <a:pt x="252" y="300"/>
                  </a:lnTo>
                  <a:lnTo>
                    <a:pt x="252" y="297"/>
                  </a:lnTo>
                  <a:lnTo>
                    <a:pt x="254" y="295"/>
                  </a:lnTo>
                  <a:lnTo>
                    <a:pt x="257" y="290"/>
                  </a:lnTo>
                  <a:lnTo>
                    <a:pt x="257" y="289"/>
                  </a:lnTo>
                  <a:lnTo>
                    <a:pt x="260" y="286"/>
                  </a:lnTo>
                  <a:lnTo>
                    <a:pt x="261" y="281"/>
                  </a:lnTo>
                  <a:lnTo>
                    <a:pt x="264" y="279"/>
                  </a:lnTo>
                  <a:lnTo>
                    <a:pt x="266" y="276"/>
                  </a:lnTo>
                  <a:lnTo>
                    <a:pt x="266" y="275"/>
                  </a:lnTo>
                  <a:lnTo>
                    <a:pt x="269" y="273"/>
                  </a:lnTo>
                  <a:lnTo>
                    <a:pt x="269" y="269"/>
                  </a:lnTo>
                  <a:lnTo>
                    <a:pt x="271" y="267"/>
                  </a:lnTo>
                  <a:lnTo>
                    <a:pt x="271" y="265"/>
                  </a:lnTo>
                  <a:lnTo>
                    <a:pt x="271" y="263"/>
                  </a:lnTo>
                  <a:lnTo>
                    <a:pt x="274" y="257"/>
                  </a:lnTo>
                  <a:lnTo>
                    <a:pt x="277" y="256"/>
                  </a:lnTo>
                  <a:lnTo>
                    <a:pt x="277" y="252"/>
                  </a:lnTo>
                  <a:lnTo>
                    <a:pt x="279" y="252"/>
                  </a:lnTo>
                  <a:lnTo>
                    <a:pt x="281" y="250"/>
                  </a:lnTo>
                  <a:lnTo>
                    <a:pt x="285" y="246"/>
                  </a:lnTo>
                  <a:lnTo>
                    <a:pt x="288" y="243"/>
                  </a:lnTo>
                  <a:lnTo>
                    <a:pt x="291" y="240"/>
                  </a:lnTo>
                  <a:lnTo>
                    <a:pt x="291" y="239"/>
                  </a:lnTo>
                  <a:lnTo>
                    <a:pt x="291" y="233"/>
                  </a:lnTo>
                  <a:lnTo>
                    <a:pt x="285" y="233"/>
                  </a:lnTo>
                  <a:lnTo>
                    <a:pt x="283" y="230"/>
                  </a:lnTo>
                  <a:lnTo>
                    <a:pt x="281" y="230"/>
                  </a:lnTo>
                  <a:lnTo>
                    <a:pt x="279" y="223"/>
                  </a:lnTo>
                  <a:lnTo>
                    <a:pt x="279" y="220"/>
                  </a:lnTo>
                  <a:lnTo>
                    <a:pt x="279" y="215"/>
                  </a:lnTo>
                  <a:lnTo>
                    <a:pt x="281" y="210"/>
                  </a:lnTo>
                  <a:lnTo>
                    <a:pt x="281" y="207"/>
                  </a:lnTo>
                  <a:lnTo>
                    <a:pt x="283" y="201"/>
                  </a:lnTo>
                  <a:lnTo>
                    <a:pt x="283" y="200"/>
                  </a:lnTo>
                  <a:lnTo>
                    <a:pt x="283" y="197"/>
                  </a:lnTo>
                  <a:lnTo>
                    <a:pt x="285" y="194"/>
                  </a:lnTo>
                  <a:lnTo>
                    <a:pt x="285" y="191"/>
                  </a:lnTo>
                  <a:lnTo>
                    <a:pt x="288" y="188"/>
                  </a:lnTo>
                  <a:lnTo>
                    <a:pt x="288" y="185"/>
                  </a:lnTo>
                  <a:lnTo>
                    <a:pt x="291" y="183"/>
                  </a:lnTo>
                  <a:lnTo>
                    <a:pt x="293" y="178"/>
                  </a:lnTo>
                  <a:lnTo>
                    <a:pt x="293" y="177"/>
                  </a:lnTo>
                  <a:lnTo>
                    <a:pt x="296" y="174"/>
                  </a:lnTo>
                  <a:lnTo>
                    <a:pt x="296" y="168"/>
                  </a:lnTo>
                  <a:lnTo>
                    <a:pt x="298" y="165"/>
                  </a:lnTo>
                  <a:lnTo>
                    <a:pt x="298" y="160"/>
                  </a:lnTo>
                  <a:lnTo>
                    <a:pt x="298" y="158"/>
                  </a:lnTo>
                  <a:lnTo>
                    <a:pt x="298" y="154"/>
                  </a:lnTo>
                  <a:lnTo>
                    <a:pt x="296" y="148"/>
                  </a:lnTo>
                  <a:lnTo>
                    <a:pt x="296" y="146"/>
                  </a:lnTo>
                  <a:lnTo>
                    <a:pt x="296" y="144"/>
                  </a:lnTo>
                  <a:lnTo>
                    <a:pt x="296" y="141"/>
                  </a:lnTo>
                  <a:lnTo>
                    <a:pt x="298" y="136"/>
                  </a:lnTo>
                  <a:lnTo>
                    <a:pt x="298" y="135"/>
                  </a:lnTo>
                  <a:lnTo>
                    <a:pt x="301" y="131"/>
                  </a:lnTo>
                  <a:lnTo>
                    <a:pt x="303" y="131"/>
                  </a:lnTo>
                  <a:lnTo>
                    <a:pt x="303" y="129"/>
                  </a:lnTo>
                  <a:lnTo>
                    <a:pt x="303" y="125"/>
                  </a:lnTo>
                  <a:lnTo>
                    <a:pt x="307" y="123"/>
                  </a:lnTo>
                  <a:lnTo>
                    <a:pt x="310" y="122"/>
                  </a:lnTo>
                  <a:lnTo>
                    <a:pt x="312" y="119"/>
                  </a:lnTo>
                  <a:lnTo>
                    <a:pt x="318" y="112"/>
                  </a:lnTo>
                  <a:lnTo>
                    <a:pt x="321" y="110"/>
                  </a:lnTo>
                  <a:lnTo>
                    <a:pt x="321" y="108"/>
                  </a:lnTo>
                  <a:lnTo>
                    <a:pt x="315" y="108"/>
                  </a:lnTo>
                  <a:lnTo>
                    <a:pt x="310" y="108"/>
                  </a:lnTo>
                  <a:lnTo>
                    <a:pt x="306" y="106"/>
                  </a:lnTo>
                  <a:lnTo>
                    <a:pt x="301" y="106"/>
                  </a:lnTo>
                  <a:lnTo>
                    <a:pt x="296" y="106"/>
                  </a:lnTo>
                  <a:lnTo>
                    <a:pt x="291" y="106"/>
                  </a:lnTo>
                  <a:lnTo>
                    <a:pt x="288" y="106"/>
                  </a:lnTo>
                  <a:lnTo>
                    <a:pt x="283" y="102"/>
                  </a:lnTo>
                  <a:lnTo>
                    <a:pt x="279" y="101"/>
                  </a:lnTo>
                  <a:lnTo>
                    <a:pt x="274" y="98"/>
                  </a:lnTo>
                  <a:lnTo>
                    <a:pt x="269" y="98"/>
                  </a:lnTo>
                  <a:lnTo>
                    <a:pt x="266" y="98"/>
                  </a:lnTo>
                  <a:lnTo>
                    <a:pt x="264" y="98"/>
                  </a:lnTo>
                  <a:lnTo>
                    <a:pt x="260" y="96"/>
                  </a:lnTo>
                  <a:lnTo>
                    <a:pt x="254" y="98"/>
                  </a:lnTo>
                  <a:lnTo>
                    <a:pt x="252" y="101"/>
                  </a:lnTo>
                  <a:lnTo>
                    <a:pt x="244" y="106"/>
                  </a:lnTo>
                  <a:lnTo>
                    <a:pt x="240" y="108"/>
                  </a:lnTo>
                  <a:lnTo>
                    <a:pt x="240" y="106"/>
                  </a:lnTo>
                  <a:lnTo>
                    <a:pt x="240" y="101"/>
                  </a:lnTo>
                  <a:lnTo>
                    <a:pt x="237" y="96"/>
                  </a:lnTo>
                  <a:lnTo>
                    <a:pt x="237" y="94"/>
                  </a:lnTo>
                  <a:lnTo>
                    <a:pt x="229" y="92"/>
                  </a:lnTo>
                  <a:lnTo>
                    <a:pt x="229" y="89"/>
                  </a:lnTo>
                  <a:lnTo>
                    <a:pt x="231" y="86"/>
                  </a:lnTo>
                  <a:lnTo>
                    <a:pt x="235" y="86"/>
                  </a:lnTo>
                  <a:lnTo>
                    <a:pt x="235" y="85"/>
                  </a:lnTo>
                  <a:lnTo>
                    <a:pt x="235" y="83"/>
                  </a:lnTo>
                  <a:lnTo>
                    <a:pt x="237" y="80"/>
                  </a:lnTo>
                  <a:lnTo>
                    <a:pt x="242" y="80"/>
                  </a:lnTo>
                  <a:lnTo>
                    <a:pt x="244" y="77"/>
                  </a:lnTo>
                  <a:lnTo>
                    <a:pt x="247" y="76"/>
                  </a:lnTo>
                  <a:lnTo>
                    <a:pt x="249" y="73"/>
                  </a:lnTo>
                  <a:lnTo>
                    <a:pt x="252" y="69"/>
                  </a:lnTo>
                  <a:lnTo>
                    <a:pt x="252" y="66"/>
                  </a:lnTo>
                  <a:lnTo>
                    <a:pt x="252" y="62"/>
                  </a:lnTo>
                  <a:lnTo>
                    <a:pt x="254" y="59"/>
                  </a:lnTo>
                  <a:lnTo>
                    <a:pt x="257" y="56"/>
                  </a:lnTo>
                  <a:lnTo>
                    <a:pt x="254" y="56"/>
                  </a:lnTo>
                  <a:lnTo>
                    <a:pt x="254" y="53"/>
                  </a:lnTo>
                  <a:lnTo>
                    <a:pt x="249" y="50"/>
                  </a:lnTo>
                  <a:lnTo>
                    <a:pt x="247" y="47"/>
                  </a:lnTo>
                  <a:lnTo>
                    <a:pt x="242" y="46"/>
                  </a:lnTo>
                  <a:lnTo>
                    <a:pt x="240" y="46"/>
                  </a:lnTo>
                  <a:lnTo>
                    <a:pt x="237" y="47"/>
                  </a:lnTo>
                  <a:lnTo>
                    <a:pt x="235" y="46"/>
                  </a:lnTo>
                  <a:lnTo>
                    <a:pt x="231" y="38"/>
                  </a:lnTo>
                  <a:lnTo>
                    <a:pt x="229" y="35"/>
                  </a:lnTo>
                  <a:lnTo>
                    <a:pt x="225" y="30"/>
                  </a:lnTo>
                  <a:lnTo>
                    <a:pt x="220" y="27"/>
                  </a:lnTo>
                  <a:lnTo>
                    <a:pt x="217" y="30"/>
                  </a:lnTo>
                  <a:lnTo>
                    <a:pt x="215" y="33"/>
                  </a:lnTo>
                  <a:lnTo>
                    <a:pt x="207" y="35"/>
                  </a:lnTo>
                  <a:lnTo>
                    <a:pt x="207" y="33"/>
                  </a:lnTo>
                  <a:lnTo>
                    <a:pt x="209" y="30"/>
                  </a:lnTo>
                  <a:lnTo>
                    <a:pt x="209" y="25"/>
                  </a:lnTo>
                  <a:lnTo>
                    <a:pt x="212" y="24"/>
                  </a:lnTo>
                  <a:lnTo>
                    <a:pt x="212" y="18"/>
                  </a:lnTo>
                  <a:lnTo>
                    <a:pt x="209" y="15"/>
                  </a:lnTo>
                  <a:lnTo>
                    <a:pt x="209" y="12"/>
                  </a:lnTo>
                  <a:lnTo>
                    <a:pt x="207" y="12"/>
                  </a:lnTo>
                  <a:lnTo>
                    <a:pt x="207" y="9"/>
                  </a:lnTo>
                  <a:lnTo>
                    <a:pt x="206" y="4"/>
                  </a:lnTo>
                  <a:lnTo>
                    <a:pt x="206" y="3"/>
                  </a:lnTo>
                  <a:lnTo>
                    <a:pt x="203" y="0"/>
                  </a:lnTo>
                  <a:lnTo>
                    <a:pt x="198" y="0"/>
                  </a:lnTo>
                  <a:lnTo>
                    <a:pt x="195" y="0"/>
                  </a:lnTo>
                  <a:lnTo>
                    <a:pt x="190" y="3"/>
                  </a:lnTo>
                  <a:lnTo>
                    <a:pt x="185" y="0"/>
                  </a:lnTo>
                  <a:lnTo>
                    <a:pt x="181" y="0"/>
                  </a:lnTo>
                  <a:lnTo>
                    <a:pt x="176" y="0"/>
                  </a:lnTo>
                  <a:lnTo>
                    <a:pt x="166" y="0"/>
                  </a:lnTo>
                  <a:lnTo>
                    <a:pt x="160" y="3"/>
                  </a:lnTo>
                  <a:lnTo>
                    <a:pt x="152" y="4"/>
                  </a:lnTo>
                  <a:lnTo>
                    <a:pt x="146" y="8"/>
                  </a:lnTo>
                  <a:lnTo>
                    <a:pt x="141" y="8"/>
                  </a:lnTo>
                  <a:lnTo>
                    <a:pt x="137" y="9"/>
                  </a:lnTo>
                  <a:lnTo>
                    <a:pt x="131" y="9"/>
                  </a:lnTo>
                  <a:lnTo>
                    <a:pt x="129" y="9"/>
                  </a:lnTo>
                  <a:lnTo>
                    <a:pt x="126" y="12"/>
                  </a:lnTo>
                  <a:lnTo>
                    <a:pt x="122" y="14"/>
                  </a:lnTo>
                  <a:lnTo>
                    <a:pt x="119" y="14"/>
                  </a:lnTo>
                  <a:lnTo>
                    <a:pt x="114" y="15"/>
                  </a:lnTo>
                  <a:lnTo>
                    <a:pt x="114" y="18"/>
                  </a:lnTo>
                  <a:lnTo>
                    <a:pt x="114" y="21"/>
                  </a:lnTo>
                  <a:lnTo>
                    <a:pt x="119" y="21"/>
                  </a:lnTo>
                  <a:lnTo>
                    <a:pt x="126" y="21"/>
                  </a:lnTo>
                  <a:lnTo>
                    <a:pt x="129" y="21"/>
                  </a:lnTo>
                  <a:lnTo>
                    <a:pt x="134" y="21"/>
                  </a:lnTo>
                  <a:lnTo>
                    <a:pt x="137" y="24"/>
                  </a:lnTo>
                  <a:lnTo>
                    <a:pt x="137" y="27"/>
                  </a:lnTo>
                  <a:lnTo>
                    <a:pt x="134" y="33"/>
                  </a:lnTo>
                  <a:lnTo>
                    <a:pt x="129" y="37"/>
                  </a:lnTo>
                  <a:lnTo>
                    <a:pt x="126" y="41"/>
                  </a:lnTo>
                  <a:lnTo>
                    <a:pt x="126" y="44"/>
                  </a:lnTo>
                  <a:lnTo>
                    <a:pt x="126" y="47"/>
                  </a:lnTo>
                  <a:lnTo>
                    <a:pt x="126" y="50"/>
                  </a:lnTo>
                  <a:lnTo>
                    <a:pt x="126" y="53"/>
                  </a:lnTo>
                  <a:lnTo>
                    <a:pt x="126" y="57"/>
                  </a:lnTo>
                  <a:lnTo>
                    <a:pt x="129" y="62"/>
                  </a:lnTo>
                  <a:lnTo>
                    <a:pt x="129" y="64"/>
                  </a:lnTo>
                  <a:lnTo>
                    <a:pt x="129" y="69"/>
                  </a:lnTo>
                  <a:lnTo>
                    <a:pt x="129" y="73"/>
                  </a:lnTo>
                  <a:lnTo>
                    <a:pt x="129" y="77"/>
                  </a:lnTo>
                  <a:lnTo>
                    <a:pt x="126" y="77"/>
                  </a:lnTo>
                  <a:lnTo>
                    <a:pt x="122" y="80"/>
                  </a:lnTo>
                  <a:lnTo>
                    <a:pt x="119" y="83"/>
                  </a:lnTo>
                  <a:lnTo>
                    <a:pt x="119" y="86"/>
                  </a:lnTo>
                  <a:lnTo>
                    <a:pt x="117" y="89"/>
                  </a:lnTo>
                  <a:lnTo>
                    <a:pt x="114" y="92"/>
                  </a:lnTo>
                  <a:lnTo>
                    <a:pt x="110" y="92"/>
                  </a:lnTo>
                  <a:lnTo>
                    <a:pt x="104" y="94"/>
                  </a:lnTo>
                  <a:lnTo>
                    <a:pt x="102" y="94"/>
                  </a:lnTo>
                  <a:lnTo>
                    <a:pt x="102" y="96"/>
                  </a:lnTo>
                  <a:lnTo>
                    <a:pt x="102" y="98"/>
                  </a:lnTo>
                  <a:lnTo>
                    <a:pt x="102" y="101"/>
                  </a:lnTo>
                  <a:lnTo>
                    <a:pt x="99" y="101"/>
                  </a:lnTo>
                  <a:lnTo>
                    <a:pt x="95" y="101"/>
                  </a:lnTo>
                  <a:lnTo>
                    <a:pt x="95" y="102"/>
                  </a:lnTo>
                  <a:lnTo>
                    <a:pt x="90" y="106"/>
                  </a:lnTo>
                  <a:lnTo>
                    <a:pt x="87" y="106"/>
                  </a:lnTo>
                  <a:lnTo>
                    <a:pt x="85" y="108"/>
                  </a:lnTo>
                  <a:lnTo>
                    <a:pt x="77" y="108"/>
                  </a:lnTo>
                  <a:lnTo>
                    <a:pt x="75" y="108"/>
                  </a:lnTo>
                  <a:lnTo>
                    <a:pt x="69" y="108"/>
                  </a:lnTo>
                  <a:lnTo>
                    <a:pt x="65" y="108"/>
                  </a:lnTo>
                  <a:lnTo>
                    <a:pt x="60" y="108"/>
                  </a:lnTo>
                  <a:lnTo>
                    <a:pt x="55" y="112"/>
                  </a:lnTo>
                  <a:lnTo>
                    <a:pt x="48" y="117"/>
                  </a:lnTo>
                  <a:lnTo>
                    <a:pt x="45" y="122"/>
                  </a:lnTo>
                  <a:lnTo>
                    <a:pt x="42" y="125"/>
                  </a:lnTo>
                  <a:lnTo>
                    <a:pt x="42" y="131"/>
                  </a:lnTo>
                  <a:lnTo>
                    <a:pt x="39" y="133"/>
                  </a:lnTo>
                  <a:lnTo>
                    <a:pt x="36" y="136"/>
                  </a:lnTo>
                  <a:lnTo>
                    <a:pt x="33" y="141"/>
                  </a:lnTo>
                  <a:lnTo>
                    <a:pt x="30" y="141"/>
                  </a:lnTo>
                  <a:lnTo>
                    <a:pt x="28" y="144"/>
                  </a:lnTo>
                  <a:lnTo>
                    <a:pt x="26" y="148"/>
                  </a:lnTo>
                  <a:lnTo>
                    <a:pt x="23" y="148"/>
                  </a:lnTo>
                  <a:lnTo>
                    <a:pt x="22" y="152"/>
                  </a:lnTo>
                  <a:lnTo>
                    <a:pt x="22" y="155"/>
                  </a:lnTo>
                  <a:lnTo>
                    <a:pt x="19" y="158"/>
                  </a:lnTo>
                  <a:lnTo>
                    <a:pt x="19" y="160"/>
                  </a:lnTo>
                  <a:lnTo>
                    <a:pt x="17" y="162"/>
                  </a:lnTo>
                  <a:lnTo>
                    <a:pt x="14" y="168"/>
                  </a:lnTo>
                  <a:lnTo>
                    <a:pt x="11" y="174"/>
                  </a:lnTo>
                  <a:lnTo>
                    <a:pt x="11" y="177"/>
                  </a:lnTo>
                  <a:lnTo>
                    <a:pt x="11" y="178"/>
                  </a:lnTo>
                  <a:lnTo>
                    <a:pt x="14" y="183"/>
                  </a:lnTo>
                  <a:lnTo>
                    <a:pt x="14" y="185"/>
                  </a:lnTo>
                  <a:lnTo>
                    <a:pt x="17" y="191"/>
                  </a:lnTo>
                  <a:lnTo>
                    <a:pt x="19" y="192"/>
                  </a:lnTo>
                  <a:lnTo>
                    <a:pt x="22" y="194"/>
                  </a:lnTo>
                  <a:lnTo>
                    <a:pt x="22" y="197"/>
                  </a:lnTo>
                  <a:lnTo>
                    <a:pt x="23" y="197"/>
                  </a:lnTo>
                  <a:lnTo>
                    <a:pt x="26" y="201"/>
                  </a:lnTo>
                  <a:lnTo>
                    <a:pt x="30" y="204"/>
                  </a:lnTo>
                  <a:lnTo>
                    <a:pt x="30" y="206"/>
                  </a:lnTo>
                  <a:lnTo>
                    <a:pt x="33" y="210"/>
                  </a:lnTo>
                  <a:lnTo>
                    <a:pt x="39" y="213"/>
                  </a:lnTo>
                  <a:lnTo>
                    <a:pt x="42" y="215"/>
                  </a:lnTo>
                  <a:lnTo>
                    <a:pt x="48" y="220"/>
                  </a:lnTo>
                  <a:lnTo>
                    <a:pt x="50" y="227"/>
                  </a:lnTo>
                  <a:lnTo>
                    <a:pt x="53" y="231"/>
                  </a:lnTo>
                  <a:lnTo>
                    <a:pt x="55" y="235"/>
                  </a:lnTo>
                  <a:lnTo>
                    <a:pt x="60" y="239"/>
                  </a:lnTo>
                  <a:lnTo>
                    <a:pt x="65" y="240"/>
                  </a:lnTo>
                  <a:lnTo>
                    <a:pt x="68" y="243"/>
                  </a:lnTo>
                  <a:lnTo>
                    <a:pt x="68" y="244"/>
                  </a:lnTo>
                  <a:lnTo>
                    <a:pt x="69" y="244"/>
                  </a:lnTo>
                  <a:lnTo>
                    <a:pt x="72" y="246"/>
                  </a:lnTo>
                  <a:lnTo>
                    <a:pt x="72" y="250"/>
                  </a:lnTo>
                  <a:lnTo>
                    <a:pt x="72" y="252"/>
                  </a:lnTo>
                  <a:lnTo>
                    <a:pt x="69" y="256"/>
                  </a:lnTo>
                  <a:lnTo>
                    <a:pt x="72" y="257"/>
                  </a:lnTo>
                  <a:lnTo>
                    <a:pt x="72" y="262"/>
                  </a:lnTo>
                  <a:lnTo>
                    <a:pt x="75" y="263"/>
                  </a:lnTo>
                  <a:lnTo>
                    <a:pt x="77" y="267"/>
                  </a:lnTo>
                  <a:lnTo>
                    <a:pt x="80" y="269"/>
                  </a:lnTo>
                  <a:lnTo>
                    <a:pt x="83" y="275"/>
                  </a:lnTo>
                  <a:lnTo>
                    <a:pt x="83" y="279"/>
                  </a:lnTo>
                  <a:lnTo>
                    <a:pt x="85" y="281"/>
                  </a:lnTo>
                  <a:lnTo>
                    <a:pt x="85" y="286"/>
                  </a:lnTo>
                  <a:lnTo>
                    <a:pt x="85" y="289"/>
                  </a:lnTo>
                  <a:lnTo>
                    <a:pt x="85" y="290"/>
                  </a:lnTo>
                  <a:lnTo>
                    <a:pt x="83" y="292"/>
                  </a:lnTo>
                  <a:lnTo>
                    <a:pt x="75" y="292"/>
                  </a:lnTo>
                  <a:lnTo>
                    <a:pt x="72" y="290"/>
                  </a:lnTo>
                  <a:lnTo>
                    <a:pt x="65" y="290"/>
                  </a:lnTo>
                  <a:lnTo>
                    <a:pt x="53" y="290"/>
                  </a:lnTo>
                  <a:lnTo>
                    <a:pt x="48" y="290"/>
                  </a:lnTo>
                  <a:lnTo>
                    <a:pt x="45" y="290"/>
                  </a:lnTo>
                  <a:lnTo>
                    <a:pt x="42" y="290"/>
                  </a:lnTo>
                  <a:lnTo>
                    <a:pt x="33" y="290"/>
                  </a:lnTo>
                  <a:lnTo>
                    <a:pt x="26" y="290"/>
                  </a:lnTo>
                  <a:lnTo>
                    <a:pt x="19" y="295"/>
                  </a:lnTo>
                  <a:lnTo>
                    <a:pt x="17" y="297"/>
                  </a:lnTo>
                  <a:lnTo>
                    <a:pt x="11" y="304"/>
                  </a:lnTo>
                  <a:lnTo>
                    <a:pt x="9" y="306"/>
                  </a:lnTo>
                  <a:lnTo>
                    <a:pt x="6" y="309"/>
                  </a:lnTo>
                  <a:lnTo>
                    <a:pt x="4" y="309"/>
                  </a:lnTo>
                  <a:lnTo>
                    <a:pt x="1" y="312"/>
                  </a:lnTo>
                  <a:lnTo>
                    <a:pt x="1" y="313"/>
                  </a:lnTo>
                  <a:lnTo>
                    <a:pt x="0" y="313"/>
                  </a:lnTo>
                  <a:lnTo>
                    <a:pt x="1" y="315"/>
                  </a:lnTo>
                  <a:lnTo>
                    <a:pt x="14" y="322"/>
                  </a:lnTo>
                  <a:lnTo>
                    <a:pt x="17" y="325"/>
                  </a:lnTo>
                  <a:lnTo>
                    <a:pt x="19" y="327"/>
                  </a:lnTo>
                  <a:lnTo>
                    <a:pt x="23" y="329"/>
                  </a:lnTo>
                  <a:lnTo>
                    <a:pt x="26" y="334"/>
                  </a:lnTo>
                  <a:lnTo>
                    <a:pt x="28" y="336"/>
                  </a:lnTo>
                  <a:lnTo>
                    <a:pt x="30" y="339"/>
                  </a:lnTo>
                  <a:lnTo>
                    <a:pt x="33" y="341"/>
                  </a:lnTo>
                  <a:lnTo>
                    <a:pt x="36" y="342"/>
                  </a:lnTo>
                  <a:lnTo>
                    <a:pt x="39" y="345"/>
                  </a:lnTo>
                  <a:lnTo>
                    <a:pt x="39" y="348"/>
                  </a:lnTo>
                  <a:lnTo>
                    <a:pt x="42" y="350"/>
                  </a:lnTo>
                  <a:lnTo>
                    <a:pt x="45" y="357"/>
                  </a:lnTo>
                  <a:lnTo>
                    <a:pt x="45" y="360"/>
                  </a:lnTo>
                  <a:lnTo>
                    <a:pt x="48" y="363"/>
                  </a:lnTo>
                  <a:lnTo>
                    <a:pt x="45" y="372"/>
                  </a:lnTo>
                  <a:lnTo>
                    <a:pt x="45" y="373"/>
                  </a:lnTo>
                  <a:lnTo>
                    <a:pt x="42" y="375"/>
                  </a:lnTo>
                  <a:lnTo>
                    <a:pt x="42" y="379"/>
                  </a:lnTo>
                  <a:lnTo>
                    <a:pt x="48" y="379"/>
                  </a:lnTo>
                  <a:lnTo>
                    <a:pt x="53" y="379"/>
                  </a:lnTo>
                  <a:lnTo>
                    <a:pt x="58" y="379"/>
                  </a:lnTo>
                  <a:lnTo>
                    <a:pt x="60" y="382"/>
                  </a:lnTo>
                  <a:lnTo>
                    <a:pt x="63" y="386"/>
                  </a:lnTo>
                  <a:lnTo>
                    <a:pt x="63" y="389"/>
                  </a:lnTo>
                  <a:lnTo>
                    <a:pt x="63" y="391"/>
                  </a:lnTo>
                  <a:lnTo>
                    <a:pt x="65" y="398"/>
                  </a:lnTo>
                  <a:lnTo>
                    <a:pt x="75" y="404"/>
                  </a:lnTo>
                  <a:lnTo>
                    <a:pt x="77" y="407"/>
                  </a:lnTo>
                  <a:lnTo>
                    <a:pt x="77" y="410"/>
                  </a:lnTo>
                  <a:lnTo>
                    <a:pt x="80" y="411"/>
                  </a:lnTo>
                  <a:lnTo>
                    <a:pt x="80" y="414"/>
                  </a:lnTo>
                  <a:lnTo>
                    <a:pt x="80" y="416"/>
                  </a:lnTo>
                  <a:lnTo>
                    <a:pt x="80" y="421"/>
                  </a:lnTo>
                  <a:lnTo>
                    <a:pt x="72" y="423"/>
                  </a:lnTo>
                  <a:lnTo>
                    <a:pt x="72" y="425"/>
                  </a:lnTo>
                  <a:lnTo>
                    <a:pt x="69" y="427"/>
                  </a:lnTo>
                  <a:lnTo>
                    <a:pt x="69" y="431"/>
                  </a:lnTo>
                  <a:lnTo>
                    <a:pt x="69" y="432"/>
                  </a:lnTo>
                  <a:lnTo>
                    <a:pt x="68" y="432"/>
                  </a:lnTo>
                  <a:lnTo>
                    <a:pt x="68" y="434"/>
                  </a:lnTo>
                  <a:lnTo>
                    <a:pt x="68" y="442"/>
                  </a:lnTo>
                  <a:lnTo>
                    <a:pt x="65" y="444"/>
                  </a:lnTo>
                  <a:lnTo>
                    <a:pt x="68" y="450"/>
                  </a:lnTo>
                  <a:lnTo>
                    <a:pt x="69" y="455"/>
                  </a:lnTo>
                  <a:lnTo>
                    <a:pt x="72" y="460"/>
                  </a:lnTo>
                  <a:lnTo>
                    <a:pt x="72" y="463"/>
                  </a:lnTo>
                  <a:lnTo>
                    <a:pt x="75" y="463"/>
                  </a:lnTo>
                  <a:lnTo>
                    <a:pt x="80" y="471"/>
                  </a:lnTo>
                  <a:lnTo>
                    <a:pt x="83" y="473"/>
                  </a:lnTo>
                  <a:lnTo>
                    <a:pt x="83" y="479"/>
                  </a:lnTo>
                  <a:lnTo>
                    <a:pt x="83" y="484"/>
                  </a:lnTo>
                  <a:lnTo>
                    <a:pt x="83" y="487"/>
                  </a:lnTo>
                  <a:lnTo>
                    <a:pt x="80" y="492"/>
                  </a:lnTo>
                  <a:lnTo>
                    <a:pt x="80" y="493"/>
                  </a:lnTo>
                  <a:lnTo>
                    <a:pt x="80" y="499"/>
                  </a:lnTo>
                  <a:lnTo>
                    <a:pt x="77" y="503"/>
                  </a:lnTo>
                  <a:lnTo>
                    <a:pt x="77" y="505"/>
                  </a:lnTo>
                  <a:lnTo>
                    <a:pt x="77" y="510"/>
                  </a:lnTo>
                  <a:lnTo>
                    <a:pt x="80" y="515"/>
                  </a:lnTo>
                  <a:lnTo>
                    <a:pt x="83" y="519"/>
                  </a:lnTo>
                  <a:lnTo>
                    <a:pt x="85" y="521"/>
                  </a:lnTo>
                  <a:lnTo>
                    <a:pt x="85" y="526"/>
                  </a:lnTo>
                  <a:lnTo>
                    <a:pt x="85" y="531"/>
                  </a:lnTo>
                  <a:lnTo>
                    <a:pt x="85" y="535"/>
                  </a:lnTo>
                  <a:lnTo>
                    <a:pt x="87" y="540"/>
                  </a:lnTo>
                  <a:lnTo>
                    <a:pt x="90" y="544"/>
                  </a:lnTo>
                  <a:lnTo>
                    <a:pt x="92" y="547"/>
                  </a:lnTo>
                  <a:lnTo>
                    <a:pt x="92" y="552"/>
                  </a:lnTo>
                  <a:lnTo>
                    <a:pt x="95" y="552"/>
                  </a:lnTo>
                  <a:lnTo>
                    <a:pt x="95" y="556"/>
                  </a:lnTo>
                  <a:lnTo>
                    <a:pt x="95" y="565"/>
                  </a:lnTo>
                  <a:lnTo>
                    <a:pt x="92" y="569"/>
                  </a:lnTo>
                  <a:lnTo>
                    <a:pt x="92" y="574"/>
                  </a:lnTo>
                  <a:lnTo>
                    <a:pt x="92" y="579"/>
                  </a:lnTo>
                  <a:lnTo>
                    <a:pt x="95" y="584"/>
                  </a:lnTo>
                  <a:lnTo>
                    <a:pt x="95" y="588"/>
                  </a:lnTo>
                  <a:lnTo>
                    <a:pt x="95" y="591"/>
                  </a:lnTo>
                  <a:lnTo>
                    <a:pt x="92" y="592"/>
                  </a:lnTo>
                  <a:lnTo>
                    <a:pt x="95" y="600"/>
                  </a:lnTo>
                  <a:lnTo>
                    <a:pt x="92" y="601"/>
                  </a:lnTo>
                  <a:lnTo>
                    <a:pt x="90" y="606"/>
                  </a:lnTo>
                  <a:lnTo>
                    <a:pt x="87" y="608"/>
                  </a:lnTo>
                  <a:lnTo>
                    <a:pt x="85" y="611"/>
                  </a:lnTo>
                  <a:lnTo>
                    <a:pt x="85" y="613"/>
                  </a:lnTo>
                  <a:lnTo>
                    <a:pt x="87" y="614"/>
                  </a:lnTo>
                  <a:lnTo>
                    <a:pt x="87" y="620"/>
                  </a:lnTo>
                  <a:lnTo>
                    <a:pt x="87" y="621"/>
                  </a:lnTo>
                  <a:lnTo>
                    <a:pt x="85" y="621"/>
                  </a:lnTo>
                  <a:lnTo>
                    <a:pt x="85" y="624"/>
                  </a:lnTo>
                  <a:lnTo>
                    <a:pt x="87" y="624"/>
                  </a:lnTo>
                  <a:lnTo>
                    <a:pt x="87" y="627"/>
                  </a:lnTo>
                  <a:lnTo>
                    <a:pt x="90" y="624"/>
                  </a:lnTo>
                  <a:lnTo>
                    <a:pt x="90" y="627"/>
                  </a:lnTo>
                  <a:lnTo>
                    <a:pt x="87" y="633"/>
                  </a:lnTo>
                  <a:lnTo>
                    <a:pt x="87" y="636"/>
                  </a:lnTo>
                  <a:lnTo>
                    <a:pt x="90" y="638"/>
                  </a:lnTo>
                  <a:lnTo>
                    <a:pt x="92" y="642"/>
                  </a:lnTo>
                  <a:lnTo>
                    <a:pt x="95" y="644"/>
                  </a:lnTo>
                  <a:lnTo>
                    <a:pt x="95" y="650"/>
                  </a:lnTo>
                  <a:lnTo>
                    <a:pt x="98" y="650"/>
                  </a:lnTo>
                  <a:lnTo>
                    <a:pt x="98" y="652"/>
                  </a:lnTo>
                  <a:lnTo>
                    <a:pt x="99" y="656"/>
                  </a:lnTo>
                  <a:lnTo>
                    <a:pt x="98" y="661"/>
                  </a:lnTo>
                  <a:lnTo>
                    <a:pt x="99" y="663"/>
                  </a:lnTo>
                  <a:lnTo>
                    <a:pt x="102" y="663"/>
                  </a:lnTo>
                  <a:lnTo>
                    <a:pt x="104" y="663"/>
                  </a:lnTo>
                  <a:lnTo>
                    <a:pt x="106" y="667"/>
                  </a:lnTo>
                  <a:lnTo>
                    <a:pt x="110" y="669"/>
                  </a:lnTo>
                  <a:lnTo>
                    <a:pt x="111" y="673"/>
                  </a:lnTo>
                  <a:lnTo>
                    <a:pt x="110" y="674"/>
                  </a:lnTo>
                  <a:lnTo>
                    <a:pt x="106" y="679"/>
                  </a:lnTo>
                  <a:lnTo>
                    <a:pt x="104" y="680"/>
                  </a:lnTo>
                  <a:lnTo>
                    <a:pt x="104" y="684"/>
                  </a:lnTo>
                  <a:lnTo>
                    <a:pt x="102" y="689"/>
                  </a:lnTo>
                  <a:lnTo>
                    <a:pt x="98" y="692"/>
                  </a:lnTo>
                  <a:lnTo>
                    <a:pt x="98" y="696"/>
                  </a:lnTo>
                  <a:lnTo>
                    <a:pt x="95" y="699"/>
                  </a:lnTo>
                  <a:lnTo>
                    <a:pt x="98" y="702"/>
                  </a:lnTo>
                  <a:lnTo>
                    <a:pt x="98" y="703"/>
                  </a:lnTo>
                  <a:lnTo>
                    <a:pt x="95" y="707"/>
                  </a:lnTo>
                  <a:lnTo>
                    <a:pt x="92" y="709"/>
                  </a:lnTo>
                  <a:lnTo>
                    <a:pt x="92" y="712"/>
                  </a:lnTo>
                  <a:lnTo>
                    <a:pt x="92" y="715"/>
                  </a:lnTo>
                  <a:lnTo>
                    <a:pt x="125" y="71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22" name="Freeform 23"/>
            <p:cNvSpPr>
              <a:spLocks/>
            </p:cNvSpPr>
            <p:nvPr/>
          </p:nvSpPr>
          <p:spPr bwMode="auto">
            <a:xfrm>
              <a:off x="1775" y="2311"/>
              <a:ext cx="579" cy="393"/>
            </a:xfrm>
            <a:custGeom>
              <a:avLst/>
              <a:gdLst>
                <a:gd name="T0" fmla="*/ 1 w 973"/>
                <a:gd name="T1" fmla="*/ 1 h 659"/>
                <a:gd name="T2" fmla="*/ 1 w 973"/>
                <a:gd name="T3" fmla="*/ 1 h 659"/>
                <a:gd name="T4" fmla="*/ 1 w 973"/>
                <a:gd name="T5" fmla="*/ 1 h 659"/>
                <a:gd name="T6" fmla="*/ 1 w 973"/>
                <a:gd name="T7" fmla="*/ 1 h 659"/>
                <a:gd name="T8" fmla="*/ 1 w 973"/>
                <a:gd name="T9" fmla="*/ 1 h 659"/>
                <a:gd name="T10" fmla="*/ 1 w 973"/>
                <a:gd name="T11" fmla="*/ 1 h 659"/>
                <a:gd name="T12" fmla="*/ 1 w 973"/>
                <a:gd name="T13" fmla="*/ 1 h 659"/>
                <a:gd name="T14" fmla="*/ 1 w 973"/>
                <a:gd name="T15" fmla="*/ 1 h 659"/>
                <a:gd name="T16" fmla="*/ 1 w 973"/>
                <a:gd name="T17" fmla="*/ 1 h 659"/>
                <a:gd name="T18" fmla="*/ 1 w 973"/>
                <a:gd name="T19" fmla="*/ 1 h 659"/>
                <a:gd name="T20" fmla="*/ 1 w 973"/>
                <a:gd name="T21" fmla="*/ 1 h 659"/>
                <a:gd name="T22" fmla="*/ 1 w 973"/>
                <a:gd name="T23" fmla="*/ 1 h 659"/>
                <a:gd name="T24" fmla="*/ 1 w 973"/>
                <a:gd name="T25" fmla="*/ 1 h 659"/>
                <a:gd name="T26" fmla="*/ 1 w 973"/>
                <a:gd name="T27" fmla="*/ 1 h 659"/>
                <a:gd name="T28" fmla="*/ 1 w 973"/>
                <a:gd name="T29" fmla="*/ 1 h 659"/>
                <a:gd name="T30" fmla="*/ 1 w 973"/>
                <a:gd name="T31" fmla="*/ 1 h 659"/>
                <a:gd name="T32" fmla="*/ 1 w 973"/>
                <a:gd name="T33" fmla="*/ 1 h 659"/>
                <a:gd name="T34" fmla="*/ 1 w 973"/>
                <a:gd name="T35" fmla="*/ 1 h 659"/>
                <a:gd name="T36" fmla="*/ 1 w 973"/>
                <a:gd name="T37" fmla="*/ 1 h 659"/>
                <a:gd name="T38" fmla="*/ 1 w 973"/>
                <a:gd name="T39" fmla="*/ 1 h 659"/>
                <a:gd name="T40" fmla="*/ 1 w 973"/>
                <a:gd name="T41" fmla="*/ 1 h 659"/>
                <a:gd name="T42" fmla="*/ 1 w 973"/>
                <a:gd name="T43" fmla="*/ 1 h 659"/>
                <a:gd name="T44" fmla="*/ 1 w 973"/>
                <a:gd name="T45" fmla="*/ 1 h 659"/>
                <a:gd name="T46" fmla="*/ 1 w 973"/>
                <a:gd name="T47" fmla="*/ 1 h 659"/>
                <a:gd name="T48" fmla="*/ 1 w 973"/>
                <a:gd name="T49" fmla="*/ 1 h 659"/>
                <a:gd name="T50" fmla="*/ 1 w 973"/>
                <a:gd name="T51" fmla="*/ 1 h 659"/>
                <a:gd name="T52" fmla="*/ 1 w 973"/>
                <a:gd name="T53" fmla="*/ 1 h 659"/>
                <a:gd name="T54" fmla="*/ 1 w 973"/>
                <a:gd name="T55" fmla="*/ 1 h 659"/>
                <a:gd name="T56" fmla="*/ 1 w 973"/>
                <a:gd name="T57" fmla="*/ 1 h 659"/>
                <a:gd name="T58" fmla="*/ 1 w 973"/>
                <a:gd name="T59" fmla="*/ 1 h 659"/>
                <a:gd name="T60" fmla="*/ 1 w 973"/>
                <a:gd name="T61" fmla="*/ 1 h 659"/>
                <a:gd name="T62" fmla="*/ 1 w 973"/>
                <a:gd name="T63" fmla="*/ 1 h 659"/>
                <a:gd name="T64" fmla="*/ 1 w 973"/>
                <a:gd name="T65" fmla="*/ 1 h 659"/>
                <a:gd name="T66" fmla="*/ 1 w 973"/>
                <a:gd name="T67" fmla="*/ 1 h 659"/>
                <a:gd name="T68" fmla="*/ 1 w 973"/>
                <a:gd name="T69" fmla="*/ 1 h 659"/>
                <a:gd name="T70" fmla="*/ 1 w 973"/>
                <a:gd name="T71" fmla="*/ 1 h 659"/>
                <a:gd name="T72" fmla="*/ 1 w 973"/>
                <a:gd name="T73" fmla="*/ 1 h 659"/>
                <a:gd name="T74" fmla="*/ 1 w 973"/>
                <a:gd name="T75" fmla="*/ 1 h 659"/>
                <a:gd name="T76" fmla="*/ 1 w 973"/>
                <a:gd name="T77" fmla="*/ 1 h 659"/>
                <a:gd name="T78" fmla="*/ 1 w 973"/>
                <a:gd name="T79" fmla="*/ 1 h 659"/>
                <a:gd name="T80" fmla="*/ 1 w 973"/>
                <a:gd name="T81" fmla="*/ 1 h 659"/>
                <a:gd name="T82" fmla="*/ 1 w 973"/>
                <a:gd name="T83" fmla="*/ 1 h 659"/>
                <a:gd name="T84" fmla="*/ 1 w 973"/>
                <a:gd name="T85" fmla="*/ 1 h 659"/>
                <a:gd name="T86" fmla="*/ 1 w 973"/>
                <a:gd name="T87" fmla="*/ 1 h 659"/>
                <a:gd name="T88" fmla="*/ 1 w 973"/>
                <a:gd name="T89" fmla="*/ 1 h 659"/>
                <a:gd name="T90" fmla="*/ 1 w 973"/>
                <a:gd name="T91" fmla="*/ 1 h 659"/>
                <a:gd name="T92" fmla="*/ 1 w 973"/>
                <a:gd name="T93" fmla="*/ 1 h 659"/>
                <a:gd name="T94" fmla="*/ 1 w 973"/>
                <a:gd name="T95" fmla="*/ 1 h 659"/>
                <a:gd name="T96" fmla="*/ 1 w 973"/>
                <a:gd name="T97" fmla="*/ 1 h 659"/>
                <a:gd name="T98" fmla="*/ 1 w 973"/>
                <a:gd name="T99" fmla="*/ 1 h 659"/>
                <a:gd name="T100" fmla="*/ 1 w 973"/>
                <a:gd name="T101" fmla="*/ 1 h 659"/>
                <a:gd name="T102" fmla="*/ 1 w 973"/>
                <a:gd name="T103" fmla="*/ 1 h 659"/>
                <a:gd name="T104" fmla="*/ 1 w 973"/>
                <a:gd name="T105" fmla="*/ 1 h 659"/>
                <a:gd name="T106" fmla="*/ 1 w 973"/>
                <a:gd name="T107" fmla="*/ 1 h 659"/>
                <a:gd name="T108" fmla="*/ 1 w 973"/>
                <a:gd name="T109" fmla="*/ 1 h 659"/>
                <a:gd name="T110" fmla="*/ 1 w 973"/>
                <a:gd name="T111" fmla="*/ 1 h 659"/>
                <a:gd name="T112" fmla="*/ 1 w 973"/>
                <a:gd name="T113" fmla="*/ 1 h 659"/>
                <a:gd name="T114" fmla="*/ 1 w 973"/>
                <a:gd name="T115" fmla="*/ 1 h 659"/>
                <a:gd name="T116" fmla="*/ 1 w 973"/>
                <a:gd name="T117" fmla="*/ 1 h 659"/>
                <a:gd name="T118" fmla="*/ 1 w 973"/>
                <a:gd name="T119" fmla="*/ 1 h 659"/>
                <a:gd name="T120" fmla="*/ 1 w 973"/>
                <a:gd name="T121" fmla="*/ 1 h 659"/>
                <a:gd name="T122" fmla="*/ 1 w 973"/>
                <a:gd name="T123" fmla="*/ 1 h 6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3"/>
                <a:gd name="T187" fmla="*/ 0 h 659"/>
                <a:gd name="T188" fmla="*/ 973 w 973"/>
                <a:gd name="T189" fmla="*/ 659 h 6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3" h="659">
                  <a:moveTo>
                    <a:pt x="474" y="78"/>
                  </a:moveTo>
                  <a:lnTo>
                    <a:pt x="472" y="78"/>
                  </a:lnTo>
                  <a:lnTo>
                    <a:pt x="472" y="73"/>
                  </a:lnTo>
                  <a:lnTo>
                    <a:pt x="472" y="69"/>
                  </a:lnTo>
                  <a:lnTo>
                    <a:pt x="470" y="68"/>
                  </a:lnTo>
                  <a:lnTo>
                    <a:pt x="465" y="68"/>
                  </a:lnTo>
                  <a:lnTo>
                    <a:pt x="466" y="69"/>
                  </a:lnTo>
                  <a:lnTo>
                    <a:pt x="467" y="72"/>
                  </a:lnTo>
                  <a:lnTo>
                    <a:pt x="468" y="75"/>
                  </a:lnTo>
                  <a:lnTo>
                    <a:pt x="470" y="78"/>
                  </a:lnTo>
                  <a:lnTo>
                    <a:pt x="469" y="81"/>
                  </a:lnTo>
                  <a:lnTo>
                    <a:pt x="466" y="81"/>
                  </a:lnTo>
                  <a:lnTo>
                    <a:pt x="464" y="80"/>
                  </a:lnTo>
                  <a:lnTo>
                    <a:pt x="460" y="79"/>
                  </a:lnTo>
                  <a:lnTo>
                    <a:pt x="457" y="79"/>
                  </a:lnTo>
                  <a:lnTo>
                    <a:pt x="454" y="80"/>
                  </a:lnTo>
                  <a:lnTo>
                    <a:pt x="451" y="81"/>
                  </a:lnTo>
                  <a:lnTo>
                    <a:pt x="448" y="82"/>
                  </a:lnTo>
                  <a:lnTo>
                    <a:pt x="445" y="84"/>
                  </a:lnTo>
                  <a:lnTo>
                    <a:pt x="443" y="87"/>
                  </a:lnTo>
                  <a:lnTo>
                    <a:pt x="440" y="88"/>
                  </a:lnTo>
                  <a:lnTo>
                    <a:pt x="439" y="91"/>
                  </a:lnTo>
                  <a:lnTo>
                    <a:pt x="437" y="91"/>
                  </a:lnTo>
                  <a:lnTo>
                    <a:pt x="435" y="89"/>
                  </a:lnTo>
                  <a:lnTo>
                    <a:pt x="435" y="87"/>
                  </a:lnTo>
                  <a:lnTo>
                    <a:pt x="433" y="87"/>
                  </a:lnTo>
                  <a:lnTo>
                    <a:pt x="429" y="89"/>
                  </a:lnTo>
                  <a:lnTo>
                    <a:pt x="429" y="84"/>
                  </a:lnTo>
                  <a:lnTo>
                    <a:pt x="429" y="81"/>
                  </a:lnTo>
                  <a:lnTo>
                    <a:pt x="426" y="79"/>
                  </a:lnTo>
                  <a:lnTo>
                    <a:pt x="423" y="81"/>
                  </a:lnTo>
                  <a:lnTo>
                    <a:pt x="420" y="82"/>
                  </a:lnTo>
                  <a:lnTo>
                    <a:pt x="418" y="85"/>
                  </a:lnTo>
                  <a:lnTo>
                    <a:pt x="413" y="87"/>
                  </a:lnTo>
                  <a:lnTo>
                    <a:pt x="413" y="89"/>
                  </a:lnTo>
                  <a:lnTo>
                    <a:pt x="410" y="91"/>
                  </a:lnTo>
                  <a:lnTo>
                    <a:pt x="407" y="89"/>
                  </a:lnTo>
                  <a:lnTo>
                    <a:pt x="410" y="87"/>
                  </a:lnTo>
                  <a:lnTo>
                    <a:pt x="413" y="81"/>
                  </a:lnTo>
                  <a:lnTo>
                    <a:pt x="410" y="79"/>
                  </a:lnTo>
                  <a:lnTo>
                    <a:pt x="407" y="79"/>
                  </a:lnTo>
                  <a:lnTo>
                    <a:pt x="404" y="78"/>
                  </a:lnTo>
                  <a:lnTo>
                    <a:pt x="401" y="75"/>
                  </a:lnTo>
                  <a:lnTo>
                    <a:pt x="400" y="78"/>
                  </a:lnTo>
                  <a:lnTo>
                    <a:pt x="399" y="79"/>
                  </a:lnTo>
                  <a:lnTo>
                    <a:pt x="397" y="81"/>
                  </a:lnTo>
                  <a:lnTo>
                    <a:pt x="395" y="81"/>
                  </a:lnTo>
                  <a:lnTo>
                    <a:pt x="395" y="80"/>
                  </a:lnTo>
                  <a:lnTo>
                    <a:pt x="395" y="78"/>
                  </a:lnTo>
                  <a:lnTo>
                    <a:pt x="395" y="77"/>
                  </a:lnTo>
                  <a:lnTo>
                    <a:pt x="395" y="75"/>
                  </a:lnTo>
                  <a:lnTo>
                    <a:pt x="389" y="73"/>
                  </a:lnTo>
                  <a:lnTo>
                    <a:pt x="387" y="69"/>
                  </a:lnTo>
                  <a:lnTo>
                    <a:pt x="387" y="73"/>
                  </a:lnTo>
                  <a:lnTo>
                    <a:pt x="388" y="75"/>
                  </a:lnTo>
                  <a:lnTo>
                    <a:pt x="389" y="79"/>
                  </a:lnTo>
                  <a:lnTo>
                    <a:pt x="389" y="81"/>
                  </a:lnTo>
                  <a:lnTo>
                    <a:pt x="388" y="85"/>
                  </a:lnTo>
                  <a:lnTo>
                    <a:pt x="387" y="88"/>
                  </a:lnTo>
                  <a:lnTo>
                    <a:pt x="384" y="88"/>
                  </a:lnTo>
                  <a:lnTo>
                    <a:pt x="380" y="89"/>
                  </a:lnTo>
                  <a:lnTo>
                    <a:pt x="381" y="85"/>
                  </a:lnTo>
                  <a:lnTo>
                    <a:pt x="381" y="81"/>
                  </a:lnTo>
                  <a:lnTo>
                    <a:pt x="383" y="78"/>
                  </a:lnTo>
                  <a:lnTo>
                    <a:pt x="383" y="75"/>
                  </a:lnTo>
                  <a:lnTo>
                    <a:pt x="377" y="73"/>
                  </a:lnTo>
                  <a:lnTo>
                    <a:pt x="373" y="75"/>
                  </a:lnTo>
                  <a:lnTo>
                    <a:pt x="370" y="78"/>
                  </a:lnTo>
                  <a:lnTo>
                    <a:pt x="367" y="79"/>
                  </a:lnTo>
                  <a:lnTo>
                    <a:pt x="364" y="81"/>
                  </a:lnTo>
                  <a:lnTo>
                    <a:pt x="360" y="82"/>
                  </a:lnTo>
                  <a:lnTo>
                    <a:pt x="356" y="82"/>
                  </a:lnTo>
                  <a:lnTo>
                    <a:pt x="353" y="82"/>
                  </a:lnTo>
                  <a:lnTo>
                    <a:pt x="348" y="81"/>
                  </a:lnTo>
                  <a:lnTo>
                    <a:pt x="345" y="75"/>
                  </a:lnTo>
                  <a:lnTo>
                    <a:pt x="341" y="73"/>
                  </a:lnTo>
                  <a:lnTo>
                    <a:pt x="335" y="75"/>
                  </a:lnTo>
                  <a:lnTo>
                    <a:pt x="334" y="81"/>
                  </a:lnTo>
                  <a:lnTo>
                    <a:pt x="331" y="84"/>
                  </a:lnTo>
                  <a:lnTo>
                    <a:pt x="331" y="79"/>
                  </a:lnTo>
                  <a:lnTo>
                    <a:pt x="329" y="79"/>
                  </a:lnTo>
                  <a:lnTo>
                    <a:pt x="324" y="79"/>
                  </a:lnTo>
                  <a:lnTo>
                    <a:pt x="321" y="79"/>
                  </a:lnTo>
                  <a:lnTo>
                    <a:pt x="318" y="79"/>
                  </a:lnTo>
                  <a:lnTo>
                    <a:pt x="315" y="79"/>
                  </a:lnTo>
                  <a:lnTo>
                    <a:pt x="312" y="79"/>
                  </a:lnTo>
                  <a:lnTo>
                    <a:pt x="310" y="80"/>
                  </a:lnTo>
                  <a:lnTo>
                    <a:pt x="306" y="81"/>
                  </a:lnTo>
                  <a:lnTo>
                    <a:pt x="310" y="81"/>
                  </a:lnTo>
                  <a:lnTo>
                    <a:pt x="310" y="85"/>
                  </a:lnTo>
                  <a:lnTo>
                    <a:pt x="310" y="88"/>
                  </a:lnTo>
                  <a:lnTo>
                    <a:pt x="310" y="91"/>
                  </a:lnTo>
                  <a:lnTo>
                    <a:pt x="310" y="93"/>
                  </a:lnTo>
                  <a:lnTo>
                    <a:pt x="310" y="97"/>
                  </a:lnTo>
                  <a:lnTo>
                    <a:pt x="308" y="99"/>
                  </a:lnTo>
                  <a:lnTo>
                    <a:pt x="308" y="101"/>
                  </a:lnTo>
                  <a:lnTo>
                    <a:pt x="306" y="104"/>
                  </a:lnTo>
                  <a:lnTo>
                    <a:pt x="303" y="104"/>
                  </a:lnTo>
                  <a:lnTo>
                    <a:pt x="303" y="101"/>
                  </a:lnTo>
                  <a:lnTo>
                    <a:pt x="301" y="100"/>
                  </a:lnTo>
                  <a:lnTo>
                    <a:pt x="299" y="104"/>
                  </a:lnTo>
                  <a:lnTo>
                    <a:pt x="297" y="104"/>
                  </a:lnTo>
                  <a:lnTo>
                    <a:pt x="294" y="104"/>
                  </a:lnTo>
                  <a:lnTo>
                    <a:pt x="292" y="101"/>
                  </a:lnTo>
                  <a:lnTo>
                    <a:pt x="287" y="104"/>
                  </a:lnTo>
                  <a:lnTo>
                    <a:pt x="287" y="110"/>
                  </a:lnTo>
                  <a:lnTo>
                    <a:pt x="283" y="113"/>
                  </a:lnTo>
                  <a:lnTo>
                    <a:pt x="281" y="111"/>
                  </a:lnTo>
                  <a:lnTo>
                    <a:pt x="281" y="108"/>
                  </a:lnTo>
                  <a:lnTo>
                    <a:pt x="280" y="101"/>
                  </a:lnTo>
                  <a:lnTo>
                    <a:pt x="274" y="100"/>
                  </a:lnTo>
                  <a:lnTo>
                    <a:pt x="272" y="101"/>
                  </a:lnTo>
                  <a:lnTo>
                    <a:pt x="272" y="104"/>
                  </a:lnTo>
                  <a:lnTo>
                    <a:pt x="277" y="110"/>
                  </a:lnTo>
                  <a:lnTo>
                    <a:pt x="275" y="110"/>
                  </a:lnTo>
                  <a:lnTo>
                    <a:pt x="273" y="110"/>
                  </a:lnTo>
                  <a:lnTo>
                    <a:pt x="272" y="110"/>
                  </a:lnTo>
                  <a:lnTo>
                    <a:pt x="270" y="110"/>
                  </a:lnTo>
                  <a:lnTo>
                    <a:pt x="267" y="108"/>
                  </a:lnTo>
                  <a:lnTo>
                    <a:pt x="262" y="108"/>
                  </a:lnTo>
                  <a:lnTo>
                    <a:pt x="260" y="110"/>
                  </a:lnTo>
                  <a:lnTo>
                    <a:pt x="260" y="113"/>
                  </a:lnTo>
                  <a:lnTo>
                    <a:pt x="259" y="117"/>
                  </a:lnTo>
                  <a:lnTo>
                    <a:pt x="258" y="121"/>
                  </a:lnTo>
                  <a:lnTo>
                    <a:pt x="256" y="118"/>
                  </a:lnTo>
                  <a:lnTo>
                    <a:pt x="256" y="116"/>
                  </a:lnTo>
                  <a:lnTo>
                    <a:pt x="253" y="113"/>
                  </a:lnTo>
                  <a:lnTo>
                    <a:pt x="253" y="111"/>
                  </a:lnTo>
                  <a:lnTo>
                    <a:pt x="250" y="110"/>
                  </a:lnTo>
                  <a:lnTo>
                    <a:pt x="247" y="110"/>
                  </a:lnTo>
                  <a:lnTo>
                    <a:pt x="246" y="111"/>
                  </a:lnTo>
                  <a:lnTo>
                    <a:pt x="245" y="116"/>
                  </a:lnTo>
                  <a:lnTo>
                    <a:pt x="248" y="120"/>
                  </a:lnTo>
                  <a:lnTo>
                    <a:pt x="251" y="123"/>
                  </a:lnTo>
                  <a:lnTo>
                    <a:pt x="254" y="127"/>
                  </a:lnTo>
                  <a:lnTo>
                    <a:pt x="256" y="132"/>
                  </a:lnTo>
                  <a:lnTo>
                    <a:pt x="253" y="132"/>
                  </a:lnTo>
                  <a:lnTo>
                    <a:pt x="250" y="129"/>
                  </a:lnTo>
                  <a:lnTo>
                    <a:pt x="247" y="127"/>
                  </a:lnTo>
                  <a:lnTo>
                    <a:pt x="245" y="123"/>
                  </a:lnTo>
                  <a:lnTo>
                    <a:pt x="243" y="120"/>
                  </a:lnTo>
                  <a:lnTo>
                    <a:pt x="241" y="117"/>
                  </a:lnTo>
                  <a:lnTo>
                    <a:pt x="237" y="114"/>
                  </a:lnTo>
                  <a:lnTo>
                    <a:pt x="234" y="112"/>
                  </a:lnTo>
                  <a:lnTo>
                    <a:pt x="232" y="111"/>
                  </a:lnTo>
                  <a:lnTo>
                    <a:pt x="229" y="113"/>
                  </a:lnTo>
                  <a:lnTo>
                    <a:pt x="232" y="116"/>
                  </a:lnTo>
                  <a:lnTo>
                    <a:pt x="235" y="117"/>
                  </a:lnTo>
                  <a:lnTo>
                    <a:pt x="237" y="121"/>
                  </a:lnTo>
                  <a:lnTo>
                    <a:pt x="239" y="125"/>
                  </a:lnTo>
                  <a:lnTo>
                    <a:pt x="241" y="130"/>
                  </a:lnTo>
                  <a:lnTo>
                    <a:pt x="243" y="132"/>
                  </a:lnTo>
                  <a:lnTo>
                    <a:pt x="242" y="134"/>
                  </a:lnTo>
                  <a:lnTo>
                    <a:pt x="241" y="137"/>
                  </a:lnTo>
                  <a:lnTo>
                    <a:pt x="241" y="138"/>
                  </a:lnTo>
                  <a:lnTo>
                    <a:pt x="241" y="140"/>
                  </a:lnTo>
                  <a:lnTo>
                    <a:pt x="237" y="140"/>
                  </a:lnTo>
                  <a:lnTo>
                    <a:pt x="235" y="140"/>
                  </a:lnTo>
                  <a:lnTo>
                    <a:pt x="232" y="138"/>
                  </a:lnTo>
                  <a:lnTo>
                    <a:pt x="229" y="137"/>
                  </a:lnTo>
                  <a:lnTo>
                    <a:pt x="226" y="136"/>
                  </a:lnTo>
                  <a:lnTo>
                    <a:pt x="224" y="134"/>
                  </a:lnTo>
                  <a:lnTo>
                    <a:pt x="221" y="132"/>
                  </a:lnTo>
                  <a:lnTo>
                    <a:pt x="218" y="130"/>
                  </a:lnTo>
                  <a:lnTo>
                    <a:pt x="219" y="134"/>
                  </a:lnTo>
                  <a:lnTo>
                    <a:pt x="221" y="138"/>
                  </a:lnTo>
                  <a:lnTo>
                    <a:pt x="223" y="144"/>
                  </a:lnTo>
                  <a:lnTo>
                    <a:pt x="224" y="146"/>
                  </a:lnTo>
                  <a:lnTo>
                    <a:pt x="221" y="147"/>
                  </a:lnTo>
                  <a:lnTo>
                    <a:pt x="218" y="147"/>
                  </a:lnTo>
                  <a:lnTo>
                    <a:pt x="218" y="148"/>
                  </a:lnTo>
                  <a:lnTo>
                    <a:pt x="215" y="148"/>
                  </a:lnTo>
                  <a:lnTo>
                    <a:pt x="215" y="150"/>
                  </a:lnTo>
                  <a:lnTo>
                    <a:pt x="210" y="150"/>
                  </a:lnTo>
                  <a:lnTo>
                    <a:pt x="206" y="150"/>
                  </a:lnTo>
                  <a:lnTo>
                    <a:pt x="206" y="147"/>
                  </a:lnTo>
                  <a:lnTo>
                    <a:pt x="205" y="145"/>
                  </a:lnTo>
                  <a:lnTo>
                    <a:pt x="204" y="141"/>
                  </a:lnTo>
                  <a:lnTo>
                    <a:pt x="202" y="139"/>
                  </a:lnTo>
                  <a:lnTo>
                    <a:pt x="194" y="140"/>
                  </a:lnTo>
                  <a:lnTo>
                    <a:pt x="189" y="146"/>
                  </a:lnTo>
                  <a:lnTo>
                    <a:pt x="187" y="146"/>
                  </a:lnTo>
                  <a:lnTo>
                    <a:pt x="185" y="148"/>
                  </a:lnTo>
                  <a:lnTo>
                    <a:pt x="183" y="147"/>
                  </a:lnTo>
                  <a:lnTo>
                    <a:pt x="181" y="146"/>
                  </a:lnTo>
                  <a:lnTo>
                    <a:pt x="180" y="147"/>
                  </a:lnTo>
                  <a:lnTo>
                    <a:pt x="178" y="148"/>
                  </a:lnTo>
                  <a:lnTo>
                    <a:pt x="178" y="150"/>
                  </a:lnTo>
                  <a:lnTo>
                    <a:pt x="175" y="153"/>
                  </a:lnTo>
                  <a:lnTo>
                    <a:pt x="170" y="153"/>
                  </a:lnTo>
                  <a:lnTo>
                    <a:pt x="169" y="157"/>
                  </a:lnTo>
                  <a:lnTo>
                    <a:pt x="172" y="161"/>
                  </a:lnTo>
                  <a:lnTo>
                    <a:pt x="178" y="164"/>
                  </a:lnTo>
                  <a:lnTo>
                    <a:pt x="181" y="165"/>
                  </a:lnTo>
                  <a:lnTo>
                    <a:pt x="181" y="169"/>
                  </a:lnTo>
                  <a:lnTo>
                    <a:pt x="178" y="170"/>
                  </a:lnTo>
                  <a:lnTo>
                    <a:pt x="176" y="170"/>
                  </a:lnTo>
                  <a:lnTo>
                    <a:pt x="173" y="173"/>
                  </a:lnTo>
                  <a:lnTo>
                    <a:pt x="176" y="176"/>
                  </a:lnTo>
                  <a:lnTo>
                    <a:pt x="178" y="180"/>
                  </a:lnTo>
                  <a:lnTo>
                    <a:pt x="178" y="183"/>
                  </a:lnTo>
                  <a:lnTo>
                    <a:pt x="180" y="188"/>
                  </a:lnTo>
                  <a:lnTo>
                    <a:pt x="175" y="188"/>
                  </a:lnTo>
                  <a:lnTo>
                    <a:pt x="175" y="186"/>
                  </a:lnTo>
                  <a:lnTo>
                    <a:pt x="173" y="184"/>
                  </a:lnTo>
                  <a:lnTo>
                    <a:pt x="167" y="184"/>
                  </a:lnTo>
                  <a:lnTo>
                    <a:pt x="167" y="186"/>
                  </a:lnTo>
                  <a:lnTo>
                    <a:pt x="168" y="188"/>
                  </a:lnTo>
                  <a:lnTo>
                    <a:pt x="170" y="192"/>
                  </a:lnTo>
                  <a:lnTo>
                    <a:pt x="170" y="194"/>
                  </a:lnTo>
                  <a:lnTo>
                    <a:pt x="165" y="195"/>
                  </a:lnTo>
                  <a:lnTo>
                    <a:pt x="164" y="194"/>
                  </a:lnTo>
                  <a:lnTo>
                    <a:pt x="162" y="193"/>
                  </a:lnTo>
                  <a:lnTo>
                    <a:pt x="158" y="189"/>
                  </a:lnTo>
                  <a:lnTo>
                    <a:pt x="158" y="188"/>
                  </a:lnTo>
                  <a:lnTo>
                    <a:pt x="156" y="189"/>
                  </a:lnTo>
                  <a:lnTo>
                    <a:pt x="156" y="193"/>
                  </a:lnTo>
                  <a:lnTo>
                    <a:pt x="156" y="196"/>
                  </a:lnTo>
                  <a:lnTo>
                    <a:pt x="151" y="197"/>
                  </a:lnTo>
                  <a:lnTo>
                    <a:pt x="148" y="201"/>
                  </a:lnTo>
                  <a:lnTo>
                    <a:pt x="145" y="206"/>
                  </a:lnTo>
                  <a:lnTo>
                    <a:pt x="140" y="207"/>
                  </a:lnTo>
                  <a:lnTo>
                    <a:pt x="138" y="213"/>
                  </a:lnTo>
                  <a:lnTo>
                    <a:pt x="137" y="213"/>
                  </a:lnTo>
                  <a:lnTo>
                    <a:pt x="134" y="215"/>
                  </a:lnTo>
                  <a:lnTo>
                    <a:pt x="134" y="219"/>
                  </a:lnTo>
                  <a:lnTo>
                    <a:pt x="137" y="219"/>
                  </a:lnTo>
                  <a:lnTo>
                    <a:pt x="139" y="219"/>
                  </a:lnTo>
                  <a:lnTo>
                    <a:pt x="142" y="220"/>
                  </a:lnTo>
                  <a:lnTo>
                    <a:pt x="145" y="221"/>
                  </a:lnTo>
                  <a:lnTo>
                    <a:pt x="145" y="222"/>
                  </a:lnTo>
                  <a:lnTo>
                    <a:pt x="148" y="225"/>
                  </a:lnTo>
                  <a:lnTo>
                    <a:pt x="143" y="227"/>
                  </a:lnTo>
                  <a:lnTo>
                    <a:pt x="138" y="227"/>
                  </a:lnTo>
                  <a:lnTo>
                    <a:pt x="137" y="231"/>
                  </a:lnTo>
                  <a:lnTo>
                    <a:pt x="139" y="234"/>
                  </a:lnTo>
                  <a:lnTo>
                    <a:pt x="140" y="236"/>
                  </a:lnTo>
                  <a:lnTo>
                    <a:pt x="140" y="242"/>
                  </a:lnTo>
                  <a:lnTo>
                    <a:pt x="140" y="245"/>
                  </a:lnTo>
                  <a:lnTo>
                    <a:pt x="138" y="248"/>
                  </a:lnTo>
                  <a:lnTo>
                    <a:pt x="138" y="253"/>
                  </a:lnTo>
                  <a:lnTo>
                    <a:pt x="137" y="253"/>
                  </a:lnTo>
                  <a:lnTo>
                    <a:pt x="134" y="255"/>
                  </a:lnTo>
                  <a:lnTo>
                    <a:pt x="128" y="255"/>
                  </a:lnTo>
                  <a:lnTo>
                    <a:pt x="123" y="260"/>
                  </a:lnTo>
                  <a:lnTo>
                    <a:pt x="123" y="261"/>
                  </a:lnTo>
                  <a:lnTo>
                    <a:pt x="126" y="265"/>
                  </a:lnTo>
                  <a:lnTo>
                    <a:pt x="123" y="268"/>
                  </a:lnTo>
                  <a:lnTo>
                    <a:pt x="120" y="270"/>
                  </a:lnTo>
                  <a:lnTo>
                    <a:pt x="116" y="271"/>
                  </a:lnTo>
                  <a:lnTo>
                    <a:pt x="111" y="271"/>
                  </a:lnTo>
                  <a:lnTo>
                    <a:pt x="108" y="272"/>
                  </a:lnTo>
                  <a:lnTo>
                    <a:pt x="106" y="273"/>
                  </a:lnTo>
                  <a:lnTo>
                    <a:pt x="103" y="274"/>
                  </a:lnTo>
                  <a:lnTo>
                    <a:pt x="99" y="274"/>
                  </a:lnTo>
                  <a:lnTo>
                    <a:pt x="97" y="277"/>
                  </a:lnTo>
                  <a:lnTo>
                    <a:pt x="95" y="278"/>
                  </a:lnTo>
                  <a:lnTo>
                    <a:pt x="92" y="278"/>
                  </a:lnTo>
                  <a:lnTo>
                    <a:pt x="89" y="278"/>
                  </a:lnTo>
                  <a:lnTo>
                    <a:pt x="87" y="282"/>
                  </a:lnTo>
                  <a:lnTo>
                    <a:pt x="0" y="330"/>
                  </a:lnTo>
                  <a:lnTo>
                    <a:pt x="0" y="334"/>
                  </a:lnTo>
                  <a:lnTo>
                    <a:pt x="2" y="335"/>
                  </a:lnTo>
                  <a:lnTo>
                    <a:pt x="3" y="338"/>
                  </a:lnTo>
                  <a:lnTo>
                    <a:pt x="4" y="341"/>
                  </a:lnTo>
                  <a:lnTo>
                    <a:pt x="7" y="341"/>
                  </a:lnTo>
                  <a:lnTo>
                    <a:pt x="10" y="341"/>
                  </a:lnTo>
                  <a:lnTo>
                    <a:pt x="12" y="341"/>
                  </a:lnTo>
                  <a:lnTo>
                    <a:pt x="14" y="341"/>
                  </a:lnTo>
                  <a:lnTo>
                    <a:pt x="16" y="340"/>
                  </a:lnTo>
                  <a:lnTo>
                    <a:pt x="19" y="340"/>
                  </a:lnTo>
                  <a:lnTo>
                    <a:pt x="22" y="339"/>
                  </a:lnTo>
                  <a:lnTo>
                    <a:pt x="24" y="339"/>
                  </a:lnTo>
                  <a:lnTo>
                    <a:pt x="24" y="344"/>
                  </a:lnTo>
                  <a:lnTo>
                    <a:pt x="26" y="347"/>
                  </a:lnTo>
                  <a:lnTo>
                    <a:pt x="29" y="351"/>
                  </a:lnTo>
                  <a:lnTo>
                    <a:pt x="33" y="354"/>
                  </a:lnTo>
                  <a:lnTo>
                    <a:pt x="35" y="357"/>
                  </a:lnTo>
                  <a:lnTo>
                    <a:pt x="39" y="361"/>
                  </a:lnTo>
                  <a:lnTo>
                    <a:pt x="41" y="364"/>
                  </a:lnTo>
                  <a:lnTo>
                    <a:pt x="41" y="369"/>
                  </a:lnTo>
                  <a:lnTo>
                    <a:pt x="43" y="370"/>
                  </a:lnTo>
                  <a:lnTo>
                    <a:pt x="45" y="374"/>
                  </a:lnTo>
                  <a:lnTo>
                    <a:pt x="48" y="376"/>
                  </a:lnTo>
                  <a:lnTo>
                    <a:pt x="50" y="378"/>
                  </a:lnTo>
                  <a:lnTo>
                    <a:pt x="51" y="380"/>
                  </a:lnTo>
                  <a:lnTo>
                    <a:pt x="53" y="383"/>
                  </a:lnTo>
                  <a:lnTo>
                    <a:pt x="53" y="386"/>
                  </a:lnTo>
                  <a:lnTo>
                    <a:pt x="53" y="389"/>
                  </a:lnTo>
                  <a:lnTo>
                    <a:pt x="56" y="392"/>
                  </a:lnTo>
                  <a:lnTo>
                    <a:pt x="61" y="393"/>
                  </a:lnTo>
                  <a:lnTo>
                    <a:pt x="68" y="395"/>
                  </a:lnTo>
                  <a:lnTo>
                    <a:pt x="70" y="398"/>
                  </a:lnTo>
                  <a:lnTo>
                    <a:pt x="76" y="401"/>
                  </a:lnTo>
                  <a:lnTo>
                    <a:pt x="78" y="401"/>
                  </a:lnTo>
                  <a:lnTo>
                    <a:pt x="81" y="398"/>
                  </a:lnTo>
                  <a:lnTo>
                    <a:pt x="84" y="398"/>
                  </a:lnTo>
                  <a:lnTo>
                    <a:pt x="84" y="401"/>
                  </a:lnTo>
                  <a:lnTo>
                    <a:pt x="87" y="403"/>
                  </a:lnTo>
                  <a:lnTo>
                    <a:pt x="87" y="405"/>
                  </a:lnTo>
                  <a:lnTo>
                    <a:pt x="84" y="406"/>
                  </a:lnTo>
                  <a:lnTo>
                    <a:pt x="87" y="406"/>
                  </a:lnTo>
                  <a:lnTo>
                    <a:pt x="89" y="406"/>
                  </a:lnTo>
                  <a:lnTo>
                    <a:pt x="92" y="410"/>
                  </a:lnTo>
                  <a:lnTo>
                    <a:pt x="95" y="410"/>
                  </a:lnTo>
                  <a:lnTo>
                    <a:pt x="95" y="406"/>
                  </a:lnTo>
                  <a:lnTo>
                    <a:pt x="95" y="405"/>
                  </a:lnTo>
                  <a:lnTo>
                    <a:pt x="99" y="405"/>
                  </a:lnTo>
                  <a:lnTo>
                    <a:pt x="101" y="405"/>
                  </a:lnTo>
                  <a:lnTo>
                    <a:pt x="101" y="403"/>
                  </a:lnTo>
                  <a:lnTo>
                    <a:pt x="105" y="403"/>
                  </a:lnTo>
                  <a:lnTo>
                    <a:pt x="108" y="403"/>
                  </a:lnTo>
                  <a:lnTo>
                    <a:pt x="110" y="403"/>
                  </a:lnTo>
                  <a:lnTo>
                    <a:pt x="111" y="405"/>
                  </a:lnTo>
                  <a:lnTo>
                    <a:pt x="114" y="405"/>
                  </a:lnTo>
                  <a:lnTo>
                    <a:pt x="114" y="406"/>
                  </a:lnTo>
                  <a:lnTo>
                    <a:pt x="122" y="406"/>
                  </a:lnTo>
                  <a:lnTo>
                    <a:pt x="126" y="406"/>
                  </a:lnTo>
                  <a:lnTo>
                    <a:pt x="126" y="410"/>
                  </a:lnTo>
                  <a:lnTo>
                    <a:pt x="126" y="413"/>
                  </a:lnTo>
                  <a:lnTo>
                    <a:pt x="129" y="413"/>
                  </a:lnTo>
                  <a:lnTo>
                    <a:pt x="132" y="412"/>
                  </a:lnTo>
                  <a:lnTo>
                    <a:pt x="135" y="411"/>
                  </a:lnTo>
                  <a:lnTo>
                    <a:pt x="138" y="410"/>
                  </a:lnTo>
                  <a:lnTo>
                    <a:pt x="138" y="406"/>
                  </a:lnTo>
                  <a:lnTo>
                    <a:pt x="137" y="406"/>
                  </a:lnTo>
                  <a:lnTo>
                    <a:pt x="137" y="405"/>
                  </a:lnTo>
                  <a:lnTo>
                    <a:pt x="139" y="405"/>
                  </a:lnTo>
                  <a:lnTo>
                    <a:pt x="143" y="405"/>
                  </a:lnTo>
                  <a:lnTo>
                    <a:pt x="147" y="404"/>
                  </a:lnTo>
                  <a:lnTo>
                    <a:pt x="151" y="403"/>
                  </a:lnTo>
                  <a:lnTo>
                    <a:pt x="151" y="405"/>
                  </a:lnTo>
                  <a:lnTo>
                    <a:pt x="151" y="406"/>
                  </a:lnTo>
                  <a:lnTo>
                    <a:pt x="153" y="406"/>
                  </a:lnTo>
                  <a:lnTo>
                    <a:pt x="156" y="406"/>
                  </a:lnTo>
                  <a:lnTo>
                    <a:pt x="160" y="406"/>
                  </a:lnTo>
                  <a:lnTo>
                    <a:pt x="164" y="406"/>
                  </a:lnTo>
                  <a:lnTo>
                    <a:pt x="164" y="405"/>
                  </a:lnTo>
                  <a:lnTo>
                    <a:pt x="167" y="406"/>
                  </a:lnTo>
                  <a:lnTo>
                    <a:pt x="170" y="406"/>
                  </a:lnTo>
                  <a:lnTo>
                    <a:pt x="170" y="405"/>
                  </a:lnTo>
                  <a:lnTo>
                    <a:pt x="170" y="403"/>
                  </a:lnTo>
                  <a:lnTo>
                    <a:pt x="173" y="401"/>
                  </a:lnTo>
                  <a:lnTo>
                    <a:pt x="178" y="403"/>
                  </a:lnTo>
                  <a:lnTo>
                    <a:pt x="181" y="403"/>
                  </a:lnTo>
                  <a:lnTo>
                    <a:pt x="185" y="401"/>
                  </a:lnTo>
                  <a:lnTo>
                    <a:pt x="189" y="401"/>
                  </a:lnTo>
                  <a:lnTo>
                    <a:pt x="192" y="398"/>
                  </a:lnTo>
                  <a:lnTo>
                    <a:pt x="197" y="395"/>
                  </a:lnTo>
                  <a:lnTo>
                    <a:pt x="197" y="398"/>
                  </a:lnTo>
                  <a:lnTo>
                    <a:pt x="197" y="401"/>
                  </a:lnTo>
                  <a:lnTo>
                    <a:pt x="199" y="401"/>
                  </a:lnTo>
                  <a:lnTo>
                    <a:pt x="199" y="403"/>
                  </a:lnTo>
                  <a:lnTo>
                    <a:pt x="202" y="401"/>
                  </a:lnTo>
                  <a:lnTo>
                    <a:pt x="204" y="401"/>
                  </a:lnTo>
                  <a:lnTo>
                    <a:pt x="206" y="401"/>
                  </a:lnTo>
                  <a:lnTo>
                    <a:pt x="210" y="403"/>
                  </a:lnTo>
                  <a:lnTo>
                    <a:pt x="206" y="405"/>
                  </a:lnTo>
                  <a:lnTo>
                    <a:pt x="205" y="405"/>
                  </a:lnTo>
                  <a:lnTo>
                    <a:pt x="205" y="406"/>
                  </a:lnTo>
                  <a:lnTo>
                    <a:pt x="206" y="411"/>
                  </a:lnTo>
                  <a:lnTo>
                    <a:pt x="206" y="413"/>
                  </a:lnTo>
                  <a:lnTo>
                    <a:pt x="205" y="416"/>
                  </a:lnTo>
                  <a:lnTo>
                    <a:pt x="203" y="419"/>
                  </a:lnTo>
                  <a:lnTo>
                    <a:pt x="200" y="423"/>
                  </a:lnTo>
                  <a:lnTo>
                    <a:pt x="197" y="425"/>
                  </a:lnTo>
                  <a:lnTo>
                    <a:pt x="195" y="427"/>
                  </a:lnTo>
                  <a:lnTo>
                    <a:pt x="194" y="430"/>
                  </a:lnTo>
                  <a:lnTo>
                    <a:pt x="191" y="432"/>
                  </a:lnTo>
                  <a:lnTo>
                    <a:pt x="187" y="435"/>
                  </a:lnTo>
                  <a:lnTo>
                    <a:pt x="181" y="436"/>
                  </a:lnTo>
                  <a:lnTo>
                    <a:pt x="178" y="439"/>
                  </a:lnTo>
                  <a:lnTo>
                    <a:pt x="178" y="441"/>
                  </a:lnTo>
                  <a:lnTo>
                    <a:pt x="178" y="442"/>
                  </a:lnTo>
                  <a:lnTo>
                    <a:pt x="178" y="443"/>
                  </a:lnTo>
                  <a:lnTo>
                    <a:pt x="178" y="446"/>
                  </a:lnTo>
                  <a:lnTo>
                    <a:pt x="177" y="452"/>
                  </a:lnTo>
                  <a:lnTo>
                    <a:pt x="175" y="459"/>
                  </a:lnTo>
                  <a:lnTo>
                    <a:pt x="165" y="472"/>
                  </a:lnTo>
                  <a:lnTo>
                    <a:pt x="164" y="472"/>
                  </a:lnTo>
                  <a:lnTo>
                    <a:pt x="164" y="474"/>
                  </a:lnTo>
                  <a:lnTo>
                    <a:pt x="164" y="475"/>
                  </a:lnTo>
                  <a:lnTo>
                    <a:pt x="164" y="478"/>
                  </a:lnTo>
                  <a:lnTo>
                    <a:pt x="165" y="480"/>
                  </a:lnTo>
                  <a:lnTo>
                    <a:pt x="165" y="482"/>
                  </a:lnTo>
                  <a:lnTo>
                    <a:pt x="165" y="485"/>
                  </a:lnTo>
                  <a:lnTo>
                    <a:pt x="165" y="488"/>
                  </a:lnTo>
                  <a:lnTo>
                    <a:pt x="165" y="490"/>
                  </a:lnTo>
                  <a:lnTo>
                    <a:pt x="165" y="492"/>
                  </a:lnTo>
                  <a:lnTo>
                    <a:pt x="167" y="492"/>
                  </a:lnTo>
                  <a:lnTo>
                    <a:pt x="173" y="492"/>
                  </a:lnTo>
                  <a:lnTo>
                    <a:pt x="175" y="492"/>
                  </a:lnTo>
                  <a:lnTo>
                    <a:pt x="178" y="498"/>
                  </a:lnTo>
                  <a:lnTo>
                    <a:pt x="180" y="500"/>
                  </a:lnTo>
                  <a:lnTo>
                    <a:pt x="184" y="502"/>
                  </a:lnTo>
                  <a:lnTo>
                    <a:pt x="184" y="506"/>
                  </a:lnTo>
                  <a:lnTo>
                    <a:pt x="189" y="508"/>
                  </a:lnTo>
                  <a:lnTo>
                    <a:pt x="191" y="510"/>
                  </a:lnTo>
                  <a:lnTo>
                    <a:pt x="199" y="513"/>
                  </a:lnTo>
                  <a:lnTo>
                    <a:pt x="204" y="516"/>
                  </a:lnTo>
                  <a:lnTo>
                    <a:pt x="210" y="521"/>
                  </a:lnTo>
                  <a:lnTo>
                    <a:pt x="212" y="521"/>
                  </a:lnTo>
                  <a:lnTo>
                    <a:pt x="218" y="521"/>
                  </a:lnTo>
                  <a:lnTo>
                    <a:pt x="220" y="521"/>
                  </a:lnTo>
                  <a:lnTo>
                    <a:pt x="229" y="523"/>
                  </a:lnTo>
                  <a:lnTo>
                    <a:pt x="234" y="525"/>
                  </a:lnTo>
                  <a:lnTo>
                    <a:pt x="239" y="525"/>
                  </a:lnTo>
                  <a:lnTo>
                    <a:pt x="242" y="527"/>
                  </a:lnTo>
                  <a:lnTo>
                    <a:pt x="245" y="528"/>
                  </a:lnTo>
                  <a:lnTo>
                    <a:pt x="248" y="530"/>
                  </a:lnTo>
                  <a:lnTo>
                    <a:pt x="251" y="530"/>
                  </a:lnTo>
                  <a:lnTo>
                    <a:pt x="254" y="528"/>
                  </a:lnTo>
                  <a:lnTo>
                    <a:pt x="258" y="528"/>
                  </a:lnTo>
                  <a:lnTo>
                    <a:pt x="260" y="527"/>
                  </a:lnTo>
                  <a:lnTo>
                    <a:pt x="262" y="525"/>
                  </a:lnTo>
                  <a:lnTo>
                    <a:pt x="264" y="523"/>
                  </a:lnTo>
                  <a:lnTo>
                    <a:pt x="267" y="521"/>
                  </a:lnTo>
                  <a:lnTo>
                    <a:pt x="272" y="521"/>
                  </a:lnTo>
                  <a:lnTo>
                    <a:pt x="275" y="521"/>
                  </a:lnTo>
                  <a:lnTo>
                    <a:pt x="278" y="521"/>
                  </a:lnTo>
                  <a:lnTo>
                    <a:pt x="281" y="523"/>
                  </a:lnTo>
                  <a:lnTo>
                    <a:pt x="287" y="523"/>
                  </a:lnTo>
                  <a:lnTo>
                    <a:pt x="291" y="523"/>
                  </a:lnTo>
                  <a:lnTo>
                    <a:pt x="295" y="521"/>
                  </a:lnTo>
                  <a:lnTo>
                    <a:pt x="299" y="519"/>
                  </a:lnTo>
                  <a:lnTo>
                    <a:pt x="302" y="518"/>
                  </a:lnTo>
                  <a:lnTo>
                    <a:pt x="305" y="518"/>
                  </a:lnTo>
                  <a:lnTo>
                    <a:pt x="308" y="516"/>
                  </a:lnTo>
                  <a:lnTo>
                    <a:pt x="310" y="516"/>
                  </a:lnTo>
                  <a:lnTo>
                    <a:pt x="312" y="514"/>
                  </a:lnTo>
                  <a:lnTo>
                    <a:pt x="315" y="514"/>
                  </a:lnTo>
                  <a:lnTo>
                    <a:pt x="316" y="515"/>
                  </a:lnTo>
                  <a:lnTo>
                    <a:pt x="318" y="516"/>
                  </a:lnTo>
                  <a:lnTo>
                    <a:pt x="322" y="516"/>
                  </a:lnTo>
                  <a:lnTo>
                    <a:pt x="326" y="516"/>
                  </a:lnTo>
                  <a:lnTo>
                    <a:pt x="329" y="518"/>
                  </a:lnTo>
                  <a:lnTo>
                    <a:pt x="331" y="519"/>
                  </a:lnTo>
                  <a:lnTo>
                    <a:pt x="334" y="519"/>
                  </a:lnTo>
                  <a:lnTo>
                    <a:pt x="338" y="519"/>
                  </a:lnTo>
                  <a:lnTo>
                    <a:pt x="342" y="519"/>
                  </a:lnTo>
                  <a:lnTo>
                    <a:pt x="345" y="519"/>
                  </a:lnTo>
                  <a:lnTo>
                    <a:pt x="345" y="521"/>
                  </a:lnTo>
                  <a:lnTo>
                    <a:pt x="348" y="521"/>
                  </a:lnTo>
                  <a:lnTo>
                    <a:pt x="351" y="523"/>
                  </a:lnTo>
                  <a:lnTo>
                    <a:pt x="354" y="523"/>
                  </a:lnTo>
                  <a:lnTo>
                    <a:pt x="650" y="533"/>
                  </a:lnTo>
                  <a:lnTo>
                    <a:pt x="650" y="530"/>
                  </a:lnTo>
                  <a:lnTo>
                    <a:pt x="650" y="527"/>
                  </a:lnTo>
                  <a:lnTo>
                    <a:pt x="649" y="525"/>
                  </a:lnTo>
                  <a:lnTo>
                    <a:pt x="647" y="523"/>
                  </a:lnTo>
                  <a:lnTo>
                    <a:pt x="647" y="527"/>
                  </a:lnTo>
                  <a:lnTo>
                    <a:pt x="645" y="527"/>
                  </a:lnTo>
                  <a:lnTo>
                    <a:pt x="643" y="527"/>
                  </a:lnTo>
                  <a:lnTo>
                    <a:pt x="645" y="525"/>
                  </a:lnTo>
                  <a:lnTo>
                    <a:pt x="645" y="523"/>
                  </a:lnTo>
                  <a:lnTo>
                    <a:pt x="645" y="521"/>
                  </a:lnTo>
                  <a:lnTo>
                    <a:pt x="643" y="519"/>
                  </a:lnTo>
                  <a:lnTo>
                    <a:pt x="643" y="516"/>
                  </a:lnTo>
                  <a:lnTo>
                    <a:pt x="641" y="518"/>
                  </a:lnTo>
                  <a:lnTo>
                    <a:pt x="638" y="518"/>
                  </a:lnTo>
                  <a:lnTo>
                    <a:pt x="635" y="518"/>
                  </a:lnTo>
                  <a:lnTo>
                    <a:pt x="633" y="519"/>
                  </a:lnTo>
                  <a:lnTo>
                    <a:pt x="631" y="510"/>
                  </a:lnTo>
                  <a:lnTo>
                    <a:pt x="631" y="507"/>
                  </a:lnTo>
                  <a:lnTo>
                    <a:pt x="632" y="507"/>
                  </a:lnTo>
                  <a:lnTo>
                    <a:pt x="635" y="510"/>
                  </a:lnTo>
                  <a:lnTo>
                    <a:pt x="632" y="507"/>
                  </a:lnTo>
                  <a:lnTo>
                    <a:pt x="629" y="504"/>
                  </a:lnTo>
                  <a:lnTo>
                    <a:pt x="626" y="504"/>
                  </a:lnTo>
                  <a:lnTo>
                    <a:pt x="620" y="504"/>
                  </a:lnTo>
                  <a:lnTo>
                    <a:pt x="624" y="502"/>
                  </a:lnTo>
                  <a:lnTo>
                    <a:pt x="626" y="501"/>
                  </a:lnTo>
                  <a:lnTo>
                    <a:pt x="627" y="498"/>
                  </a:lnTo>
                  <a:lnTo>
                    <a:pt x="629" y="495"/>
                  </a:lnTo>
                  <a:lnTo>
                    <a:pt x="631" y="492"/>
                  </a:lnTo>
                  <a:lnTo>
                    <a:pt x="632" y="489"/>
                  </a:lnTo>
                  <a:lnTo>
                    <a:pt x="633" y="487"/>
                  </a:lnTo>
                  <a:lnTo>
                    <a:pt x="633" y="482"/>
                  </a:lnTo>
                  <a:lnTo>
                    <a:pt x="637" y="480"/>
                  </a:lnTo>
                  <a:lnTo>
                    <a:pt x="638" y="477"/>
                  </a:lnTo>
                  <a:lnTo>
                    <a:pt x="641" y="474"/>
                  </a:lnTo>
                  <a:lnTo>
                    <a:pt x="643" y="473"/>
                  </a:lnTo>
                  <a:lnTo>
                    <a:pt x="647" y="474"/>
                  </a:lnTo>
                  <a:lnTo>
                    <a:pt x="651" y="475"/>
                  </a:lnTo>
                  <a:lnTo>
                    <a:pt x="656" y="477"/>
                  </a:lnTo>
                  <a:lnTo>
                    <a:pt x="659" y="478"/>
                  </a:lnTo>
                  <a:lnTo>
                    <a:pt x="662" y="480"/>
                  </a:lnTo>
                  <a:lnTo>
                    <a:pt x="664" y="482"/>
                  </a:lnTo>
                  <a:lnTo>
                    <a:pt x="666" y="485"/>
                  </a:lnTo>
                  <a:lnTo>
                    <a:pt x="669" y="489"/>
                  </a:lnTo>
                  <a:lnTo>
                    <a:pt x="670" y="492"/>
                  </a:lnTo>
                  <a:lnTo>
                    <a:pt x="673" y="497"/>
                  </a:lnTo>
                  <a:lnTo>
                    <a:pt x="675" y="499"/>
                  </a:lnTo>
                  <a:lnTo>
                    <a:pt x="677" y="502"/>
                  </a:lnTo>
                  <a:lnTo>
                    <a:pt x="677" y="504"/>
                  </a:lnTo>
                  <a:lnTo>
                    <a:pt x="683" y="508"/>
                  </a:lnTo>
                  <a:lnTo>
                    <a:pt x="685" y="511"/>
                  </a:lnTo>
                  <a:lnTo>
                    <a:pt x="688" y="514"/>
                  </a:lnTo>
                  <a:lnTo>
                    <a:pt x="691" y="519"/>
                  </a:lnTo>
                  <a:lnTo>
                    <a:pt x="696" y="520"/>
                  </a:lnTo>
                  <a:lnTo>
                    <a:pt x="699" y="521"/>
                  </a:lnTo>
                  <a:lnTo>
                    <a:pt x="702" y="522"/>
                  </a:lnTo>
                  <a:lnTo>
                    <a:pt x="707" y="523"/>
                  </a:lnTo>
                  <a:lnTo>
                    <a:pt x="710" y="524"/>
                  </a:lnTo>
                  <a:lnTo>
                    <a:pt x="713" y="525"/>
                  </a:lnTo>
                  <a:lnTo>
                    <a:pt x="718" y="525"/>
                  </a:lnTo>
                  <a:lnTo>
                    <a:pt x="722" y="525"/>
                  </a:lnTo>
                  <a:lnTo>
                    <a:pt x="724" y="522"/>
                  </a:lnTo>
                  <a:lnTo>
                    <a:pt x="729" y="521"/>
                  </a:lnTo>
                  <a:lnTo>
                    <a:pt x="732" y="519"/>
                  </a:lnTo>
                  <a:lnTo>
                    <a:pt x="737" y="516"/>
                  </a:lnTo>
                  <a:lnTo>
                    <a:pt x="741" y="512"/>
                  </a:lnTo>
                  <a:lnTo>
                    <a:pt x="745" y="510"/>
                  </a:lnTo>
                  <a:lnTo>
                    <a:pt x="749" y="507"/>
                  </a:lnTo>
                  <a:lnTo>
                    <a:pt x="753" y="502"/>
                  </a:lnTo>
                  <a:lnTo>
                    <a:pt x="756" y="499"/>
                  </a:lnTo>
                  <a:lnTo>
                    <a:pt x="760" y="496"/>
                  </a:lnTo>
                  <a:lnTo>
                    <a:pt x="762" y="492"/>
                  </a:lnTo>
                  <a:lnTo>
                    <a:pt x="766" y="490"/>
                  </a:lnTo>
                  <a:lnTo>
                    <a:pt x="768" y="487"/>
                  </a:lnTo>
                  <a:lnTo>
                    <a:pt x="770" y="483"/>
                  </a:lnTo>
                  <a:lnTo>
                    <a:pt x="772" y="480"/>
                  </a:lnTo>
                  <a:lnTo>
                    <a:pt x="775" y="477"/>
                  </a:lnTo>
                  <a:lnTo>
                    <a:pt x="777" y="473"/>
                  </a:lnTo>
                  <a:lnTo>
                    <a:pt x="780" y="471"/>
                  </a:lnTo>
                  <a:lnTo>
                    <a:pt x="781" y="468"/>
                  </a:lnTo>
                  <a:lnTo>
                    <a:pt x="784" y="464"/>
                  </a:lnTo>
                  <a:lnTo>
                    <a:pt x="787" y="460"/>
                  </a:lnTo>
                  <a:lnTo>
                    <a:pt x="789" y="455"/>
                  </a:lnTo>
                  <a:lnTo>
                    <a:pt x="791" y="453"/>
                  </a:lnTo>
                  <a:lnTo>
                    <a:pt x="796" y="451"/>
                  </a:lnTo>
                  <a:lnTo>
                    <a:pt x="799" y="449"/>
                  </a:lnTo>
                  <a:lnTo>
                    <a:pt x="803" y="446"/>
                  </a:lnTo>
                  <a:lnTo>
                    <a:pt x="807" y="443"/>
                  </a:lnTo>
                  <a:lnTo>
                    <a:pt x="810" y="441"/>
                  </a:lnTo>
                  <a:lnTo>
                    <a:pt x="815" y="439"/>
                  </a:lnTo>
                  <a:lnTo>
                    <a:pt x="818" y="437"/>
                  </a:lnTo>
                  <a:lnTo>
                    <a:pt x="822" y="437"/>
                  </a:lnTo>
                  <a:lnTo>
                    <a:pt x="826" y="439"/>
                  </a:lnTo>
                  <a:lnTo>
                    <a:pt x="831" y="439"/>
                  </a:lnTo>
                  <a:lnTo>
                    <a:pt x="834" y="442"/>
                  </a:lnTo>
                  <a:lnTo>
                    <a:pt x="835" y="444"/>
                  </a:lnTo>
                  <a:lnTo>
                    <a:pt x="839" y="447"/>
                  </a:lnTo>
                  <a:lnTo>
                    <a:pt x="842" y="450"/>
                  </a:lnTo>
                  <a:lnTo>
                    <a:pt x="845" y="452"/>
                  </a:lnTo>
                  <a:lnTo>
                    <a:pt x="846" y="455"/>
                  </a:lnTo>
                  <a:lnTo>
                    <a:pt x="848" y="459"/>
                  </a:lnTo>
                  <a:lnTo>
                    <a:pt x="850" y="462"/>
                  </a:lnTo>
                  <a:lnTo>
                    <a:pt x="853" y="468"/>
                  </a:lnTo>
                  <a:lnTo>
                    <a:pt x="856" y="473"/>
                  </a:lnTo>
                  <a:lnTo>
                    <a:pt x="858" y="478"/>
                  </a:lnTo>
                  <a:lnTo>
                    <a:pt x="861" y="484"/>
                  </a:lnTo>
                  <a:lnTo>
                    <a:pt x="862" y="490"/>
                  </a:lnTo>
                  <a:lnTo>
                    <a:pt x="864" y="495"/>
                  </a:lnTo>
                  <a:lnTo>
                    <a:pt x="867" y="500"/>
                  </a:lnTo>
                  <a:lnTo>
                    <a:pt x="870" y="504"/>
                  </a:lnTo>
                  <a:lnTo>
                    <a:pt x="875" y="510"/>
                  </a:lnTo>
                  <a:lnTo>
                    <a:pt x="879" y="513"/>
                  </a:lnTo>
                  <a:lnTo>
                    <a:pt x="883" y="519"/>
                  </a:lnTo>
                  <a:lnTo>
                    <a:pt x="888" y="523"/>
                  </a:lnTo>
                  <a:lnTo>
                    <a:pt x="889" y="528"/>
                  </a:lnTo>
                  <a:lnTo>
                    <a:pt x="893" y="535"/>
                  </a:lnTo>
                  <a:lnTo>
                    <a:pt x="896" y="540"/>
                  </a:lnTo>
                  <a:lnTo>
                    <a:pt x="899" y="546"/>
                  </a:lnTo>
                  <a:lnTo>
                    <a:pt x="899" y="549"/>
                  </a:lnTo>
                  <a:lnTo>
                    <a:pt x="899" y="554"/>
                  </a:lnTo>
                  <a:lnTo>
                    <a:pt x="902" y="557"/>
                  </a:lnTo>
                  <a:lnTo>
                    <a:pt x="902" y="560"/>
                  </a:lnTo>
                  <a:lnTo>
                    <a:pt x="903" y="563"/>
                  </a:lnTo>
                  <a:lnTo>
                    <a:pt x="903" y="567"/>
                  </a:lnTo>
                  <a:lnTo>
                    <a:pt x="904" y="570"/>
                  </a:lnTo>
                  <a:lnTo>
                    <a:pt x="905" y="573"/>
                  </a:lnTo>
                  <a:lnTo>
                    <a:pt x="908" y="580"/>
                  </a:lnTo>
                  <a:lnTo>
                    <a:pt x="911" y="586"/>
                  </a:lnTo>
                  <a:lnTo>
                    <a:pt x="913" y="593"/>
                  </a:lnTo>
                  <a:lnTo>
                    <a:pt x="916" y="602"/>
                  </a:lnTo>
                  <a:lnTo>
                    <a:pt x="916" y="608"/>
                  </a:lnTo>
                  <a:lnTo>
                    <a:pt x="916" y="616"/>
                  </a:lnTo>
                  <a:lnTo>
                    <a:pt x="915" y="623"/>
                  </a:lnTo>
                  <a:lnTo>
                    <a:pt x="913" y="631"/>
                  </a:lnTo>
                  <a:lnTo>
                    <a:pt x="914" y="633"/>
                  </a:lnTo>
                  <a:lnTo>
                    <a:pt x="916" y="636"/>
                  </a:lnTo>
                  <a:lnTo>
                    <a:pt x="916" y="641"/>
                  </a:lnTo>
                  <a:lnTo>
                    <a:pt x="916" y="644"/>
                  </a:lnTo>
                  <a:lnTo>
                    <a:pt x="916" y="647"/>
                  </a:lnTo>
                  <a:lnTo>
                    <a:pt x="916" y="652"/>
                  </a:lnTo>
                  <a:lnTo>
                    <a:pt x="918" y="655"/>
                  </a:lnTo>
                  <a:lnTo>
                    <a:pt x="918" y="658"/>
                  </a:lnTo>
                  <a:lnTo>
                    <a:pt x="972" y="648"/>
                  </a:lnTo>
                  <a:lnTo>
                    <a:pt x="970" y="645"/>
                  </a:lnTo>
                  <a:lnTo>
                    <a:pt x="969" y="642"/>
                  </a:lnTo>
                  <a:lnTo>
                    <a:pt x="967" y="637"/>
                  </a:lnTo>
                  <a:lnTo>
                    <a:pt x="964" y="634"/>
                  </a:lnTo>
                  <a:lnTo>
                    <a:pt x="965" y="632"/>
                  </a:lnTo>
                  <a:lnTo>
                    <a:pt x="966" y="629"/>
                  </a:lnTo>
                  <a:lnTo>
                    <a:pt x="966" y="625"/>
                  </a:lnTo>
                  <a:lnTo>
                    <a:pt x="968" y="623"/>
                  </a:lnTo>
                  <a:lnTo>
                    <a:pt x="969" y="621"/>
                  </a:lnTo>
                  <a:lnTo>
                    <a:pt x="969" y="618"/>
                  </a:lnTo>
                  <a:lnTo>
                    <a:pt x="969" y="616"/>
                  </a:lnTo>
                  <a:lnTo>
                    <a:pt x="967" y="612"/>
                  </a:lnTo>
                  <a:lnTo>
                    <a:pt x="965" y="608"/>
                  </a:lnTo>
                  <a:lnTo>
                    <a:pt x="962" y="606"/>
                  </a:lnTo>
                  <a:lnTo>
                    <a:pt x="960" y="604"/>
                  </a:lnTo>
                  <a:lnTo>
                    <a:pt x="959" y="603"/>
                  </a:lnTo>
                  <a:lnTo>
                    <a:pt x="957" y="599"/>
                  </a:lnTo>
                  <a:lnTo>
                    <a:pt x="956" y="597"/>
                  </a:lnTo>
                  <a:lnTo>
                    <a:pt x="956" y="594"/>
                  </a:lnTo>
                  <a:lnTo>
                    <a:pt x="956" y="590"/>
                  </a:lnTo>
                  <a:lnTo>
                    <a:pt x="956" y="586"/>
                  </a:lnTo>
                  <a:lnTo>
                    <a:pt x="954" y="583"/>
                  </a:lnTo>
                  <a:lnTo>
                    <a:pt x="954" y="580"/>
                  </a:lnTo>
                  <a:lnTo>
                    <a:pt x="953" y="576"/>
                  </a:lnTo>
                  <a:lnTo>
                    <a:pt x="951" y="573"/>
                  </a:lnTo>
                  <a:lnTo>
                    <a:pt x="949" y="570"/>
                  </a:lnTo>
                  <a:lnTo>
                    <a:pt x="946" y="567"/>
                  </a:lnTo>
                  <a:lnTo>
                    <a:pt x="943" y="564"/>
                  </a:lnTo>
                  <a:lnTo>
                    <a:pt x="943" y="560"/>
                  </a:lnTo>
                  <a:lnTo>
                    <a:pt x="943" y="559"/>
                  </a:lnTo>
                  <a:lnTo>
                    <a:pt x="943" y="556"/>
                  </a:lnTo>
                  <a:lnTo>
                    <a:pt x="943" y="554"/>
                  </a:lnTo>
                  <a:lnTo>
                    <a:pt x="943" y="550"/>
                  </a:lnTo>
                  <a:lnTo>
                    <a:pt x="941" y="549"/>
                  </a:lnTo>
                  <a:lnTo>
                    <a:pt x="939" y="547"/>
                  </a:lnTo>
                  <a:lnTo>
                    <a:pt x="937" y="544"/>
                  </a:lnTo>
                  <a:lnTo>
                    <a:pt x="935" y="540"/>
                  </a:lnTo>
                  <a:lnTo>
                    <a:pt x="935" y="537"/>
                  </a:lnTo>
                  <a:lnTo>
                    <a:pt x="933" y="533"/>
                  </a:lnTo>
                  <a:lnTo>
                    <a:pt x="932" y="530"/>
                  </a:lnTo>
                  <a:lnTo>
                    <a:pt x="931" y="526"/>
                  </a:lnTo>
                  <a:lnTo>
                    <a:pt x="930" y="522"/>
                  </a:lnTo>
                  <a:lnTo>
                    <a:pt x="929" y="520"/>
                  </a:lnTo>
                  <a:lnTo>
                    <a:pt x="926" y="516"/>
                  </a:lnTo>
                  <a:lnTo>
                    <a:pt x="926" y="513"/>
                  </a:lnTo>
                  <a:lnTo>
                    <a:pt x="926" y="511"/>
                  </a:lnTo>
                  <a:lnTo>
                    <a:pt x="926" y="508"/>
                  </a:lnTo>
                  <a:lnTo>
                    <a:pt x="926" y="506"/>
                  </a:lnTo>
                  <a:lnTo>
                    <a:pt x="926" y="502"/>
                  </a:lnTo>
                  <a:lnTo>
                    <a:pt x="924" y="500"/>
                  </a:lnTo>
                  <a:lnTo>
                    <a:pt x="924" y="498"/>
                  </a:lnTo>
                  <a:lnTo>
                    <a:pt x="923" y="496"/>
                  </a:lnTo>
                  <a:lnTo>
                    <a:pt x="921" y="492"/>
                  </a:lnTo>
                  <a:lnTo>
                    <a:pt x="918" y="490"/>
                  </a:lnTo>
                  <a:lnTo>
                    <a:pt x="916" y="487"/>
                  </a:lnTo>
                  <a:lnTo>
                    <a:pt x="915" y="482"/>
                  </a:lnTo>
                  <a:lnTo>
                    <a:pt x="912" y="479"/>
                  </a:lnTo>
                  <a:lnTo>
                    <a:pt x="910" y="477"/>
                  </a:lnTo>
                  <a:lnTo>
                    <a:pt x="906" y="473"/>
                  </a:lnTo>
                  <a:lnTo>
                    <a:pt x="903" y="472"/>
                  </a:lnTo>
                  <a:lnTo>
                    <a:pt x="903" y="468"/>
                  </a:lnTo>
                  <a:lnTo>
                    <a:pt x="904" y="464"/>
                  </a:lnTo>
                  <a:lnTo>
                    <a:pt x="905" y="462"/>
                  </a:lnTo>
                  <a:lnTo>
                    <a:pt x="907" y="459"/>
                  </a:lnTo>
                  <a:lnTo>
                    <a:pt x="908" y="455"/>
                  </a:lnTo>
                  <a:lnTo>
                    <a:pt x="908" y="452"/>
                  </a:lnTo>
                  <a:lnTo>
                    <a:pt x="907" y="449"/>
                  </a:lnTo>
                  <a:lnTo>
                    <a:pt x="905" y="443"/>
                  </a:lnTo>
                  <a:lnTo>
                    <a:pt x="908" y="442"/>
                  </a:lnTo>
                  <a:lnTo>
                    <a:pt x="905" y="439"/>
                  </a:lnTo>
                  <a:lnTo>
                    <a:pt x="899" y="439"/>
                  </a:lnTo>
                  <a:lnTo>
                    <a:pt x="896" y="439"/>
                  </a:lnTo>
                  <a:lnTo>
                    <a:pt x="892" y="434"/>
                  </a:lnTo>
                  <a:lnTo>
                    <a:pt x="889" y="427"/>
                  </a:lnTo>
                  <a:lnTo>
                    <a:pt x="887" y="423"/>
                  </a:lnTo>
                  <a:lnTo>
                    <a:pt x="884" y="415"/>
                  </a:lnTo>
                  <a:lnTo>
                    <a:pt x="883" y="408"/>
                  </a:lnTo>
                  <a:lnTo>
                    <a:pt x="883" y="403"/>
                  </a:lnTo>
                  <a:lnTo>
                    <a:pt x="885" y="397"/>
                  </a:lnTo>
                  <a:lnTo>
                    <a:pt x="889" y="392"/>
                  </a:lnTo>
                  <a:lnTo>
                    <a:pt x="889" y="389"/>
                  </a:lnTo>
                  <a:lnTo>
                    <a:pt x="889" y="387"/>
                  </a:lnTo>
                  <a:lnTo>
                    <a:pt x="888" y="383"/>
                  </a:lnTo>
                  <a:lnTo>
                    <a:pt x="886" y="383"/>
                  </a:lnTo>
                  <a:lnTo>
                    <a:pt x="884" y="380"/>
                  </a:lnTo>
                  <a:lnTo>
                    <a:pt x="883" y="378"/>
                  </a:lnTo>
                  <a:lnTo>
                    <a:pt x="881" y="376"/>
                  </a:lnTo>
                  <a:lnTo>
                    <a:pt x="880" y="374"/>
                  </a:lnTo>
                  <a:lnTo>
                    <a:pt x="875" y="374"/>
                  </a:lnTo>
                  <a:lnTo>
                    <a:pt x="870" y="370"/>
                  </a:lnTo>
                  <a:lnTo>
                    <a:pt x="866" y="367"/>
                  </a:lnTo>
                  <a:lnTo>
                    <a:pt x="862" y="364"/>
                  </a:lnTo>
                  <a:lnTo>
                    <a:pt x="861" y="361"/>
                  </a:lnTo>
                  <a:lnTo>
                    <a:pt x="858" y="356"/>
                  </a:lnTo>
                  <a:lnTo>
                    <a:pt x="856" y="352"/>
                  </a:lnTo>
                  <a:lnTo>
                    <a:pt x="851" y="349"/>
                  </a:lnTo>
                  <a:lnTo>
                    <a:pt x="848" y="345"/>
                  </a:lnTo>
                  <a:lnTo>
                    <a:pt x="843" y="340"/>
                  </a:lnTo>
                  <a:lnTo>
                    <a:pt x="839" y="335"/>
                  </a:lnTo>
                  <a:lnTo>
                    <a:pt x="835" y="331"/>
                  </a:lnTo>
                  <a:lnTo>
                    <a:pt x="830" y="328"/>
                  </a:lnTo>
                  <a:lnTo>
                    <a:pt x="826" y="325"/>
                  </a:lnTo>
                  <a:lnTo>
                    <a:pt x="821" y="320"/>
                  </a:lnTo>
                  <a:lnTo>
                    <a:pt x="818" y="317"/>
                  </a:lnTo>
                  <a:lnTo>
                    <a:pt x="808" y="315"/>
                  </a:lnTo>
                  <a:lnTo>
                    <a:pt x="802" y="316"/>
                  </a:lnTo>
                  <a:lnTo>
                    <a:pt x="799" y="313"/>
                  </a:lnTo>
                  <a:lnTo>
                    <a:pt x="799" y="309"/>
                  </a:lnTo>
                  <a:lnTo>
                    <a:pt x="801" y="305"/>
                  </a:lnTo>
                  <a:lnTo>
                    <a:pt x="801" y="299"/>
                  </a:lnTo>
                  <a:lnTo>
                    <a:pt x="799" y="297"/>
                  </a:lnTo>
                  <a:lnTo>
                    <a:pt x="797" y="294"/>
                  </a:lnTo>
                  <a:lnTo>
                    <a:pt x="795" y="292"/>
                  </a:lnTo>
                  <a:lnTo>
                    <a:pt x="793" y="291"/>
                  </a:lnTo>
                  <a:lnTo>
                    <a:pt x="792" y="289"/>
                  </a:lnTo>
                  <a:lnTo>
                    <a:pt x="789" y="287"/>
                  </a:lnTo>
                  <a:lnTo>
                    <a:pt x="786" y="286"/>
                  </a:lnTo>
                  <a:lnTo>
                    <a:pt x="781" y="286"/>
                  </a:lnTo>
                  <a:lnTo>
                    <a:pt x="777" y="286"/>
                  </a:lnTo>
                  <a:lnTo>
                    <a:pt x="773" y="286"/>
                  </a:lnTo>
                  <a:lnTo>
                    <a:pt x="769" y="284"/>
                  </a:lnTo>
                  <a:lnTo>
                    <a:pt x="766" y="284"/>
                  </a:lnTo>
                  <a:lnTo>
                    <a:pt x="764" y="282"/>
                  </a:lnTo>
                  <a:lnTo>
                    <a:pt x="761" y="281"/>
                  </a:lnTo>
                  <a:lnTo>
                    <a:pt x="758" y="278"/>
                  </a:lnTo>
                  <a:lnTo>
                    <a:pt x="754" y="274"/>
                  </a:lnTo>
                  <a:lnTo>
                    <a:pt x="751" y="274"/>
                  </a:lnTo>
                  <a:lnTo>
                    <a:pt x="749" y="274"/>
                  </a:lnTo>
                  <a:lnTo>
                    <a:pt x="745" y="274"/>
                  </a:lnTo>
                  <a:lnTo>
                    <a:pt x="743" y="277"/>
                  </a:lnTo>
                  <a:lnTo>
                    <a:pt x="740" y="278"/>
                  </a:lnTo>
                  <a:lnTo>
                    <a:pt x="737" y="279"/>
                  </a:lnTo>
                  <a:lnTo>
                    <a:pt x="735" y="281"/>
                  </a:lnTo>
                  <a:lnTo>
                    <a:pt x="732" y="282"/>
                  </a:lnTo>
                  <a:lnTo>
                    <a:pt x="730" y="282"/>
                  </a:lnTo>
                  <a:lnTo>
                    <a:pt x="730" y="273"/>
                  </a:lnTo>
                  <a:lnTo>
                    <a:pt x="804" y="209"/>
                  </a:lnTo>
                  <a:lnTo>
                    <a:pt x="835" y="180"/>
                  </a:lnTo>
                  <a:lnTo>
                    <a:pt x="848" y="180"/>
                  </a:lnTo>
                  <a:lnTo>
                    <a:pt x="848" y="175"/>
                  </a:lnTo>
                  <a:lnTo>
                    <a:pt x="848" y="172"/>
                  </a:lnTo>
                  <a:lnTo>
                    <a:pt x="849" y="170"/>
                  </a:lnTo>
                  <a:lnTo>
                    <a:pt x="851" y="165"/>
                  </a:lnTo>
                  <a:lnTo>
                    <a:pt x="858" y="161"/>
                  </a:lnTo>
                  <a:lnTo>
                    <a:pt x="861" y="157"/>
                  </a:lnTo>
                  <a:lnTo>
                    <a:pt x="862" y="154"/>
                  </a:lnTo>
                  <a:lnTo>
                    <a:pt x="861" y="151"/>
                  </a:lnTo>
                  <a:lnTo>
                    <a:pt x="861" y="148"/>
                  </a:lnTo>
                  <a:lnTo>
                    <a:pt x="859" y="146"/>
                  </a:lnTo>
                  <a:lnTo>
                    <a:pt x="858" y="141"/>
                  </a:lnTo>
                  <a:lnTo>
                    <a:pt x="858" y="137"/>
                  </a:lnTo>
                  <a:lnTo>
                    <a:pt x="856" y="135"/>
                  </a:lnTo>
                  <a:lnTo>
                    <a:pt x="853" y="133"/>
                  </a:lnTo>
                  <a:lnTo>
                    <a:pt x="850" y="132"/>
                  </a:lnTo>
                  <a:lnTo>
                    <a:pt x="848" y="130"/>
                  </a:lnTo>
                  <a:lnTo>
                    <a:pt x="845" y="128"/>
                  </a:lnTo>
                  <a:lnTo>
                    <a:pt x="843" y="127"/>
                  </a:lnTo>
                  <a:lnTo>
                    <a:pt x="841" y="125"/>
                  </a:lnTo>
                  <a:lnTo>
                    <a:pt x="838" y="123"/>
                  </a:lnTo>
                  <a:lnTo>
                    <a:pt x="840" y="121"/>
                  </a:lnTo>
                  <a:lnTo>
                    <a:pt x="838" y="117"/>
                  </a:lnTo>
                  <a:lnTo>
                    <a:pt x="837" y="113"/>
                  </a:lnTo>
                  <a:lnTo>
                    <a:pt x="835" y="110"/>
                  </a:lnTo>
                  <a:lnTo>
                    <a:pt x="833" y="106"/>
                  </a:lnTo>
                  <a:lnTo>
                    <a:pt x="831" y="102"/>
                  </a:lnTo>
                  <a:lnTo>
                    <a:pt x="829" y="98"/>
                  </a:lnTo>
                  <a:lnTo>
                    <a:pt x="829" y="94"/>
                  </a:lnTo>
                  <a:lnTo>
                    <a:pt x="827" y="91"/>
                  </a:lnTo>
                  <a:lnTo>
                    <a:pt x="826" y="88"/>
                  </a:lnTo>
                  <a:lnTo>
                    <a:pt x="826" y="82"/>
                  </a:lnTo>
                  <a:lnTo>
                    <a:pt x="824" y="78"/>
                  </a:lnTo>
                  <a:lnTo>
                    <a:pt x="821" y="73"/>
                  </a:lnTo>
                  <a:lnTo>
                    <a:pt x="818" y="68"/>
                  </a:lnTo>
                  <a:lnTo>
                    <a:pt x="815" y="64"/>
                  </a:lnTo>
                  <a:lnTo>
                    <a:pt x="811" y="61"/>
                  </a:lnTo>
                  <a:lnTo>
                    <a:pt x="808" y="58"/>
                  </a:lnTo>
                  <a:lnTo>
                    <a:pt x="807" y="63"/>
                  </a:lnTo>
                  <a:lnTo>
                    <a:pt x="801" y="64"/>
                  </a:lnTo>
                  <a:lnTo>
                    <a:pt x="797" y="65"/>
                  </a:lnTo>
                  <a:lnTo>
                    <a:pt x="793" y="65"/>
                  </a:lnTo>
                  <a:lnTo>
                    <a:pt x="791" y="64"/>
                  </a:lnTo>
                  <a:lnTo>
                    <a:pt x="788" y="62"/>
                  </a:lnTo>
                  <a:lnTo>
                    <a:pt x="785" y="61"/>
                  </a:lnTo>
                  <a:lnTo>
                    <a:pt x="781" y="58"/>
                  </a:lnTo>
                  <a:lnTo>
                    <a:pt x="780" y="54"/>
                  </a:lnTo>
                  <a:lnTo>
                    <a:pt x="780" y="51"/>
                  </a:lnTo>
                  <a:lnTo>
                    <a:pt x="779" y="46"/>
                  </a:lnTo>
                  <a:lnTo>
                    <a:pt x="777" y="43"/>
                  </a:lnTo>
                  <a:lnTo>
                    <a:pt x="777" y="40"/>
                  </a:lnTo>
                  <a:lnTo>
                    <a:pt x="774" y="36"/>
                  </a:lnTo>
                  <a:lnTo>
                    <a:pt x="773" y="32"/>
                  </a:lnTo>
                  <a:lnTo>
                    <a:pt x="770" y="29"/>
                  </a:lnTo>
                  <a:lnTo>
                    <a:pt x="769" y="26"/>
                  </a:lnTo>
                  <a:lnTo>
                    <a:pt x="769" y="22"/>
                  </a:lnTo>
                  <a:lnTo>
                    <a:pt x="769" y="19"/>
                  </a:lnTo>
                  <a:lnTo>
                    <a:pt x="768" y="16"/>
                  </a:lnTo>
                  <a:lnTo>
                    <a:pt x="766" y="14"/>
                  </a:lnTo>
                  <a:lnTo>
                    <a:pt x="766" y="11"/>
                  </a:lnTo>
                  <a:lnTo>
                    <a:pt x="766" y="6"/>
                  </a:lnTo>
                  <a:lnTo>
                    <a:pt x="766" y="3"/>
                  </a:lnTo>
                  <a:lnTo>
                    <a:pt x="766" y="0"/>
                  </a:lnTo>
                  <a:lnTo>
                    <a:pt x="764" y="3"/>
                  </a:lnTo>
                  <a:lnTo>
                    <a:pt x="760" y="4"/>
                  </a:lnTo>
                  <a:lnTo>
                    <a:pt x="756" y="7"/>
                  </a:lnTo>
                  <a:lnTo>
                    <a:pt x="751" y="11"/>
                  </a:lnTo>
                  <a:lnTo>
                    <a:pt x="747" y="13"/>
                  </a:lnTo>
                  <a:lnTo>
                    <a:pt x="743" y="15"/>
                  </a:lnTo>
                  <a:lnTo>
                    <a:pt x="738" y="16"/>
                  </a:lnTo>
                  <a:lnTo>
                    <a:pt x="735" y="18"/>
                  </a:lnTo>
                  <a:lnTo>
                    <a:pt x="733" y="22"/>
                  </a:lnTo>
                  <a:lnTo>
                    <a:pt x="729" y="26"/>
                  </a:lnTo>
                  <a:lnTo>
                    <a:pt x="724" y="27"/>
                  </a:lnTo>
                  <a:lnTo>
                    <a:pt x="722" y="30"/>
                  </a:lnTo>
                  <a:lnTo>
                    <a:pt x="718" y="29"/>
                  </a:lnTo>
                  <a:lnTo>
                    <a:pt x="716" y="26"/>
                  </a:lnTo>
                  <a:lnTo>
                    <a:pt x="716" y="22"/>
                  </a:lnTo>
                  <a:lnTo>
                    <a:pt x="713" y="20"/>
                  </a:lnTo>
                  <a:lnTo>
                    <a:pt x="711" y="20"/>
                  </a:lnTo>
                  <a:lnTo>
                    <a:pt x="710" y="19"/>
                  </a:lnTo>
                  <a:lnTo>
                    <a:pt x="710" y="18"/>
                  </a:lnTo>
                  <a:lnTo>
                    <a:pt x="702" y="18"/>
                  </a:lnTo>
                  <a:lnTo>
                    <a:pt x="697" y="17"/>
                  </a:lnTo>
                  <a:lnTo>
                    <a:pt x="693" y="14"/>
                  </a:lnTo>
                  <a:lnTo>
                    <a:pt x="691" y="9"/>
                  </a:lnTo>
                  <a:lnTo>
                    <a:pt x="687" y="6"/>
                  </a:lnTo>
                  <a:lnTo>
                    <a:pt x="686" y="8"/>
                  </a:lnTo>
                  <a:lnTo>
                    <a:pt x="685" y="11"/>
                  </a:lnTo>
                  <a:lnTo>
                    <a:pt x="684" y="13"/>
                  </a:lnTo>
                  <a:lnTo>
                    <a:pt x="683" y="14"/>
                  </a:lnTo>
                  <a:lnTo>
                    <a:pt x="683" y="16"/>
                  </a:lnTo>
                  <a:lnTo>
                    <a:pt x="683" y="17"/>
                  </a:lnTo>
                  <a:lnTo>
                    <a:pt x="683" y="19"/>
                  </a:lnTo>
                  <a:lnTo>
                    <a:pt x="683" y="20"/>
                  </a:lnTo>
                  <a:lnTo>
                    <a:pt x="678" y="20"/>
                  </a:lnTo>
                  <a:lnTo>
                    <a:pt x="679" y="19"/>
                  </a:lnTo>
                  <a:lnTo>
                    <a:pt x="680" y="17"/>
                  </a:lnTo>
                  <a:lnTo>
                    <a:pt x="677" y="14"/>
                  </a:lnTo>
                  <a:lnTo>
                    <a:pt x="674" y="16"/>
                  </a:lnTo>
                  <a:lnTo>
                    <a:pt x="672" y="16"/>
                  </a:lnTo>
                  <a:lnTo>
                    <a:pt x="672" y="20"/>
                  </a:lnTo>
                  <a:lnTo>
                    <a:pt x="670" y="20"/>
                  </a:lnTo>
                  <a:lnTo>
                    <a:pt x="669" y="20"/>
                  </a:lnTo>
                  <a:lnTo>
                    <a:pt x="667" y="20"/>
                  </a:lnTo>
                  <a:lnTo>
                    <a:pt x="665" y="20"/>
                  </a:lnTo>
                  <a:lnTo>
                    <a:pt x="665" y="18"/>
                  </a:lnTo>
                  <a:lnTo>
                    <a:pt x="668" y="16"/>
                  </a:lnTo>
                  <a:lnTo>
                    <a:pt x="668" y="14"/>
                  </a:lnTo>
                  <a:lnTo>
                    <a:pt x="666" y="13"/>
                  </a:lnTo>
                  <a:lnTo>
                    <a:pt x="664" y="13"/>
                  </a:lnTo>
                  <a:lnTo>
                    <a:pt x="660" y="12"/>
                  </a:lnTo>
                  <a:lnTo>
                    <a:pt x="656" y="11"/>
                  </a:lnTo>
                  <a:lnTo>
                    <a:pt x="651" y="11"/>
                  </a:lnTo>
                  <a:lnTo>
                    <a:pt x="648" y="11"/>
                  </a:lnTo>
                  <a:lnTo>
                    <a:pt x="645" y="9"/>
                  </a:lnTo>
                  <a:lnTo>
                    <a:pt x="643" y="9"/>
                  </a:lnTo>
                  <a:lnTo>
                    <a:pt x="645" y="12"/>
                  </a:lnTo>
                  <a:lnTo>
                    <a:pt x="647" y="12"/>
                  </a:lnTo>
                  <a:lnTo>
                    <a:pt x="645" y="17"/>
                  </a:lnTo>
                  <a:lnTo>
                    <a:pt x="642" y="17"/>
                  </a:lnTo>
                  <a:lnTo>
                    <a:pt x="635" y="16"/>
                  </a:lnTo>
                  <a:lnTo>
                    <a:pt x="630" y="14"/>
                  </a:lnTo>
                  <a:lnTo>
                    <a:pt x="626" y="13"/>
                  </a:lnTo>
                  <a:lnTo>
                    <a:pt x="621" y="13"/>
                  </a:lnTo>
                  <a:lnTo>
                    <a:pt x="616" y="13"/>
                  </a:lnTo>
                  <a:lnTo>
                    <a:pt x="614" y="12"/>
                  </a:lnTo>
                  <a:lnTo>
                    <a:pt x="614" y="13"/>
                  </a:lnTo>
                  <a:lnTo>
                    <a:pt x="614" y="14"/>
                  </a:lnTo>
                  <a:lnTo>
                    <a:pt x="612" y="15"/>
                  </a:lnTo>
                  <a:lnTo>
                    <a:pt x="611" y="16"/>
                  </a:lnTo>
                  <a:lnTo>
                    <a:pt x="611" y="19"/>
                  </a:lnTo>
                  <a:lnTo>
                    <a:pt x="611" y="22"/>
                  </a:lnTo>
                  <a:lnTo>
                    <a:pt x="610" y="27"/>
                  </a:lnTo>
                  <a:lnTo>
                    <a:pt x="608" y="30"/>
                  </a:lnTo>
                  <a:lnTo>
                    <a:pt x="604" y="29"/>
                  </a:lnTo>
                  <a:lnTo>
                    <a:pt x="600" y="29"/>
                  </a:lnTo>
                  <a:lnTo>
                    <a:pt x="596" y="29"/>
                  </a:lnTo>
                  <a:lnTo>
                    <a:pt x="591" y="27"/>
                  </a:lnTo>
                  <a:lnTo>
                    <a:pt x="592" y="31"/>
                  </a:lnTo>
                  <a:lnTo>
                    <a:pt x="597" y="34"/>
                  </a:lnTo>
                  <a:lnTo>
                    <a:pt x="601" y="39"/>
                  </a:lnTo>
                  <a:lnTo>
                    <a:pt x="603" y="42"/>
                  </a:lnTo>
                  <a:lnTo>
                    <a:pt x="601" y="43"/>
                  </a:lnTo>
                  <a:lnTo>
                    <a:pt x="599" y="42"/>
                  </a:lnTo>
                  <a:lnTo>
                    <a:pt x="595" y="41"/>
                  </a:lnTo>
                  <a:lnTo>
                    <a:pt x="591" y="39"/>
                  </a:lnTo>
                  <a:lnTo>
                    <a:pt x="589" y="36"/>
                  </a:lnTo>
                  <a:lnTo>
                    <a:pt x="589" y="39"/>
                  </a:lnTo>
                  <a:lnTo>
                    <a:pt x="589" y="41"/>
                  </a:lnTo>
                  <a:lnTo>
                    <a:pt x="589" y="42"/>
                  </a:lnTo>
                  <a:lnTo>
                    <a:pt x="589" y="43"/>
                  </a:lnTo>
                  <a:lnTo>
                    <a:pt x="583" y="44"/>
                  </a:lnTo>
                  <a:lnTo>
                    <a:pt x="577" y="46"/>
                  </a:lnTo>
                  <a:lnTo>
                    <a:pt x="573" y="52"/>
                  </a:lnTo>
                  <a:lnTo>
                    <a:pt x="572" y="57"/>
                  </a:lnTo>
                  <a:lnTo>
                    <a:pt x="569" y="55"/>
                  </a:lnTo>
                  <a:lnTo>
                    <a:pt x="566" y="54"/>
                  </a:lnTo>
                  <a:lnTo>
                    <a:pt x="562" y="53"/>
                  </a:lnTo>
                  <a:lnTo>
                    <a:pt x="561" y="52"/>
                  </a:lnTo>
                  <a:lnTo>
                    <a:pt x="561" y="54"/>
                  </a:lnTo>
                  <a:lnTo>
                    <a:pt x="562" y="57"/>
                  </a:lnTo>
                  <a:lnTo>
                    <a:pt x="562" y="58"/>
                  </a:lnTo>
                  <a:lnTo>
                    <a:pt x="561" y="62"/>
                  </a:lnTo>
                  <a:lnTo>
                    <a:pt x="561" y="58"/>
                  </a:lnTo>
                  <a:lnTo>
                    <a:pt x="558" y="57"/>
                  </a:lnTo>
                  <a:lnTo>
                    <a:pt x="556" y="57"/>
                  </a:lnTo>
                  <a:lnTo>
                    <a:pt x="554" y="57"/>
                  </a:lnTo>
                  <a:lnTo>
                    <a:pt x="553" y="57"/>
                  </a:lnTo>
                  <a:lnTo>
                    <a:pt x="551" y="58"/>
                  </a:lnTo>
                  <a:lnTo>
                    <a:pt x="548" y="57"/>
                  </a:lnTo>
                  <a:lnTo>
                    <a:pt x="546" y="58"/>
                  </a:lnTo>
                  <a:lnTo>
                    <a:pt x="543" y="58"/>
                  </a:lnTo>
                  <a:lnTo>
                    <a:pt x="540" y="57"/>
                  </a:lnTo>
                  <a:lnTo>
                    <a:pt x="537" y="54"/>
                  </a:lnTo>
                  <a:lnTo>
                    <a:pt x="534" y="54"/>
                  </a:lnTo>
                  <a:lnTo>
                    <a:pt x="534" y="57"/>
                  </a:lnTo>
                  <a:lnTo>
                    <a:pt x="535" y="57"/>
                  </a:lnTo>
                  <a:lnTo>
                    <a:pt x="538" y="58"/>
                  </a:lnTo>
                  <a:lnTo>
                    <a:pt x="538" y="62"/>
                  </a:lnTo>
                  <a:lnTo>
                    <a:pt x="535" y="62"/>
                  </a:lnTo>
                  <a:lnTo>
                    <a:pt x="532" y="62"/>
                  </a:lnTo>
                  <a:lnTo>
                    <a:pt x="529" y="62"/>
                  </a:lnTo>
                  <a:lnTo>
                    <a:pt x="524" y="61"/>
                  </a:lnTo>
                  <a:lnTo>
                    <a:pt x="520" y="61"/>
                  </a:lnTo>
                  <a:lnTo>
                    <a:pt x="518" y="61"/>
                  </a:lnTo>
                  <a:lnTo>
                    <a:pt x="515" y="60"/>
                  </a:lnTo>
                  <a:lnTo>
                    <a:pt x="511" y="58"/>
                  </a:lnTo>
                  <a:lnTo>
                    <a:pt x="510" y="62"/>
                  </a:lnTo>
                  <a:lnTo>
                    <a:pt x="508" y="65"/>
                  </a:lnTo>
                  <a:lnTo>
                    <a:pt x="507" y="69"/>
                  </a:lnTo>
                  <a:lnTo>
                    <a:pt x="504" y="73"/>
                  </a:lnTo>
                  <a:lnTo>
                    <a:pt x="501" y="72"/>
                  </a:lnTo>
                  <a:lnTo>
                    <a:pt x="499" y="70"/>
                  </a:lnTo>
                  <a:lnTo>
                    <a:pt x="496" y="69"/>
                  </a:lnTo>
                  <a:lnTo>
                    <a:pt x="494" y="68"/>
                  </a:lnTo>
                  <a:lnTo>
                    <a:pt x="487" y="69"/>
                  </a:lnTo>
                  <a:lnTo>
                    <a:pt x="489" y="72"/>
                  </a:lnTo>
                  <a:lnTo>
                    <a:pt x="491" y="75"/>
                  </a:lnTo>
                  <a:lnTo>
                    <a:pt x="493" y="79"/>
                  </a:lnTo>
                  <a:lnTo>
                    <a:pt x="494" y="81"/>
                  </a:lnTo>
                  <a:lnTo>
                    <a:pt x="492" y="81"/>
                  </a:lnTo>
                  <a:lnTo>
                    <a:pt x="489" y="81"/>
                  </a:lnTo>
                  <a:lnTo>
                    <a:pt x="487" y="80"/>
                  </a:lnTo>
                  <a:lnTo>
                    <a:pt x="484" y="79"/>
                  </a:lnTo>
                  <a:lnTo>
                    <a:pt x="481" y="78"/>
                  </a:lnTo>
                  <a:lnTo>
                    <a:pt x="479" y="78"/>
                  </a:lnTo>
                  <a:lnTo>
                    <a:pt x="477" y="78"/>
                  </a:lnTo>
                  <a:lnTo>
                    <a:pt x="474" y="78"/>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23" name="Freeform 24"/>
            <p:cNvSpPr>
              <a:spLocks/>
            </p:cNvSpPr>
            <p:nvPr/>
          </p:nvSpPr>
          <p:spPr bwMode="auto">
            <a:xfrm>
              <a:off x="1775" y="2311"/>
              <a:ext cx="579" cy="393"/>
            </a:xfrm>
            <a:custGeom>
              <a:avLst/>
              <a:gdLst>
                <a:gd name="T0" fmla="*/ 1 w 973"/>
                <a:gd name="T1" fmla="*/ 1 h 659"/>
                <a:gd name="T2" fmla="*/ 1 w 973"/>
                <a:gd name="T3" fmla="*/ 1 h 659"/>
                <a:gd name="T4" fmla="*/ 1 w 973"/>
                <a:gd name="T5" fmla="*/ 1 h 659"/>
                <a:gd name="T6" fmla="*/ 1 w 973"/>
                <a:gd name="T7" fmla="*/ 1 h 659"/>
                <a:gd name="T8" fmla="*/ 1 w 973"/>
                <a:gd name="T9" fmla="*/ 1 h 659"/>
                <a:gd name="T10" fmla="*/ 1 w 973"/>
                <a:gd name="T11" fmla="*/ 1 h 659"/>
                <a:gd name="T12" fmla="*/ 1 w 973"/>
                <a:gd name="T13" fmla="*/ 1 h 659"/>
                <a:gd name="T14" fmla="*/ 1 w 973"/>
                <a:gd name="T15" fmla="*/ 1 h 659"/>
                <a:gd name="T16" fmla="*/ 1 w 973"/>
                <a:gd name="T17" fmla="*/ 1 h 659"/>
                <a:gd name="T18" fmla="*/ 1 w 973"/>
                <a:gd name="T19" fmla="*/ 1 h 659"/>
                <a:gd name="T20" fmla="*/ 1 w 973"/>
                <a:gd name="T21" fmla="*/ 1 h 659"/>
                <a:gd name="T22" fmla="*/ 1 w 973"/>
                <a:gd name="T23" fmla="*/ 1 h 659"/>
                <a:gd name="T24" fmla="*/ 1 w 973"/>
                <a:gd name="T25" fmla="*/ 1 h 659"/>
                <a:gd name="T26" fmla="*/ 1 w 973"/>
                <a:gd name="T27" fmla="*/ 1 h 659"/>
                <a:gd name="T28" fmla="*/ 1 w 973"/>
                <a:gd name="T29" fmla="*/ 1 h 659"/>
                <a:gd name="T30" fmla="*/ 1 w 973"/>
                <a:gd name="T31" fmla="*/ 1 h 659"/>
                <a:gd name="T32" fmla="*/ 1 w 973"/>
                <a:gd name="T33" fmla="*/ 1 h 659"/>
                <a:gd name="T34" fmla="*/ 1 w 973"/>
                <a:gd name="T35" fmla="*/ 1 h 659"/>
                <a:gd name="T36" fmla="*/ 1 w 973"/>
                <a:gd name="T37" fmla="*/ 1 h 659"/>
                <a:gd name="T38" fmla="*/ 1 w 973"/>
                <a:gd name="T39" fmla="*/ 1 h 659"/>
                <a:gd name="T40" fmla="*/ 1 w 973"/>
                <a:gd name="T41" fmla="*/ 1 h 659"/>
                <a:gd name="T42" fmla="*/ 1 w 973"/>
                <a:gd name="T43" fmla="*/ 1 h 659"/>
                <a:gd name="T44" fmla="*/ 1 w 973"/>
                <a:gd name="T45" fmla="*/ 1 h 659"/>
                <a:gd name="T46" fmla="*/ 1 w 973"/>
                <a:gd name="T47" fmla="*/ 1 h 659"/>
                <a:gd name="T48" fmla="*/ 1 w 973"/>
                <a:gd name="T49" fmla="*/ 1 h 659"/>
                <a:gd name="T50" fmla="*/ 1 w 973"/>
                <a:gd name="T51" fmla="*/ 1 h 659"/>
                <a:gd name="T52" fmla="*/ 1 w 973"/>
                <a:gd name="T53" fmla="*/ 1 h 659"/>
                <a:gd name="T54" fmla="*/ 1 w 973"/>
                <a:gd name="T55" fmla="*/ 1 h 659"/>
                <a:gd name="T56" fmla="*/ 1 w 973"/>
                <a:gd name="T57" fmla="*/ 1 h 659"/>
                <a:gd name="T58" fmla="*/ 1 w 973"/>
                <a:gd name="T59" fmla="*/ 1 h 659"/>
                <a:gd name="T60" fmla="*/ 1 w 973"/>
                <a:gd name="T61" fmla="*/ 1 h 659"/>
                <a:gd name="T62" fmla="*/ 1 w 973"/>
                <a:gd name="T63" fmla="*/ 1 h 659"/>
                <a:gd name="T64" fmla="*/ 1 w 973"/>
                <a:gd name="T65" fmla="*/ 1 h 659"/>
                <a:gd name="T66" fmla="*/ 1 w 973"/>
                <a:gd name="T67" fmla="*/ 1 h 659"/>
                <a:gd name="T68" fmla="*/ 1 w 973"/>
                <a:gd name="T69" fmla="*/ 1 h 659"/>
                <a:gd name="T70" fmla="*/ 1 w 973"/>
                <a:gd name="T71" fmla="*/ 1 h 659"/>
                <a:gd name="T72" fmla="*/ 1 w 973"/>
                <a:gd name="T73" fmla="*/ 1 h 659"/>
                <a:gd name="T74" fmla="*/ 1 w 973"/>
                <a:gd name="T75" fmla="*/ 1 h 659"/>
                <a:gd name="T76" fmla="*/ 1 w 973"/>
                <a:gd name="T77" fmla="*/ 1 h 659"/>
                <a:gd name="T78" fmla="*/ 1 w 973"/>
                <a:gd name="T79" fmla="*/ 1 h 659"/>
                <a:gd name="T80" fmla="*/ 1 w 973"/>
                <a:gd name="T81" fmla="*/ 1 h 659"/>
                <a:gd name="T82" fmla="*/ 1 w 973"/>
                <a:gd name="T83" fmla="*/ 1 h 659"/>
                <a:gd name="T84" fmla="*/ 1 w 973"/>
                <a:gd name="T85" fmla="*/ 1 h 659"/>
                <a:gd name="T86" fmla="*/ 1 w 973"/>
                <a:gd name="T87" fmla="*/ 1 h 659"/>
                <a:gd name="T88" fmla="*/ 1 w 973"/>
                <a:gd name="T89" fmla="*/ 1 h 659"/>
                <a:gd name="T90" fmla="*/ 1 w 973"/>
                <a:gd name="T91" fmla="*/ 1 h 659"/>
                <a:gd name="T92" fmla="*/ 1 w 973"/>
                <a:gd name="T93" fmla="*/ 1 h 659"/>
                <a:gd name="T94" fmla="*/ 1 w 973"/>
                <a:gd name="T95" fmla="*/ 1 h 659"/>
                <a:gd name="T96" fmla="*/ 1 w 973"/>
                <a:gd name="T97" fmla="*/ 1 h 659"/>
                <a:gd name="T98" fmla="*/ 1 w 973"/>
                <a:gd name="T99" fmla="*/ 1 h 659"/>
                <a:gd name="T100" fmla="*/ 1 w 973"/>
                <a:gd name="T101" fmla="*/ 1 h 659"/>
                <a:gd name="T102" fmla="*/ 1 w 973"/>
                <a:gd name="T103" fmla="*/ 1 h 659"/>
                <a:gd name="T104" fmla="*/ 1 w 973"/>
                <a:gd name="T105" fmla="*/ 1 h 659"/>
                <a:gd name="T106" fmla="*/ 1 w 973"/>
                <a:gd name="T107" fmla="*/ 1 h 659"/>
                <a:gd name="T108" fmla="*/ 1 w 973"/>
                <a:gd name="T109" fmla="*/ 1 h 659"/>
                <a:gd name="T110" fmla="*/ 1 w 973"/>
                <a:gd name="T111" fmla="*/ 1 h 659"/>
                <a:gd name="T112" fmla="*/ 1 w 973"/>
                <a:gd name="T113" fmla="*/ 1 h 659"/>
                <a:gd name="T114" fmla="*/ 1 w 973"/>
                <a:gd name="T115" fmla="*/ 1 h 659"/>
                <a:gd name="T116" fmla="*/ 1 w 973"/>
                <a:gd name="T117" fmla="*/ 1 h 659"/>
                <a:gd name="T118" fmla="*/ 1 w 973"/>
                <a:gd name="T119" fmla="*/ 1 h 659"/>
                <a:gd name="T120" fmla="*/ 1 w 973"/>
                <a:gd name="T121" fmla="*/ 1 h 659"/>
                <a:gd name="T122" fmla="*/ 1 w 973"/>
                <a:gd name="T123" fmla="*/ 1 h 6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3"/>
                <a:gd name="T187" fmla="*/ 0 h 659"/>
                <a:gd name="T188" fmla="*/ 973 w 973"/>
                <a:gd name="T189" fmla="*/ 659 h 6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3" h="659">
                  <a:moveTo>
                    <a:pt x="474" y="78"/>
                  </a:moveTo>
                  <a:lnTo>
                    <a:pt x="472" y="78"/>
                  </a:lnTo>
                  <a:lnTo>
                    <a:pt x="472" y="73"/>
                  </a:lnTo>
                  <a:lnTo>
                    <a:pt x="472" y="69"/>
                  </a:lnTo>
                  <a:lnTo>
                    <a:pt x="470" y="68"/>
                  </a:lnTo>
                  <a:lnTo>
                    <a:pt x="465" y="68"/>
                  </a:lnTo>
                  <a:lnTo>
                    <a:pt x="466" y="69"/>
                  </a:lnTo>
                  <a:lnTo>
                    <a:pt x="467" y="72"/>
                  </a:lnTo>
                  <a:lnTo>
                    <a:pt x="468" y="75"/>
                  </a:lnTo>
                  <a:lnTo>
                    <a:pt x="470" y="78"/>
                  </a:lnTo>
                  <a:lnTo>
                    <a:pt x="469" y="81"/>
                  </a:lnTo>
                  <a:lnTo>
                    <a:pt x="466" y="81"/>
                  </a:lnTo>
                  <a:lnTo>
                    <a:pt x="464" y="80"/>
                  </a:lnTo>
                  <a:lnTo>
                    <a:pt x="460" y="79"/>
                  </a:lnTo>
                  <a:lnTo>
                    <a:pt x="457" y="79"/>
                  </a:lnTo>
                  <a:lnTo>
                    <a:pt x="454" y="80"/>
                  </a:lnTo>
                  <a:lnTo>
                    <a:pt x="451" y="81"/>
                  </a:lnTo>
                  <a:lnTo>
                    <a:pt x="448" y="82"/>
                  </a:lnTo>
                  <a:lnTo>
                    <a:pt x="445" y="84"/>
                  </a:lnTo>
                  <a:lnTo>
                    <a:pt x="443" y="87"/>
                  </a:lnTo>
                  <a:lnTo>
                    <a:pt x="440" y="88"/>
                  </a:lnTo>
                  <a:lnTo>
                    <a:pt x="439" y="91"/>
                  </a:lnTo>
                  <a:lnTo>
                    <a:pt x="437" y="91"/>
                  </a:lnTo>
                  <a:lnTo>
                    <a:pt x="435" y="89"/>
                  </a:lnTo>
                  <a:lnTo>
                    <a:pt x="435" y="87"/>
                  </a:lnTo>
                  <a:lnTo>
                    <a:pt x="433" y="87"/>
                  </a:lnTo>
                  <a:lnTo>
                    <a:pt x="429" y="89"/>
                  </a:lnTo>
                  <a:lnTo>
                    <a:pt x="429" y="84"/>
                  </a:lnTo>
                  <a:lnTo>
                    <a:pt x="429" y="81"/>
                  </a:lnTo>
                  <a:lnTo>
                    <a:pt x="426" y="79"/>
                  </a:lnTo>
                  <a:lnTo>
                    <a:pt x="423" y="81"/>
                  </a:lnTo>
                  <a:lnTo>
                    <a:pt x="420" y="82"/>
                  </a:lnTo>
                  <a:lnTo>
                    <a:pt x="418" y="85"/>
                  </a:lnTo>
                  <a:lnTo>
                    <a:pt x="413" y="87"/>
                  </a:lnTo>
                  <a:lnTo>
                    <a:pt x="413" y="89"/>
                  </a:lnTo>
                  <a:lnTo>
                    <a:pt x="410" y="91"/>
                  </a:lnTo>
                  <a:lnTo>
                    <a:pt x="407" y="89"/>
                  </a:lnTo>
                  <a:lnTo>
                    <a:pt x="410" y="87"/>
                  </a:lnTo>
                  <a:lnTo>
                    <a:pt x="413" y="81"/>
                  </a:lnTo>
                  <a:lnTo>
                    <a:pt x="410" y="79"/>
                  </a:lnTo>
                  <a:lnTo>
                    <a:pt x="407" y="79"/>
                  </a:lnTo>
                  <a:lnTo>
                    <a:pt x="404" y="78"/>
                  </a:lnTo>
                  <a:lnTo>
                    <a:pt x="401" y="75"/>
                  </a:lnTo>
                  <a:lnTo>
                    <a:pt x="400" y="78"/>
                  </a:lnTo>
                  <a:lnTo>
                    <a:pt x="399" y="79"/>
                  </a:lnTo>
                  <a:lnTo>
                    <a:pt x="397" y="81"/>
                  </a:lnTo>
                  <a:lnTo>
                    <a:pt x="395" y="81"/>
                  </a:lnTo>
                  <a:lnTo>
                    <a:pt x="395" y="80"/>
                  </a:lnTo>
                  <a:lnTo>
                    <a:pt x="395" y="78"/>
                  </a:lnTo>
                  <a:lnTo>
                    <a:pt x="395" y="77"/>
                  </a:lnTo>
                  <a:lnTo>
                    <a:pt x="395" y="75"/>
                  </a:lnTo>
                  <a:lnTo>
                    <a:pt x="389" y="73"/>
                  </a:lnTo>
                  <a:lnTo>
                    <a:pt x="387" y="69"/>
                  </a:lnTo>
                  <a:lnTo>
                    <a:pt x="387" y="73"/>
                  </a:lnTo>
                  <a:lnTo>
                    <a:pt x="388" y="75"/>
                  </a:lnTo>
                  <a:lnTo>
                    <a:pt x="389" y="79"/>
                  </a:lnTo>
                  <a:lnTo>
                    <a:pt x="389" y="81"/>
                  </a:lnTo>
                  <a:lnTo>
                    <a:pt x="388" y="85"/>
                  </a:lnTo>
                  <a:lnTo>
                    <a:pt x="387" y="88"/>
                  </a:lnTo>
                  <a:lnTo>
                    <a:pt x="384" y="88"/>
                  </a:lnTo>
                  <a:lnTo>
                    <a:pt x="380" y="89"/>
                  </a:lnTo>
                  <a:lnTo>
                    <a:pt x="381" y="85"/>
                  </a:lnTo>
                  <a:lnTo>
                    <a:pt x="381" y="81"/>
                  </a:lnTo>
                  <a:lnTo>
                    <a:pt x="383" y="78"/>
                  </a:lnTo>
                  <a:lnTo>
                    <a:pt x="383" y="75"/>
                  </a:lnTo>
                  <a:lnTo>
                    <a:pt x="377" y="73"/>
                  </a:lnTo>
                  <a:lnTo>
                    <a:pt x="373" y="75"/>
                  </a:lnTo>
                  <a:lnTo>
                    <a:pt x="370" y="78"/>
                  </a:lnTo>
                  <a:lnTo>
                    <a:pt x="367" y="79"/>
                  </a:lnTo>
                  <a:lnTo>
                    <a:pt x="364" y="81"/>
                  </a:lnTo>
                  <a:lnTo>
                    <a:pt x="360" y="82"/>
                  </a:lnTo>
                  <a:lnTo>
                    <a:pt x="356" y="82"/>
                  </a:lnTo>
                  <a:lnTo>
                    <a:pt x="353" y="82"/>
                  </a:lnTo>
                  <a:lnTo>
                    <a:pt x="348" y="81"/>
                  </a:lnTo>
                  <a:lnTo>
                    <a:pt x="345" y="75"/>
                  </a:lnTo>
                  <a:lnTo>
                    <a:pt x="341" y="73"/>
                  </a:lnTo>
                  <a:lnTo>
                    <a:pt x="335" y="75"/>
                  </a:lnTo>
                  <a:lnTo>
                    <a:pt x="334" y="81"/>
                  </a:lnTo>
                  <a:lnTo>
                    <a:pt x="331" y="84"/>
                  </a:lnTo>
                  <a:lnTo>
                    <a:pt x="331" y="79"/>
                  </a:lnTo>
                  <a:lnTo>
                    <a:pt x="329" y="79"/>
                  </a:lnTo>
                  <a:lnTo>
                    <a:pt x="324" y="79"/>
                  </a:lnTo>
                  <a:lnTo>
                    <a:pt x="321" y="79"/>
                  </a:lnTo>
                  <a:lnTo>
                    <a:pt x="318" y="79"/>
                  </a:lnTo>
                  <a:lnTo>
                    <a:pt x="315" y="79"/>
                  </a:lnTo>
                  <a:lnTo>
                    <a:pt x="312" y="79"/>
                  </a:lnTo>
                  <a:lnTo>
                    <a:pt x="310" y="80"/>
                  </a:lnTo>
                  <a:lnTo>
                    <a:pt x="306" y="81"/>
                  </a:lnTo>
                  <a:lnTo>
                    <a:pt x="310" y="81"/>
                  </a:lnTo>
                  <a:lnTo>
                    <a:pt x="310" y="85"/>
                  </a:lnTo>
                  <a:lnTo>
                    <a:pt x="310" y="88"/>
                  </a:lnTo>
                  <a:lnTo>
                    <a:pt x="310" y="91"/>
                  </a:lnTo>
                  <a:lnTo>
                    <a:pt x="310" y="93"/>
                  </a:lnTo>
                  <a:lnTo>
                    <a:pt x="310" y="97"/>
                  </a:lnTo>
                  <a:lnTo>
                    <a:pt x="308" y="99"/>
                  </a:lnTo>
                  <a:lnTo>
                    <a:pt x="308" y="101"/>
                  </a:lnTo>
                  <a:lnTo>
                    <a:pt x="306" y="104"/>
                  </a:lnTo>
                  <a:lnTo>
                    <a:pt x="303" y="104"/>
                  </a:lnTo>
                  <a:lnTo>
                    <a:pt x="303" y="101"/>
                  </a:lnTo>
                  <a:lnTo>
                    <a:pt x="301" y="100"/>
                  </a:lnTo>
                  <a:lnTo>
                    <a:pt x="299" y="104"/>
                  </a:lnTo>
                  <a:lnTo>
                    <a:pt x="297" y="104"/>
                  </a:lnTo>
                  <a:lnTo>
                    <a:pt x="294" y="104"/>
                  </a:lnTo>
                  <a:lnTo>
                    <a:pt x="292" y="101"/>
                  </a:lnTo>
                  <a:lnTo>
                    <a:pt x="287" y="104"/>
                  </a:lnTo>
                  <a:lnTo>
                    <a:pt x="287" y="110"/>
                  </a:lnTo>
                  <a:lnTo>
                    <a:pt x="283" y="113"/>
                  </a:lnTo>
                  <a:lnTo>
                    <a:pt x="281" y="111"/>
                  </a:lnTo>
                  <a:lnTo>
                    <a:pt x="281" y="108"/>
                  </a:lnTo>
                  <a:lnTo>
                    <a:pt x="280" y="101"/>
                  </a:lnTo>
                  <a:lnTo>
                    <a:pt x="274" y="100"/>
                  </a:lnTo>
                  <a:lnTo>
                    <a:pt x="272" y="101"/>
                  </a:lnTo>
                  <a:lnTo>
                    <a:pt x="272" y="104"/>
                  </a:lnTo>
                  <a:lnTo>
                    <a:pt x="277" y="110"/>
                  </a:lnTo>
                  <a:lnTo>
                    <a:pt x="275" y="110"/>
                  </a:lnTo>
                  <a:lnTo>
                    <a:pt x="273" y="110"/>
                  </a:lnTo>
                  <a:lnTo>
                    <a:pt x="272" y="110"/>
                  </a:lnTo>
                  <a:lnTo>
                    <a:pt x="270" y="110"/>
                  </a:lnTo>
                  <a:lnTo>
                    <a:pt x="267" y="108"/>
                  </a:lnTo>
                  <a:lnTo>
                    <a:pt x="262" y="108"/>
                  </a:lnTo>
                  <a:lnTo>
                    <a:pt x="260" y="110"/>
                  </a:lnTo>
                  <a:lnTo>
                    <a:pt x="260" y="113"/>
                  </a:lnTo>
                  <a:lnTo>
                    <a:pt x="259" y="117"/>
                  </a:lnTo>
                  <a:lnTo>
                    <a:pt x="258" y="121"/>
                  </a:lnTo>
                  <a:lnTo>
                    <a:pt x="256" y="118"/>
                  </a:lnTo>
                  <a:lnTo>
                    <a:pt x="256" y="116"/>
                  </a:lnTo>
                  <a:lnTo>
                    <a:pt x="253" y="113"/>
                  </a:lnTo>
                  <a:lnTo>
                    <a:pt x="253" y="111"/>
                  </a:lnTo>
                  <a:lnTo>
                    <a:pt x="250" y="110"/>
                  </a:lnTo>
                  <a:lnTo>
                    <a:pt x="247" y="110"/>
                  </a:lnTo>
                  <a:lnTo>
                    <a:pt x="246" y="111"/>
                  </a:lnTo>
                  <a:lnTo>
                    <a:pt x="245" y="116"/>
                  </a:lnTo>
                  <a:lnTo>
                    <a:pt x="248" y="120"/>
                  </a:lnTo>
                  <a:lnTo>
                    <a:pt x="251" y="123"/>
                  </a:lnTo>
                  <a:lnTo>
                    <a:pt x="254" y="127"/>
                  </a:lnTo>
                  <a:lnTo>
                    <a:pt x="256" y="132"/>
                  </a:lnTo>
                  <a:lnTo>
                    <a:pt x="253" y="132"/>
                  </a:lnTo>
                  <a:lnTo>
                    <a:pt x="250" y="129"/>
                  </a:lnTo>
                  <a:lnTo>
                    <a:pt x="247" y="127"/>
                  </a:lnTo>
                  <a:lnTo>
                    <a:pt x="245" y="123"/>
                  </a:lnTo>
                  <a:lnTo>
                    <a:pt x="243" y="120"/>
                  </a:lnTo>
                  <a:lnTo>
                    <a:pt x="241" y="117"/>
                  </a:lnTo>
                  <a:lnTo>
                    <a:pt x="237" y="114"/>
                  </a:lnTo>
                  <a:lnTo>
                    <a:pt x="234" y="112"/>
                  </a:lnTo>
                  <a:lnTo>
                    <a:pt x="232" y="111"/>
                  </a:lnTo>
                  <a:lnTo>
                    <a:pt x="229" y="113"/>
                  </a:lnTo>
                  <a:lnTo>
                    <a:pt x="232" y="116"/>
                  </a:lnTo>
                  <a:lnTo>
                    <a:pt x="235" y="117"/>
                  </a:lnTo>
                  <a:lnTo>
                    <a:pt x="237" y="121"/>
                  </a:lnTo>
                  <a:lnTo>
                    <a:pt x="239" y="125"/>
                  </a:lnTo>
                  <a:lnTo>
                    <a:pt x="241" y="130"/>
                  </a:lnTo>
                  <a:lnTo>
                    <a:pt x="243" y="132"/>
                  </a:lnTo>
                  <a:lnTo>
                    <a:pt x="242" y="134"/>
                  </a:lnTo>
                  <a:lnTo>
                    <a:pt x="241" y="137"/>
                  </a:lnTo>
                  <a:lnTo>
                    <a:pt x="241" y="138"/>
                  </a:lnTo>
                  <a:lnTo>
                    <a:pt x="241" y="140"/>
                  </a:lnTo>
                  <a:lnTo>
                    <a:pt x="237" y="140"/>
                  </a:lnTo>
                  <a:lnTo>
                    <a:pt x="235" y="140"/>
                  </a:lnTo>
                  <a:lnTo>
                    <a:pt x="232" y="138"/>
                  </a:lnTo>
                  <a:lnTo>
                    <a:pt x="229" y="137"/>
                  </a:lnTo>
                  <a:lnTo>
                    <a:pt x="226" y="136"/>
                  </a:lnTo>
                  <a:lnTo>
                    <a:pt x="224" y="134"/>
                  </a:lnTo>
                  <a:lnTo>
                    <a:pt x="221" y="132"/>
                  </a:lnTo>
                  <a:lnTo>
                    <a:pt x="218" y="130"/>
                  </a:lnTo>
                  <a:lnTo>
                    <a:pt x="219" y="134"/>
                  </a:lnTo>
                  <a:lnTo>
                    <a:pt x="221" y="138"/>
                  </a:lnTo>
                  <a:lnTo>
                    <a:pt x="223" y="144"/>
                  </a:lnTo>
                  <a:lnTo>
                    <a:pt x="224" y="146"/>
                  </a:lnTo>
                  <a:lnTo>
                    <a:pt x="221" y="147"/>
                  </a:lnTo>
                  <a:lnTo>
                    <a:pt x="218" y="147"/>
                  </a:lnTo>
                  <a:lnTo>
                    <a:pt x="218" y="148"/>
                  </a:lnTo>
                  <a:lnTo>
                    <a:pt x="215" y="148"/>
                  </a:lnTo>
                  <a:lnTo>
                    <a:pt x="215" y="150"/>
                  </a:lnTo>
                  <a:lnTo>
                    <a:pt x="210" y="150"/>
                  </a:lnTo>
                  <a:lnTo>
                    <a:pt x="206" y="150"/>
                  </a:lnTo>
                  <a:lnTo>
                    <a:pt x="206" y="147"/>
                  </a:lnTo>
                  <a:lnTo>
                    <a:pt x="205" y="145"/>
                  </a:lnTo>
                  <a:lnTo>
                    <a:pt x="204" y="141"/>
                  </a:lnTo>
                  <a:lnTo>
                    <a:pt x="202" y="139"/>
                  </a:lnTo>
                  <a:lnTo>
                    <a:pt x="194" y="140"/>
                  </a:lnTo>
                  <a:lnTo>
                    <a:pt x="189" y="146"/>
                  </a:lnTo>
                  <a:lnTo>
                    <a:pt x="187" y="146"/>
                  </a:lnTo>
                  <a:lnTo>
                    <a:pt x="185" y="148"/>
                  </a:lnTo>
                  <a:lnTo>
                    <a:pt x="183" y="147"/>
                  </a:lnTo>
                  <a:lnTo>
                    <a:pt x="181" y="146"/>
                  </a:lnTo>
                  <a:lnTo>
                    <a:pt x="180" y="147"/>
                  </a:lnTo>
                  <a:lnTo>
                    <a:pt x="178" y="148"/>
                  </a:lnTo>
                  <a:lnTo>
                    <a:pt x="178" y="150"/>
                  </a:lnTo>
                  <a:lnTo>
                    <a:pt x="175" y="153"/>
                  </a:lnTo>
                  <a:lnTo>
                    <a:pt x="170" y="153"/>
                  </a:lnTo>
                  <a:lnTo>
                    <a:pt x="169" y="157"/>
                  </a:lnTo>
                  <a:lnTo>
                    <a:pt x="172" y="161"/>
                  </a:lnTo>
                  <a:lnTo>
                    <a:pt x="178" y="164"/>
                  </a:lnTo>
                  <a:lnTo>
                    <a:pt x="181" y="165"/>
                  </a:lnTo>
                  <a:lnTo>
                    <a:pt x="181" y="169"/>
                  </a:lnTo>
                  <a:lnTo>
                    <a:pt x="178" y="170"/>
                  </a:lnTo>
                  <a:lnTo>
                    <a:pt x="176" y="170"/>
                  </a:lnTo>
                  <a:lnTo>
                    <a:pt x="173" y="173"/>
                  </a:lnTo>
                  <a:lnTo>
                    <a:pt x="176" y="176"/>
                  </a:lnTo>
                  <a:lnTo>
                    <a:pt x="178" y="180"/>
                  </a:lnTo>
                  <a:lnTo>
                    <a:pt x="178" y="183"/>
                  </a:lnTo>
                  <a:lnTo>
                    <a:pt x="180" y="188"/>
                  </a:lnTo>
                  <a:lnTo>
                    <a:pt x="175" y="188"/>
                  </a:lnTo>
                  <a:lnTo>
                    <a:pt x="175" y="186"/>
                  </a:lnTo>
                  <a:lnTo>
                    <a:pt x="173" y="184"/>
                  </a:lnTo>
                  <a:lnTo>
                    <a:pt x="167" y="184"/>
                  </a:lnTo>
                  <a:lnTo>
                    <a:pt x="167" y="186"/>
                  </a:lnTo>
                  <a:lnTo>
                    <a:pt x="168" y="188"/>
                  </a:lnTo>
                  <a:lnTo>
                    <a:pt x="170" y="192"/>
                  </a:lnTo>
                  <a:lnTo>
                    <a:pt x="170" y="194"/>
                  </a:lnTo>
                  <a:lnTo>
                    <a:pt x="165" y="195"/>
                  </a:lnTo>
                  <a:lnTo>
                    <a:pt x="164" y="194"/>
                  </a:lnTo>
                  <a:lnTo>
                    <a:pt x="162" y="193"/>
                  </a:lnTo>
                  <a:lnTo>
                    <a:pt x="158" y="189"/>
                  </a:lnTo>
                  <a:lnTo>
                    <a:pt x="158" y="188"/>
                  </a:lnTo>
                  <a:lnTo>
                    <a:pt x="156" y="189"/>
                  </a:lnTo>
                  <a:lnTo>
                    <a:pt x="156" y="193"/>
                  </a:lnTo>
                  <a:lnTo>
                    <a:pt x="156" y="196"/>
                  </a:lnTo>
                  <a:lnTo>
                    <a:pt x="151" y="197"/>
                  </a:lnTo>
                  <a:lnTo>
                    <a:pt x="148" y="201"/>
                  </a:lnTo>
                  <a:lnTo>
                    <a:pt x="145" y="206"/>
                  </a:lnTo>
                  <a:lnTo>
                    <a:pt x="140" y="207"/>
                  </a:lnTo>
                  <a:lnTo>
                    <a:pt x="138" y="213"/>
                  </a:lnTo>
                  <a:lnTo>
                    <a:pt x="137" y="213"/>
                  </a:lnTo>
                  <a:lnTo>
                    <a:pt x="134" y="215"/>
                  </a:lnTo>
                  <a:lnTo>
                    <a:pt x="134" y="219"/>
                  </a:lnTo>
                  <a:lnTo>
                    <a:pt x="137" y="219"/>
                  </a:lnTo>
                  <a:lnTo>
                    <a:pt x="139" y="219"/>
                  </a:lnTo>
                  <a:lnTo>
                    <a:pt x="142" y="220"/>
                  </a:lnTo>
                  <a:lnTo>
                    <a:pt x="145" y="221"/>
                  </a:lnTo>
                  <a:lnTo>
                    <a:pt x="145" y="222"/>
                  </a:lnTo>
                  <a:lnTo>
                    <a:pt x="148" y="225"/>
                  </a:lnTo>
                  <a:lnTo>
                    <a:pt x="143" y="227"/>
                  </a:lnTo>
                  <a:lnTo>
                    <a:pt x="138" y="227"/>
                  </a:lnTo>
                  <a:lnTo>
                    <a:pt x="137" y="231"/>
                  </a:lnTo>
                  <a:lnTo>
                    <a:pt x="139" y="234"/>
                  </a:lnTo>
                  <a:lnTo>
                    <a:pt x="140" y="236"/>
                  </a:lnTo>
                  <a:lnTo>
                    <a:pt x="140" y="242"/>
                  </a:lnTo>
                  <a:lnTo>
                    <a:pt x="140" y="245"/>
                  </a:lnTo>
                  <a:lnTo>
                    <a:pt x="138" y="248"/>
                  </a:lnTo>
                  <a:lnTo>
                    <a:pt x="138" y="253"/>
                  </a:lnTo>
                  <a:lnTo>
                    <a:pt x="137" y="253"/>
                  </a:lnTo>
                  <a:lnTo>
                    <a:pt x="134" y="255"/>
                  </a:lnTo>
                  <a:lnTo>
                    <a:pt x="128" y="255"/>
                  </a:lnTo>
                  <a:lnTo>
                    <a:pt x="123" y="260"/>
                  </a:lnTo>
                  <a:lnTo>
                    <a:pt x="123" y="261"/>
                  </a:lnTo>
                  <a:lnTo>
                    <a:pt x="126" y="265"/>
                  </a:lnTo>
                  <a:lnTo>
                    <a:pt x="123" y="268"/>
                  </a:lnTo>
                  <a:lnTo>
                    <a:pt x="120" y="270"/>
                  </a:lnTo>
                  <a:lnTo>
                    <a:pt x="116" y="271"/>
                  </a:lnTo>
                  <a:lnTo>
                    <a:pt x="111" y="271"/>
                  </a:lnTo>
                  <a:lnTo>
                    <a:pt x="108" y="272"/>
                  </a:lnTo>
                  <a:lnTo>
                    <a:pt x="106" y="273"/>
                  </a:lnTo>
                  <a:lnTo>
                    <a:pt x="103" y="274"/>
                  </a:lnTo>
                  <a:lnTo>
                    <a:pt x="99" y="274"/>
                  </a:lnTo>
                  <a:lnTo>
                    <a:pt x="97" y="277"/>
                  </a:lnTo>
                  <a:lnTo>
                    <a:pt x="95" y="278"/>
                  </a:lnTo>
                  <a:lnTo>
                    <a:pt x="92" y="278"/>
                  </a:lnTo>
                  <a:lnTo>
                    <a:pt x="89" y="278"/>
                  </a:lnTo>
                  <a:lnTo>
                    <a:pt x="87" y="282"/>
                  </a:lnTo>
                  <a:lnTo>
                    <a:pt x="0" y="330"/>
                  </a:lnTo>
                  <a:lnTo>
                    <a:pt x="0" y="334"/>
                  </a:lnTo>
                  <a:lnTo>
                    <a:pt x="2" y="335"/>
                  </a:lnTo>
                  <a:lnTo>
                    <a:pt x="3" y="338"/>
                  </a:lnTo>
                  <a:lnTo>
                    <a:pt x="4" y="341"/>
                  </a:lnTo>
                  <a:lnTo>
                    <a:pt x="7" y="341"/>
                  </a:lnTo>
                  <a:lnTo>
                    <a:pt x="10" y="341"/>
                  </a:lnTo>
                  <a:lnTo>
                    <a:pt x="12" y="341"/>
                  </a:lnTo>
                  <a:lnTo>
                    <a:pt x="14" y="341"/>
                  </a:lnTo>
                  <a:lnTo>
                    <a:pt x="16" y="340"/>
                  </a:lnTo>
                  <a:lnTo>
                    <a:pt x="19" y="340"/>
                  </a:lnTo>
                  <a:lnTo>
                    <a:pt x="22" y="339"/>
                  </a:lnTo>
                  <a:lnTo>
                    <a:pt x="24" y="339"/>
                  </a:lnTo>
                  <a:lnTo>
                    <a:pt x="24" y="344"/>
                  </a:lnTo>
                  <a:lnTo>
                    <a:pt x="26" y="347"/>
                  </a:lnTo>
                  <a:lnTo>
                    <a:pt x="29" y="351"/>
                  </a:lnTo>
                  <a:lnTo>
                    <a:pt x="33" y="354"/>
                  </a:lnTo>
                  <a:lnTo>
                    <a:pt x="35" y="357"/>
                  </a:lnTo>
                  <a:lnTo>
                    <a:pt x="39" y="361"/>
                  </a:lnTo>
                  <a:lnTo>
                    <a:pt x="41" y="364"/>
                  </a:lnTo>
                  <a:lnTo>
                    <a:pt x="41" y="369"/>
                  </a:lnTo>
                  <a:lnTo>
                    <a:pt x="43" y="370"/>
                  </a:lnTo>
                  <a:lnTo>
                    <a:pt x="45" y="374"/>
                  </a:lnTo>
                  <a:lnTo>
                    <a:pt x="48" y="376"/>
                  </a:lnTo>
                  <a:lnTo>
                    <a:pt x="50" y="378"/>
                  </a:lnTo>
                  <a:lnTo>
                    <a:pt x="51" y="380"/>
                  </a:lnTo>
                  <a:lnTo>
                    <a:pt x="53" y="383"/>
                  </a:lnTo>
                  <a:lnTo>
                    <a:pt x="53" y="386"/>
                  </a:lnTo>
                  <a:lnTo>
                    <a:pt x="53" y="389"/>
                  </a:lnTo>
                  <a:lnTo>
                    <a:pt x="56" y="392"/>
                  </a:lnTo>
                  <a:lnTo>
                    <a:pt x="61" y="393"/>
                  </a:lnTo>
                  <a:lnTo>
                    <a:pt x="68" y="395"/>
                  </a:lnTo>
                  <a:lnTo>
                    <a:pt x="70" y="398"/>
                  </a:lnTo>
                  <a:lnTo>
                    <a:pt x="76" y="401"/>
                  </a:lnTo>
                  <a:lnTo>
                    <a:pt x="78" y="401"/>
                  </a:lnTo>
                  <a:lnTo>
                    <a:pt x="81" y="398"/>
                  </a:lnTo>
                  <a:lnTo>
                    <a:pt x="84" y="398"/>
                  </a:lnTo>
                  <a:lnTo>
                    <a:pt x="84" y="401"/>
                  </a:lnTo>
                  <a:lnTo>
                    <a:pt x="87" y="403"/>
                  </a:lnTo>
                  <a:lnTo>
                    <a:pt x="87" y="405"/>
                  </a:lnTo>
                  <a:lnTo>
                    <a:pt x="84" y="406"/>
                  </a:lnTo>
                  <a:lnTo>
                    <a:pt x="87" y="406"/>
                  </a:lnTo>
                  <a:lnTo>
                    <a:pt x="89" y="406"/>
                  </a:lnTo>
                  <a:lnTo>
                    <a:pt x="92" y="410"/>
                  </a:lnTo>
                  <a:lnTo>
                    <a:pt x="95" y="410"/>
                  </a:lnTo>
                  <a:lnTo>
                    <a:pt x="95" y="406"/>
                  </a:lnTo>
                  <a:lnTo>
                    <a:pt x="95" y="405"/>
                  </a:lnTo>
                  <a:lnTo>
                    <a:pt x="99" y="405"/>
                  </a:lnTo>
                  <a:lnTo>
                    <a:pt x="101" y="405"/>
                  </a:lnTo>
                  <a:lnTo>
                    <a:pt x="101" y="403"/>
                  </a:lnTo>
                  <a:lnTo>
                    <a:pt x="105" y="403"/>
                  </a:lnTo>
                  <a:lnTo>
                    <a:pt x="108" y="403"/>
                  </a:lnTo>
                  <a:lnTo>
                    <a:pt x="110" y="403"/>
                  </a:lnTo>
                  <a:lnTo>
                    <a:pt x="111" y="405"/>
                  </a:lnTo>
                  <a:lnTo>
                    <a:pt x="114" y="405"/>
                  </a:lnTo>
                  <a:lnTo>
                    <a:pt x="114" y="406"/>
                  </a:lnTo>
                  <a:lnTo>
                    <a:pt x="122" y="406"/>
                  </a:lnTo>
                  <a:lnTo>
                    <a:pt x="126" y="406"/>
                  </a:lnTo>
                  <a:lnTo>
                    <a:pt x="126" y="410"/>
                  </a:lnTo>
                  <a:lnTo>
                    <a:pt x="126" y="413"/>
                  </a:lnTo>
                  <a:lnTo>
                    <a:pt x="129" y="413"/>
                  </a:lnTo>
                  <a:lnTo>
                    <a:pt x="132" y="412"/>
                  </a:lnTo>
                  <a:lnTo>
                    <a:pt x="135" y="411"/>
                  </a:lnTo>
                  <a:lnTo>
                    <a:pt x="138" y="410"/>
                  </a:lnTo>
                  <a:lnTo>
                    <a:pt x="138" y="406"/>
                  </a:lnTo>
                  <a:lnTo>
                    <a:pt x="137" y="406"/>
                  </a:lnTo>
                  <a:lnTo>
                    <a:pt x="137" y="405"/>
                  </a:lnTo>
                  <a:lnTo>
                    <a:pt x="139" y="405"/>
                  </a:lnTo>
                  <a:lnTo>
                    <a:pt x="143" y="405"/>
                  </a:lnTo>
                  <a:lnTo>
                    <a:pt x="147" y="404"/>
                  </a:lnTo>
                  <a:lnTo>
                    <a:pt x="151" y="403"/>
                  </a:lnTo>
                  <a:lnTo>
                    <a:pt x="151" y="405"/>
                  </a:lnTo>
                  <a:lnTo>
                    <a:pt x="151" y="406"/>
                  </a:lnTo>
                  <a:lnTo>
                    <a:pt x="153" y="406"/>
                  </a:lnTo>
                  <a:lnTo>
                    <a:pt x="156" y="406"/>
                  </a:lnTo>
                  <a:lnTo>
                    <a:pt x="160" y="406"/>
                  </a:lnTo>
                  <a:lnTo>
                    <a:pt x="164" y="406"/>
                  </a:lnTo>
                  <a:lnTo>
                    <a:pt x="164" y="405"/>
                  </a:lnTo>
                  <a:lnTo>
                    <a:pt x="167" y="406"/>
                  </a:lnTo>
                  <a:lnTo>
                    <a:pt x="170" y="406"/>
                  </a:lnTo>
                  <a:lnTo>
                    <a:pt x="170" y="405"/>
                  </a:lnTo>
                  <a:lnTo>
                    <a:pt x="170" y="403"/>
                  </a:lnTo>
                  <a:lnTo>
                    <a:pt x="173" y="401"/>
                  </a:lnTo>
                  <a:lnTo>
                    <a:pt x="178" y="403"/>
                  </a:lnTo>
                  <a:lnTo>
                    <a:pt x="181" y="403"/>
                  </a:lnTo>
                  <a:lnTo>
                    <a:pt x="185" y="401"/>
                  </a:lnTo>
                  <a:lnTo>
                    <a:pt x="189" y="401"/>
                  </a:lnTo>
                  <a:lnTo>
                    <a:pt x="192" y="398"/>
                  </a:lnTo>
                  <a:lnTo>
                    <a:pt x="197" y="395"/>
                  </a:lnTo>
                  <a:lnTo>
                    <a:pt x="197" y="398"/>
                  </a:lnTo>
                  <a:lnTo>
                    <a:pt x="197" y="401"/>
                  </a:lnTo>
                  <a:lnTo>
                    <a:pt x="199" y="401"/>
                  </a:lnTo>
                  <a:lnTo>
                    <a:pt x="199" y="403"/>
                  </a:lnTo>
                  <a:lnTo>
                    <a:pt x="202" y="401"/>
                  </a:lnTo>
                  <a:lnTo>
                    <a:pt x="204" y="401"/>
                  </a:lnTo>
                  <a:lnTo>
                    <a:pt x="206" y="401"/>
                  </a:lnTo>
                  <a:lnTo>
                    <a:pt x="210" y="403"/>
                  </a:lnTo>
                  <a:lnTo>
                    <a:pt x="206" y="405"/>
                  </a:lnTo>
                  <a:lnTo>
                    <a:pt x="205" y="405"/>
                  </a:lnTo>
                  <a:lnTo>
                    <a:pt x="205" y="406"/>
                  </a:lnTo>
                  <a:lnTo>
                    <a:pt x="206" y="411"/>
                  </a:lnTo>
                  <a:lnTo>
                    <a:pt x="206" y="413"/>
                  </a:lnTo>
                  <a:lnTo>
                    <a:pt x="205" y="416"/>
                  </a:lnTo>
                  <a:lnTo>
                    <a:pt x="203" y="419"/>
                  </a:lnTo>
                  <a:lnTo>
                    <a:pt x="200" y="423"/>
                  </a:lnTo>
                  <a:lnTo>
                    <a:pt x="197" y="425"/>
                  </a:lnTo>
                  <a:lnTo>
                    <a:pt x="195" y="427"/>
                  </a:lnTo>
                  <a:lnTo>
                    <a:pt x="194" y="430"/>
                  </a:lnTo>
                  <a:lnTo>
                    <a:pt x="191" y="432"/>
                  </a:lnTo>
                  <a:lnTo>
                    <a:pt x="187" y="435"/>
                  </a:lnTo>
                  <a:lnTo>
                    <a:pt x="181" y="436"/>
                  </a:lnTo>
                  <a:lnTo>
                    <a:pt x="178" y="439"/>
                  </a:lnTo>
                  <a:lnTo>
                    <a:pt x="178" y="441"/>
                  </a:lnTo>
                  <a:lnTo>
                    <a:pt x="178" y="442"/>
                  </a:lnTo>
                  <a:lnTo>
                    <a:pt x="178" y="443"/>
                  </a:lnTo>
                  <a:lnTo>
                    <a:pt x="178" y="446"/>
                  </a:lnTo>
                  <a:lnTo>
                    <a:pt x="177" y="452"/>
                  </a:lnTo>
                  <a:lnTo>
                    <a:pt x="175" y="459"/>
                  </a:lnTo>
                  <a:lnTo>
                    <a:pt x="165" y="472"/>
                  </a:lnTo>
                  <a:lnTo>
                    <a:pt x="164" y="472"/>
                  </a:lnTo>
                  <a:lnTo>
                    <a:pt x="164" y="474"/>
                  </a:lnTo>
                  <a:lnTo>
                    <a:pt x="164" y="475"/>
                  </a:lnTo>
                  <a:lnTo>
                    <a:pt x="164" y="478"/>
                  </a:lnTo>
                  <a:lnTo>
                    <a:pt x="165" y="480"/>
                  </a:lnTo>
                  <a:lnTo>
                    <a:pt x="165" y="482"/>
                  </a:lnTo>
                  <a:lnTo>
                    <a:pt x="165" y="485"/>
                  </a:lnTo>
                  <a:lnTo>
                    <a:pt x="165" y="488"/>
                  </a:lnTo>
                  <a:lnTo>
                    <a:pt x="165" y="490"/>
                  </a:lnTo>
                  <a:lnTo>
                    <a:pt x="165" y="492"/>
                  </a:lnTo>
                  <a:lnTo>
                    <a:pt x="167" y="492"/>
                  </a:lnTo>
                  <a:lnTo>
                    <a:pt x="173" y="492"/>
                  </a:lnTo>
                  <a:lnTo>
                    <a:pt x="175" y="492"/>
                  </a:lnTo>
                  <a:lnTo>
                    <a:pt x="178" y="498"/>
                  </a:lnTo>
                  <a:lnTo>
                    <a:pt x="180" y="500"/>
                  </a:lnTo>
                  <a:lnTo>
                    <a:pt x="184" y="502"/>
                  </a:lnTo>
                  <a:lnTo>
                    <a:pt x="184" y="506"/>
                  </a:lnTo>
                  <a:lnTo>
                    <a:pt x="189" y="508"/>
                  </a:lnTo>
                  <a:lnTo>
                    <a:pt x="191" y="510"/>
                  </a:lnTo>
                  <a:lnTo>
                    <a:pt x="199" y="513"/>
                  </a:lnTo>
                  <a:lnTo>
                    <a:pt x="204" y="516"/>
                  </a:lnTo>
                  <a:lnTo>
                    <a:pt x="210" y="521"/>
                  </a:lnTo>
                  <a:lnTo>
                    <a:pt x="212" y="521"/>
                  </a:lnTo>
                  <a:lnTo>
                    <a:pt x="218" y="521"/>
                  </a:lnTo>
                  <a:lnTo>
                    <a:pt x="220" y="521"/>
                  </a:lnTo>
                  <a:lnTo>
                    <a:pt x="229" y="523"/>
                  </a:lnTo>
                  <a:lnTo>
                    <a:pt x="234" y="525"/>
                  </a:lnTo>
                  <a:lnTo>
                    <a:pt x="239" y="525"/>
                  </a:lnTo>
                  <a:lnTo>
                    <a:pt x="242" y="527"/>
                  </a:lnTo>
                  <a:lnTo>
                    <a:pt x="245" y="528"/>
                  </a:lnTo>
                  <a:lnTo>
                    <a:pt x="248" y="530"/>
                  </a:lnTo>
                  <a:lnTo>
                    <a:pt x="251" y="530"/>
                  </a:lnTo>
                  <a:lnTo>
                    <a:pt x="254" y="528"/>
                  </a:lnTo>
                  <a:lnTo>
                    <a:pt x="258" y="528"/>
                  </a:lnTo>
                  <a:lnTo>
                    <a:pt x="260" y="527"/>
                  </a:lnTo>
                  <a:lnTo>
                    <a:pt x="262" y="525"/>
                  </a:lnTo>
                  <a:lnTo>
                    <a:pt x="264" y="523"/>
                  </a:lnTo>
                  <a:lnTo>
                    <a:pt x="267" y="521"/>
                  </a:lnTo>
                  <a:lnTo>
                    <a:pt x="272" y="521"/>
                  </a:lnTo>
                  <a:lnTo>
                    <a:pt x="275" y="521"/>
                  </a:lnTo>
                  <a:lnTo>
                    <a:pt x="278" y="521"/>
                  </a:lnTo>
                  <a:lnTo>
                    <a:pt x="281" y="523"/>
                  </a:lnTo>
                  <a:lnTo>
                    <a:pt x="287" y="523"/>
                  </a:lnTo>
                  <a:lnTo>
                    <a:pt x="291" y="523"/>
                  </a:lnTo>
                  <a:lnTo>
                    <a:pt x="295" y="521"/>
                  </a:lnTo>
                  <a:lnTo>
                    <a:pt x="299" y="519"/>
                  </a:lnTo>
                  <a:lnTo>
                    <a:pt x="302" y="518"/>
                  </a:lnTo>
                  <a:lnTo>
                    <a:pt x="305" y="518"/>
                  </a:lnTo>
                  <a:lnTo>
                    <a:pt x="308" y="516"/>
                  </a:lnTo>
                  <a:lnTo>
                    <a:pt x="310" y="516"/>
                  </a:lnTo>
                  <a:lnTo>
                    <a:pt x="312" y="514"/>
                  </a:lnTo>
                  <a:lnTo>
                    <a:pt x="315" y="514"/>
                  </a:lnTo>
                  <a:lnTo>
                    <a:pt x="316" y="515"/>
                  </a:lnTo>
                  <a:lnTo>
                    <a:pt x="318" y="516"/>
                  </a:lnTo>
                  <a:lnTo>
                    <a:pt x="322" y="516"/>
                  </a:lnTo>
                  <a:lnTo>
                    <a:pt x="326" y="516"/>
                  </a:lnTo>
                  <a:lnTo>
                    <a:pt x="329" y="518"/>
                  </a:lnTo>
                  <a:lnTo>
                    <a:pt x="331" y="519"/>
                  </a:lnTo>
                  <a:lnTo>
                    <a:pt x="334" y="519"/>
                  </a:lnTo>
                  <a:lnTo>
                    <a:pt x="338" y="519"/>
                  </a:lnTo>
                  <a:lnTo>
                    <a:pt x="342" y="519"/>
                  </a:lnTo>
                  <a:lnTo>
                    <a:pt x="345" y="519"/>
                  </a:lnTo>
                  <a:lnTo>
                    <a:pt x="345" y="521"/>
                  </a:lnTo>
                  <a:lnTo>
                    <a:pt x="348" y="521"/>
                  </a:lnTo>
                  <a:lnTo>
                    <a:pt x="351" y="523"/>
                  </a:lnTo>
                  <a:lnTo>
                    <a:pt x="354" y="523"/>
                  </a:lnTo>
                  <a:lnTo>
                    <a:pt x="650" y="533"/>
                  </a:lnTo>
                  <a:lnTo>
                    <a:pt x="650" y="530"/>
                  </a:lnTo>
                  <a:lnTo>
                    <a:pt x="650" y="527"/>
                  </a:lnTo>
                  <a:lnTo>
                    <a:pt x="649" y="525"/>
                  </a:lnTo>
                  <a:lnTo>
                    <a:pt x="647" y="523"/>
                  </a:lnTo>
                  <a:lnTo>
                    <a:pt x="647" y="527"/>
                  </a:lnTo>
                  <a:lnTo>
                    <a:pt x="645" y="527"/>
                  </a:lnTo>
                  <a:lnTo>
                    <a:pt x="643" y="527"/>
                  </a:lnTo>
                  <a:lnTo>
                    <a:pt x="645" y="525"/>
                  </a:lnTo>
                  <a:lnTo>
                    <a:pt x="645" y="523"/>
                  </a:lnTo>
                  <a:lnTo>
                    <a:pt x="645" y="521"/>
                  </a:lnTo>
                  <a:lnTo>
                    <a:pt x="643" y="519"/>
                  </a:lnTo>
                  <a:lnTo>
                    <a:pt x="643" y="516"/>
                  </a:lnTo>
                  <a:lnTo>
                    <a:pt x="641" y="518"/>
                  </a:lnTo>
                  <a:lnTo>
                    <a:pt x="638" y="518"/>
                  </a:lnTo>
                  <a:lnTo>
                    <a:pt x="635" y="518"/>
                  </a:lnTo>
                  <a:lnTo>
                    <a:pt x="633" y="519"/>
                  </a:lnTo>
                  <a:lnTo>
                    <a:pt x="631" y="510"/>
                  </a:lnTo>
                  <a:lnTo>
                    <a:pt x="631" y="507"/>
                  </a:lnTo>
                  <a:lnTo>
                    <a:pt x="632" y="507"/>
                  </a:lnTo>
                  <a:lnTo>
                    <a:pt x="635" y="510"/>
                  </a:lnTo>
                  <a:lnTo>
                    <a:pt x="632" y="507"/>
                  </a:lnTo>
                  <a:lnTo>
                    <a:pt x="629" y="504"/>
                  </a:lnTo>
                  <a:lnTo>
                    <a:pt x="626" y="504"/>
                  </a:lnTo>
                  <a:lnTo>
                    <a:pt x="620" y="504"/>
                  </a:lnTo>
                  <a:lnTo>
                    <a:pt x="624" y="502"/>
                  </a:lnTo>
                  <a:lnTo>
                    <a:pt x="626" y="501"/>
                  </a:lnTo>
                  <a:lnTo>
                    <a:pt x="627" y="498"/>
                  </a:lnTo>
                  <a:lnTo>
                    <a:pt x="629" y="495"/>
                  </a:lnTo>
                  <a:lnTo>
                    <a:pt x="631" y="492"/>
                  </a:lnTo>
                  <a:lnTo>
                    <a:pt x="632" y="489"/>
                  </a:lnTo>
                  <a:lnTo>
                    <a:pt x="633" y="487"/>
                  </a:lnTo>
                  <a:lnTo>
                    <a:pt x="633" y="482"/>
                  </a:lnTo>
                  <a:lnTo>
                    <a:pt x="637" y="480"/>
                  </a:lnTo>
                  <a:lnTo>
                    <a:pt x="638" y="477"/>
                  </a:lnTo>
                  <a:lnTo>
                    <a:pt x="641" y="474"/>
                  </a:lnTo>
                  <a:lnTo>
                    <a:pt x="643" y="473"/>
                  </a:lnTo>
                  <a:lnTo>
                    <a:pt x="647" y="474"/>
                  </a:lnTo>
                  <a:lnTo>
                    <a:pt x="651" y="475"/>
                  </a:lnTo>
                  <a:lnTo>
                    <a:pt x="656" y="477"/>
                  </a:lnTo>
                  <a:lnTo>
                    <a:pt x="659" y="478"/>
                  </a:lnTo>
                  <a:lnTo>
                    <a:pt x="662" y="480"/>
                  </a:lnTo>
                  <a:lnTo>
                    <a:pt x="664" y="482"/>
                  </a:lnTo>
                  <a:lnTo>
                    <a:pt x="666" y="485"/>
                  </a:lnTo>
                  <a:lnTo>
                    <a:pt x="669" y="489"/>
                  </a:lnTo>
                  <a:lnTo>
                    <a:pt x="670" y="492"/>
                  </a:lnTo>
                  <a:lnTo>
                    <a:pt x="673" y="497"/>
                  </a:lnTo>
                  <a:lnTo>
                    <a:pt x="675" y="499"/>
                  </a:lnTo>
                  <a:lnTo>
                    <a:pt x="677" y="502"/>
                  </a:lnTo>
                  <a:lnTo>
                    <a:pt x="677" y="504"/>
                  </a:lnTo>
                  <a:lnTo>
                    <a:pt x="683" y="508"/>
                  </a:lnTo>
                  <a:lnTo>
                    <a:pt x="685" y="511"/>
                  </a:lnTo>
                  <a:lnTo>
                    <a:pt x="688" y="514"/>
                  </a:lnTo>
                  <a:lnTo>
                    <a:pt x="691" y="519"/>
                  </a:lnTo>
                  <a:lnTo>
                    <a:pt x="696" y="520"/>
                  </a:lnTo>
                  <a:lnTo>
                    <a:pt x="699" y="521"/>
                  </a:lnTo>
                  <a:lnTo>
                    <a:pt x="702" y="522"/>
                  </a:lnTo>
                  <a:lnTo>
                    <a:pt x="707" y="523"/>
                  </a:lnTo>
                  <a:lnTo>
                    <a:pt x="710" y="524"/>
                  </a:lnTo>
                  <a:lnTo>
                    <a:pt x="713" y="525"/>
                  </a:lnTo>
                  <a:lnTo>
                    <a:pt x="718" y="525"/>
                  </a:lnTo>
                  <a:lnTo>
                    <a:pt x="722" y="525"/>
                  </a:lnTo>
                  <a:lnTo>
                    <a:pt x="724" y="522"/>
                  </a:lnTo>
                  <a:lnTo>
                    <a:pt x="729" y="521"/>
                  </a:lnTo>
                  <a:lnTo>
                    <a:pt x="732" y="519"/>
                  </a:lnTo>
                  <a:lnTo>
                    <a:pt x="737" y="516"/>
                  </a:lnTo>
                  <a:lnTo>
                    <a:pt x="741" y="512"/>
                  </a:lnTo>
                  <a:lnTo>
                    <a:pt x="745" y="510"/>
                  </a:lnTo>
                  <a:lnTo>
                    <a:pt x="749" y="507"/>
                  </a:lnTo>
                  <a:lnTo>
                    <a:pt x="753" y="502"/>
                  </a:lnTo>
                  <a:lnTo>
                    <a:pt x="756" y="499"/>
                  </a:lnTo>
                  <a:lnTo>
                    <a:pt x="760" y="496"/>
                  </a:lnTo>
                  <a:lnTo>
                    <a:pt x="762" y="492"/>
                  </a:lnTo>
                  <a:lnTo>
                    <a:pt x="766" y="490"/>
                  </a:lnTo>
                  <a:lnTo>
                    <a:pt x="768" y="487"/>
                  </a:lnTo>
                  <a:lnTo>
                    <a:pt x="770" y="483"/>
                  </a:lnTo>
                  <a:lnTo>
                    <a:pt x="772" y="480"/>
                  </a:lnTo>
                  <a:lnTo>
                    <a:pt x="775" y="477"/>
                  </a:lnTo>
                  <a:lnTo>
                    <a:pt x="777" y="473"/>
                  </a:lnTo>
                  <a:lnTo>
                    <a:pt x="780" y="471"/>
                  </a:lnTo>
                  <a:lnTo>
                    <a:pt x="781" y="468"/>
                  </a:lnTo>
                  <a:lnTo>
                    <a:pt x="784" y="464"/>
                  </a:lnTo>
                  <a:lnTo>
                    <a:pt x="787" y="460"/>
                  </a:lnTo>
                  <a:lnTo>
                    <a:pt x="789" y="455"/>
                  </a:lnTo>
                  <a:lnTo>
                    <a:pt x="791" y="453"/>
                  </a:lnTo>
                  <a:lnTo>
                    <a:pt x="796" y="451"/>
                  </a:lnTo>
                  <a:lnTo>
                    <a:pt x="799" y="449"/>
                  </a:lnTo>
                  <a:lnTo>
                    <a:pt x="803" y="446"/>
                  </a:lnTo>
                  <a:lnTo>
                    <a:pt x="807" y="443"/>
                  </a:lnTo>
                  <a:lnTo>
                    <a:pt x="810" y="441"/>
                  </a:lnTo>
                  <a:lnTo>
                    <a:pt x="815" y="439"/>
                  </a:lnTo>
                  <a:lnTo>
                    <a:pt x="818" y="437"/>
                  </a:lnTo>
                  <a:lnTo>
                    <a:pt x="822" y="437"/>
                  </a:lnTo>
                  <a:lnTo>
                    <a:pt x="826" y="439"/>
                  </a:lnTo>
                  <a:lnTo>
                    <a:pt x="831" y="439"/>
                  </a:lnTo>
                  <a:lnTo>
                    <a:pt x="834" y="442"/>
                  </a:lnTo>
                  <a:lnTo>
                    <a:pt x="835" y="444"/>
                  </a:lnTo>
                  <a:lnTo>
                    <a:pt x="839" y="447"/>
                  </a:lnTo>
                  <a:lnTo>
                    <a:pt x="842" y="450"/>
                  </a:lnTo>
                  <a:lnTo>
                    <a:pt x="845" y="452"/>
                  </a:lnTo>
                  <a:lnTo>
                    <a:pt x="846" y="455"/>
                  </a:lnTo>
                  <a:lnTo>
                    <a:pt x="848" y="459"/>
                  </a:lnTo>
                  <a:lnTo>
                    <a:pt x="850" y="462"/>
                  </a:lnTo>
                  <a:lnTo>
                    <a:pt x="853" y="468"/>
                  </a:lnTo>
                  <a:lnTo>
                    <a:pt x="856" y="473"/>
                  </a:lnTo>
                  <a:lnTo>
                    <a:pt x="858" y="478"/>
                  </a:lnTo>
                  <a:lnTo>
                    <a:pt x="861" y="484"/>
                  </a:lnTo>
                  <a:lnTo>
                    <a:pt x="862" y="490"/>
                  </a:lnTo>
                  <a:lnTo>
                    <a:pt x="864" y="495"/>
                  </a:lnTo>
                  <a:lnTo>
                    <a:pt x="867" y="500"/>
                  </a:lnTo>
                  <a:lnTo>
                    <a:pt x="870" y="504"/>
                  </a:lnTo>
                  <a:lnTo>
                    <a:pt x="875" y="510"/>
                  </a:lnTo>
                  <a:lnTo>
                    <a:pt x="879" y="513"/>
                  </a:lnTo>
                  <a:lnTo>
                    <a:pt x="883" y="519"/>
                  </a:lnTo>
                  <a:lnTo>
                    <a:pt x="888" y="523"/>
                  </a:lnTo>
                  <a:lnTo>
                    <a:pt x="889" y="528"/>
                  </a:lnTo>
                  <a:lnTo>
                    <a:pt x="893" y="535"/>
                  </a:lnTo>
                  <a:lnTo>
                    <a:pt x="896" y="540"/>
                  </a:lnTo>
                  <a:lnTo>
                    <a:pt x="899" y="546"/>
                  </a:lnTo>
                  <a:lnTo>
                    <a:pt x="899" y="549"/>
                  </a:lnTo>
                  <a:lnTo>
                    <a:pt x="899" y="554"/>
                  </a:lnTo>
                  <a:lnTo>
                    <a:pt x="902" y="557"/>
                  </a:lnTo>
                  <a:lnTo>
                    <a:pt x="902" y="560"/>
                  </a:lnTo>
                  <a:lnTo>
                    <a:pt x="903" y="563"/>
                  </a:lnTo>
                  <a:lnTo>
                    <a:pt x="903" y="567"/>
                  </a:lnTo>
                  <a:lnTo>
                    <a:pt x="904" y="570"/>
                  </a:lnTo>
                  <a:lnTo>
                    <a:pt x="905" y="573"/>
                  </a:lnTo>
                  <a:lnTo>
                    <a:pt x="908" y="580"/>
                  </a:lnTo>
                  <a:lnTo>
                    <a:pt x="911" y="586"/>
                  </a:lnTo>
                  <a:lnTo>
                    <a:pt x="913" y="593"/>
                  </a:lnTo>
                  <a:lnTo>
                    <a:pt x="916" y="602"/>
                  </a:lnTo>
                  <a:lnTo>
                    <a:pt x="916" y="608"/>
                  </a:lnTo>
                  <a:lnTo>
                    <a:pt x="916" y="616"/>
                  </a:lnTo>
                  <a:lnTo>
                    <a:pt x="915" y="623"/>
                  </a:lnTo>
                  <a:lnTo>
                    <a:pt x="913" y="631"/>
                  </a:lnTo>
                  <a:lnTo>
                    <a:pt x="914" y="633"/>
                  </a:lnTo>
                  <a:lnTo>
                    <a:pt x="916" y="636"/>
                  </a:lnTo>
                  <a:lnTo>
                    <a:pt x="916" y="641"/>
                  </a:lnTo>
                  <a:lnTo>
                    <a:pt x="916" y="644"/>
                  </a:lnTo>
                  <a:lnTo>
                    <a:pt x="916" y="647"/>
                  </a:lnTo>
                  <a:lnTo>
                    <a:pt x="916" y="652"/>
                  </a:lnTo>
                  <a:lnTo>
                    <a:pt x="918" y="655"/>
                  </a:lnTo>
                  <a:lnTo>
                    <a:pt x="918" y="658"/>
                  </a:lnTo>
                  <a:lnTo>
                    <a:pt x="972" y="648"/>
                  </a:lnTo>
                  <a:lnTo>
                    <a:pt x="970" y="645"/>
                  </a:lnTo>
                  <a:lnTo>
                    <a:pt x="969" y="642"/>
                  </a:lnTo>
                  <a:lnTo>
                    <a:pt x="967" y="637"/>
                  </a:lnTo>
                  <a:lnTo>
                    <a:pt x="964" y="634"/>
                  </a:lnTo>
                  <a:lnTo>
                    <a:pt x="965" y="632"/>
                  </a:lnTo>
                  <a:lnTo>
                    <a:pt x="966" y="629"/>
                  </a:lnTo>
                  <a:lnTo>
                    <a:pt x="966" y="625"/>
                  </a:lnTo>
                  <a:lnTo>
                    <a:pt x="968" y="623"/>
                  </a:lnTo>
                  <a:lnTo>
                    <a:pt x="969" y="621"/>
                  </a:lnTo>
                  <a:lnTo>
                    <a:pt x="969" y="618"/>
                  </a:lnTo>
                  <a:lnTo>
                    <a:pt x="969" y="616"/>
                  </a:lnTo>
                  <a:lnTo>
                    <a:pt x="967" y="612"/>
                  </a:lnTo>
                  <a:lnTo>
                    <a:pt x="965" y="608"/>
                  </a:lnTo>
                  <a:lnTo>
                    <a:pt x="962" y="606"/>
                  </a:lnTo>
                  <a:lnTo>
                    <a:pt x="960" y="604"/>
                  </a:lnTo>
                  <a:lnTo>
                    <a:pt x="959" y="603"/>
                  </a:lnTo>
                  <a:lnTo>
                    <a:pt x="957" y="599"/>
                  </a:lnTo>
                  <a:lnTo>
                    <a:pt x="956" y="597"/>
                  </a:lnTo>
                  <a:lnTo>
                    <a:pt x="956" y="594"/>
                  </a:lnTo>
                  <a:lnTo>
                    <a:pt x="956" y="590"/>
                  </a:lnTo>
                  <a:lnTo>
                    <a:pt x="956" y="586"/>
                  </a:lnTo>
                  <a:lnTo>
                    <a:pt x="954" y="583"/>
                  </a:lnTo>
                  <a:lnTo>
                    <a:pt x="954" y="580"/>
                  </a:lnTo>
                  <a:lnTo>
                    <a:pt x="953" y="576"/>
                  </a:lnTo>
                  <a:lnTo>
                    <a:pt x="951" y="573"/>
                  </a:lnTo>
                  <a:lnTo>
                    <a:pt x="949" y="570"/>
                  </a:lnTo>
                  <a:lnTo>
                    <a:pt x="946" y="567"/>
                  </a:lnTo>
                  <a:lnTo>
                    <a:pt x="943" y="564"/>
                  </a:lnTo>
                  <a:lnTo>
                    <a:pt x="943" y="560"/>
                  </a:lnTo>
                  <a:lnTo>
                    <a:pt x="943" y="559"/>
                  </a:lnTo>
                  <a:lnTo>
                    <a:pt x="943" y="556"/>
                  </a:lnTo>
                  <a:lnTo>
                    <a:pt x="943" y="554"/>
                  </a:lnTo>
                  <a:lnTo>
                    <a:pt x="943" y="550"/>
                  </a:lnTo>
                  <a:lnTo>
                    <a:pt x="941" y="549"/>
                  </a:lnTo>
                  <a:lnTo>
                    <a:pt x="939" y="547"/>
                  </a:lnTo>
                  <a:lnTo>
                    <a:pt x="937" y="544"/>
                  </a:lnTo>
                  <a:lnTo>
                    <a:pt x="935" y="540"/>
                  </a:lnTo>
                  <a:lnTo>
                    <a:pt x="935" y="537"/>
                  </a:lnTo>
                  <a:lnTo>
                    <a:pt x="933" y="533"/>
                  </a:lnTo>
                  <a:lnTo>
                    <a:pt x="932" y="530"/>
                  </a:lnTo>
                  <a:lnTo>
                    <a:pt x="931" y="526"/>
                  </a:lnTo>
                  <a:lnTo>
                    <a:pt x="930" y="522"/>
                  </a:lnTo>
                  <a:lnTo>
                    <a:pt x="929" y="520"/>
                  </a:lnTo>
                  <a:lnTo>
                    <a:pt x="926" y="516"/>
                  </a:lnTo>
                  <a:lnTo>
                    <a:pt x="926" y="513"/>
                  </a:lnTo>
                  <a:lnTo>
                    <a:pt x="926" y="511"/>
                  </a:lnTo>
                  <a:lnTo>
                    <a:pt x="926" y="508"/>
                  </a:lnTo>
                  <a:lnTo>
                    <a:pt x="926" y="506"/>
                  </a:lnTo>
                  <a:lnTo>
                    <a:pt x="926" y="502"/>
                  </a:lnTo>
                  <a:lnTo>
                    <a:pt x="924" y="500"/>
                  </a:lnTo>
                  <a:lnTo>
                    <a:pt x="924" y="498"/>
                  </a:lnTo>
                  <a:lnTo>
                    <a:pt x="923" y="496"/>
                  </a:lnTo>
                  <a:lnTo>
                    <a:pt x="921" y="492"/>
                  </a:lnTo>
                  <a:lnTo>
                    <a:pt x="918" y="490"/>
                  </a:lnTo>
                  <a:lnTo>
                    <a:pt x="916" y="487"/>
                  </a:lnTo>
                  <a:lnTo>
                    <a:pt x="915" y="482"/>
                  </a:lnTo>
                  <a:lnTo>
                    <a:pt x="912" y="479"/>
                  </a:lnTo>
                  <a:lnTo>
                    <a:pt x="910" y="477"/>
                  </a:lnTo>
                  <a:lnTo>
                    <a:pt x="906" y="473"/>
                  </a:lnTo>
                  <a:lnTo>
                    <a:pt x="903" y="472"/>
                  </a:lnTo>
                  <a:lnTo>
                    <a:pt x="903" y="468"/>
                  </a:lnTo>
                  <a:lnTo>
                    <a:pt x="904" y="464"/>
                  </a:lnTo>
                  <a:lnTo>
                    <a:pt x="905" y="462"/>
                  </a:lnTo>
                  <a:lnTo>
                    <a:pt x="907" y="459"/>
                  </a:lnTo>
                  <a:lnTo>
                    <a:pt x="908" y="455"/>
                  </a:lnTo>
                  <a:lnTo>
                    <a:pt x="908" y="452"/>
                  </a:lnTo>
                  <a:lnTo>
                    <a:pt x="907" y="449"/>
                  </a:lnTo>
                  <a:lnTo>
                    <a:pt x="905" y="443"/>
                  </a:lnTo>
                  <a:lnTo>
                    <a:pt x="908" y="442"/>
                  </a:lnTo>
                  <a:lnTo>
                    <a:pt x="905" y="439"/>
                  </a:lnTo>
                  <a:lnTo>
                    <a:pt x="899" y="439"/>
                  </a:lnTo>
                  <a:lnTo>
                    <a:pt x="896" y="439"/>
                  </a:lnTo>
                  <a:lnTo>
                    <a:pt x="892" y="434"/>
                  </a:lnTo>
                  <a:lnTo>
                    <a:pt x="889" y="427"/>
                  </a:lnTo>
                  <a:lnTo>
                    <a:pt x="887" y="423"/>
                  </a:lnTo>
                  <a:lnTo>
                    <a:pt x="884" y="415"/>
                  </a:lnTo>
                  <a:lnTo>
                    <a:pt x="883" y="408"/>
                  </a:lnTo>
                  <a:lnTo>
                    <a:pt x="883" y="403"/>
                  </a:lnTo>
                  <a:lnTo>
                    <a:pt x="885" y="397"/>
                  </a:lnTo>
                  <a:lnTo>
                    <a:pt x="889" y="392"/>
                  </a:lnTo>
                  <a:lnTo>
                    <a:pt x="889" y="389"/>
                  </a:lnTo>
                  <a:lnTo>
                    <a:pt x="889" y="387"/>
                  </a:lnTo>
                  <a:lnTo>
                    <a:pt x="888" y="383"/>
                  </a:lnTo>
                  <a:lnTo>
                    <a:pt x="886" y="383"/>
                  </a:lnTo>
                  <a:lnTo>
                    <a:pt x="884" y="380"/>
                  </a:lnTo>
                  <a:lnTo>
                    <a:pt x="883" y="378"/>
                  </a:lnTo>
                  <a:lnTo>
                    <a:pt x="881" y="376"/>
                  </a:lnTo>
                  <a:lnTo>
                    <a:pt x="880" y="374"/>
                  </a:lnTo>
                  <a:lnTo>
                    <a:pt x="875" y="374"/>
                  </a:lnTo>
                  <a:lnTo>
                    <a:pt x="870" y="370"/>
                  </a:lnTo>
                  <a:lnTo>
                    <a:pt x="866" y="367"/>
                  </a:lnTo>
                  <a:lnTo>
                    <a:pt x="862" y="364"/>
                  </a:lnTo>
                  <a:lnTo>
                    <a:pt x="861" y="361"/>
                  </a:lnTo>
                  <a:lnTo>
                    <a:pt x="858" y="356"/>
                  </a:lnTo>
                  <a:lnTo>
                    <a:pt x="856" y="352"/>
                  </a:lnTo>
                  <a:lnTo>
                    <a:pt x="851" y="349"/>
                  </a:lnTo>
                  <a:lnTo>
                    <a:pt x="848" y="345"/>
                  </a:lnTo>
                  <a:lnTo>
                    <a:pt x="843" y="340"/>
                  </a:lnTo>
                  <a:lnTo>
                    <a:pt x="839" y="335"/>
                  </a:lnTo>
                  <a:lnTo>
                    <a:pt x="835" y="331"/>
                  </a:lnTo>
                  <a:lnTo>
                    <a:pt x="830" y="328"/>
                  </a:lnTo>
                  <a:lnTo>
                    <a:pt x="826" y="325"/>
                  </a:lnTo>
                  <a:lnTo>
                    <a:pt x="821" y="320"/>
                  </a:lnTo>
                  <a:lnTo>
                    <a:pt x="818" y="317"/>
                  </a:lnTo>
                  <a:lnTo>
                    <a:pt x="808" y="315"/>
                  </a:lnTo>
                  <a:lnTo>
                    <a:pt x="802" y="316"/>
                  </a:lnTo>
                  <a:lnTo>
                    <a:pt x="799" y="313"/>
                  </a:lnTo>
                  <a:lnTo>
                    <a:pt x="799" y="309"/>
                  </a:lnTo>
                  <a:lnTo>
                    <a:pt x="801" y="305"/>
                  </a:lnTo>
                  <a:lnTo>
                    <a:pt x="801" y="299"/>
                  </a:lnTo>
                  <a:lnTo>
                    <a:pt x="799" y="297"/>
                  </a:lnTo>
                  <a:lnTo>
                    <a:pt x="797" y="294"/>
                  </a:lnTo>
                  <a:lnTo>
                    <a:pt x="795" y="292"/>
                  </a:lnTo>
                  <a:lnTo>
                    <a:pt x="793" y="291"/>
                  </a:lnTo>
                  <a:lnTo>
                    <a:pt x="792" y="289"/>
                  </a:lnTo>
                  <a:lnTo>
                    <a:pt x="789" y="287"/>
                  </a:lnTo>
                  <a:lnTo>
                    <a:pt x="786" y="286"/>
                  </a:lnTo>
                  <a:lnTo>
                    <a:pt x="781" y="286"/>
                  </a:lnTo>
                  <a:lnTo>
                    <a:pt x="777" y="286"/>
                  </a:lnTo>
                  <a:lnTo>
                    <a:pt x="773" y="286"/>
                  </a:lnTo>
                  <a:lnTo>
                    <a:pt x="769" y="284"/>
                  </a:lnTo>
                  <a:lnTo>
                    <a:pt x="766" y="284"/>
                  </a:lnTo>
                  <a:lnTo>
                    <a:pt x="764" y="282"/>
                  </a:lnTo>
                  <a:lnTo>
                    <a:pt x="761" y="281"/>
                  </a:lnTo>
                  <a:lnTo>
                    <a:pt x="758" y="278"/>
                  </a:lnTo>
                  <a:lnTo>
                    <a:pt x="754" y="274"/>
                  </a:lnTo>
                  <a:lnTo>
                    <a:pt x="751" y="274"/>
                  </a:lnTo>
                  <a:lnTo>
                    <a:pt x="749" y="274"/>
                  </a:lnTo>
                  <a:lnTo>
                    <a:pt x="745" y="274"/>
                  </a:lnTo>
                  <a:lnTo>
                    <a:pt x="743" y="277"/>
                  </a:lnTo>
                  <a:lnTo>
                    <a:pt x="740" y="278"/>
                  </a:lnTo>
                  <a:lnTo>
                    <a:pt x="737" y="279"/>
                  </a:lnTo>
                  <a:lnTo>
                    <a:pt x="735" y="281"/>
                  </a:lnTo>
                  <a:lnTo>
                    <a:pt x="732" y="282"/>
                  </a:lnTo>
                  <a:lnTo>
                    <a:pt x="730" y="282"/>
                  </a:lnTo>
                  <a:lnTo>
                    <a:pt x="730" y="273"/>
                  </a:lnTo>
                  <a:lnTo>
                    <a:pt x="804" y="209"/>
                  </a:lnTo>
                  <a:lnTo>
                    <a:pt x="835" y="180"/>
                  </a:lnTo>
                  <a:lnTo>
                    <a:pt x="848" y="180"/>
                  </a:lnTo>
                  <a:lnTo>
                    <a:pt x="848" y="175"/>
                  </a:lnTo>
                  <a:lnTo>
                    <a:pt x="848" y="172"/>
                  </a:lnTo>
                  <a:lnTo>
                    <a:pt x="849" y="170"/>
                  </a:lnTo>
                  <a:lnTo>
                    <a:pt x="851" y="165"/>
                  </a:lnTo>
                  <a:lnTo>
                    <a:pt x="858" y="161"/>
                  </a:lnTo>
                  <a:lnTo>
                    <a:pt x="861" y="157"/>
                  </a:lnTo>
                  <a:lnTo>
                    <a:pt x="862" y="154"/>
                  </a:lnTo>
                  <a:lnTo>
                    <a:pt x="861" y="151"/>
                  </a:lnTo>
                  <a:lnTo>
                    <a:pt x="861" y="148"/>
                  </a:lnTo>
                  <a:lnTo>
                    <a:pt x="859" y="146"/>
                  </a:lnTo>
                  <a:lnTo>
                    <a:pt x="858" y="141"/>
                  </a:lnTo>
                  <a:lnTo>
                    <a:pt x="858" y="137"/>
                  </a:lnTo>
                  <a:lnTo>
                    <a:pt x="856" y="135"/>
                  </a:lnTo>
                  <a:lnTo>
                    <a:pt x="853" y="133"/>
                  </a:lnTo>
                  <a:lnTo>
                    <a:pt x="850" y="132"/>
                  </a:lnTo>
                  <a:lnTo>
                    <a:pt x="848" y="130"/>
                  </a:lnTo>
                  <a:lnTo>
                    <a:pt x="845" y="128"/>
                  </a:lnTo>
                  <a:lnTo>
                    <a:pt x="843" y="127"/>
                  </a:lnTo>
                  <a:lnTo>
                    <a:pt x="841" y="125"/>
                  </a:lnTo>
                  <a:lnTo>
                    <a:pt x="838" y="123"/>
                  </a:lnTo>
                  <a:lnTo>
                    <a:pt x="840" y="121"/>
                  </a:lnTo>
                  <a:lnTo>
                    <a:pt x="838" y="117"/>
                  </a:lnTo>
                  <a:lnTo>
                    <a:pt x="837" y="113"/>
                  </a:lnTo>
                  <a:lnTo>
                    <a:pt x="835" y="110"/>
                  </a:lnTo>
                  <a:lnTo>
                    <a:pt x="833" y="106"/>
                  </a:lnTo>
                  <a:lnTo>
                    <a:pt x="831" y="102"/>
                  </a:lnTo>
                  <a:lnTo>
                    <a:pt x="829" y="98"/>
                  </a:lnTo>
                  <a:lnTo>
                    <a:pt x="829" y="94"/>
                  </a:lnTo>
                  <a:lnTo>
                    <a:pt x="827" y="91"/>
                  </a:lnTo>
                  <a:lnTo>
                    <a:pt x="826" y="88"/>
                  </a:lnTo>
                  <a:lnTo>
                    <a:pt x="826" y="82"/>
                  </a:lnTo>
                  <a:lnTo>
                    <a:pt x="824" y="78"/>
                  </a:lnTo>
                  <a:lnTo>
                    <a:pt x="821" y="73"/>
                  </a:lnTo>
                  <a:lnTo>
                    <a:pt x="818" y="68"/>
                  </a:lnTo>
                  <a:lnTo>
                    <a:pt x="815" y="64"/>
                  </a:lnTo>
                  <a:lnTo>
                    <a:pt x="811" y="61"/>
                  </a:lnTo>
                  <a:lnTo>
                    <a:pt x="808" y="58"/>
                  </a:lnTo>
                  <a:lnTo>
                    <a:pt x="807" y="63"/>
                  </a:lnTo>
                  <a:lnTo>
                    <a:pt x="801" y="64"/>
                  </a:lnTo>
                  <a:lnTo>
                    <a:pt x="797" y="65"/>
                  </a:lnTo>
                  <a:lnTo>
                    <a:pt x="793" y="65"/>
                  </a:lnTo>
                  <a:lnTo>
                    <a:pt x="791" y="64"/>
                  </a:lnTo>
                  <a:lnTo>
                    <a:pt x="788" y="62"/>
                  </a:lnTo>
                  <a:lnTo>
                    <a:pt x="785" y="61"/>
                  </a:lnTo>
                  <a:lnTo>
                    <a:pt x="781" y="58"/>
                  </a:lnTo>
                  <a:lnTo>
                    <a:pt x="780" y="54"/>
                  </a:lnTo>
                  <a:lnTo>
                    <a:pt x="780" y="51"/>
                  </a:lnTo>
                  <a:lnTo>
                    <a:pt x="779" y="46"/>
                  </a:lnTo>
                  <a:lnTo>
                    <a:pt x="777" y="43"/>
                  </a:lnTo>
                  <a:lnTo>
                    <a:pt x="777" y="40"/>
                  </a:lnTo>
                  <a:lnTo>
                    <a:pt x="774" y="36"/>
                  </a:lnTo>
                  <a:lnTo>
                    <a:pt x="773" y="32"/>
                  </a:lnTo>
                  <a:lnTo>
                    <a:pt x="770" y="29"/>
                  </a:lnTo>
                  <a:lnTo>
                    <a:pt x="769" y="26"/>
                  </a:lnTo>
                  <a:lnTo>
                    <a:pt x="769" y="22"/>
                  </a:lnTo>
                  <a:lnTo>
                    <a:pt x="769" y="19"/>
                  </a:lnTo>
                  <a:lnTo>
                    <a:pt x="768" y="16"/>
                  </a:lnTo>
                  <a:lnTo>
                    <a:pt x="766" y="14"/>
                  </a:lnTo>
                  <a:lnTo>
                    <a:pt x="766" y="11"/>
                  </a:lnTo>
                  <a:lnTo>
                    <a:pt x="766" y="6"/>
                  </a:lnTo>
                  <a:lnTo>
                    <a:pt x="766" y="3"/>
                  </a:lnTo>
                  <a:lnTo>
                    <a:pt x="766" y="0"/>
                  </a:lnTo>
                  <a:lnTo>
                    <a:pt x="764" y="3"/>
                  </a:lnTo>
                  <a:lnTo>
                    <a:pt x="760" y="4"/>
                  </a:lnTo>
                  <a:lnTo>
                    <a:pt x="756" y="7"/>
                  </a:lnTo>
                  <a:lnTo>
                    <a:pt x="751" y="11"/>
                  </a:lnTo>
                  <a:lnTo>
                    <a:pt x="747" y="13"/>
                  </a:lnTo>
                  <a:lnTo>
                    <a:pt x="743" y="15"/>
                  </a:lnTo>
                  <a:lnTo>
                    <a:pt x="738" y="16"/>
                  </a:lnTo>
                  <a:lnTo>
                    <a:pt x="735" y="18"/>
                  </a:lnTo>
                  <a:lnTo>
                    <a:pt x="733" y="22"/>
                  </a:lnTo>
                  <a:lnTo>
                    <a:pt x="729" y="26"/>
                  </a:lnTo>
                  <a:lnTo>
                    <a:pt x="724" y="27"/>
                  </a:lnTo>
                  <a:lnTo>
                    <a:pt x="722" y="30"/>
                  </a:lnTo>
                  <a:lnTo>
                    <a:pt x="718" y="29"/>
                  </a:lnTo>
                  <a:lnTo>
                    <a:pt x="716" y="26"/>
                  </a:lnTo>
                  <a:lnTo>
                    <a:pt x="716" y="22"/>
                  </a:lnTo>
                  <a:lnTo>
                    <a:pt x="713" y="20"/>
                  </a:lnTo>
                  <a:lnTo>
                    <a:pt x="711" y="20"/>
                  </a:lnTo>
                  <a:lnTo>
                    <a:pt x="710" y="19"/>
                  </a:lnTo>
                  <a:lnTo>
                    <a:pt x="710" y="18"/>
                  </a:lnTo>
                  <a:lnTo>
                    <a:pt x="702" y="18"/>
                  </a:lnTo>
                  <a:lnTo>
                    <a:pt x="697" y="17"/>
                  </a:lnTo>
                  <a:lnTo>
                    <a:pt x="693" y="14"/>
                  </a:lnTo>
                  <a:lnTo>
                    <a:pt x="691" y="9"/>
                  </a:lnTo>
                  <a:lnTo>
                    <a:pt x="687" y="6"/>
                  </a:lnTo>
                  <a:lnTo>
                    <a:pt x="686" y="8"/>
                  </a:lnTo>
                  <a:lnTo>
                    <a:pt x="685" y="11"/>
                  </a:lnTo>
                  <a:lnTo>
                    <a:pt x="684" y="13"/>
                  </a:lnTo>
                  <a:lnTo>
                    <a:pt x="683" y="14"/>
                  </a:lnTo>
                  <a:lnTo>
                    <a:pt x="683" y="16"/>
                  </a:lnTo>
                  <a:lnTo>
                    <a:pt x="683" y="17"/>
                  </a:lnTo>
                  <a:lnTo>
                    <a:pt x="683" y="19"/>
                  </a:lnTo>
                  <a:lnTo>
                    <a:pt x="683" y="20"/>
                  </a:lnTo>
                  <a:lnTo>
                    <a:pt x="678" y="20"/>
                  </a:lnTo>
                  <a:lnTo>
                    <a:pt x="679" y="19"/>
                  </a:lnTo>
                  <a:lnTo>
                    <a:pt x="680" y="17"/>
                  </a:lnTo>
                  <a:lnTo>
                    <a:pt x="677" y="14"/>
                  </a:lnTo>
                  <a:lnTo>
                    <a:pt x="674" y="16"/>
                  </a:lnTo>
                  <a:lnTo>
                    <a:pt x="672" y="16"/>
                  </a:lnTo>
                  <a:lnTo>
                    <a:pt x="672" y="20"/>
                  </a:lnTo>
                  <a:lnTo>
                    <a:pt x="670" y="20"/>
                  </a:lnTo>
                  <a:lnTo>
                    <a:pt x="669" y="20"/>
                  </a:lnTo>
                  <a:lnTo>
                    <a:pt x="667" y="20"/>
                  </a:lnTo>
                  <a:lnTo>
                    <a:pt x="665" y="20"/>
                  </a:lnTo>
                  <a:lnTo>
                    <a:pt x="665" y="18"/>
                  </a:lnTo>
                  <a:lnTo>
                    <a:pt x="668" y="16"/>
                  </a:lnTo>
                  <a:lnTo>
                    <a:pt x="668" y="14"/>
                  </a:lnTo>
                  <a:lnTo>
                    <a:pt x="666" y="13"/>
                  </a:lnTo>
                  <a:lnTo>
                    <a:pt x="664" y="13"/>
                  </a:lnTo>
                  <a:lnTo>
                    <a:pt x="660" y="12"/>
                  </a:lnTo>
                  <a:lnTo>
                    <a:pt x="656" y="11"/>
                  </a:lnTo>
                  <a:lnTo>
                    <a:pt x="651" y="11"/>
                  </a:lnTo>
                  <a:lnTo>
                    <a:pt x="648" y="11"/>
                  </a:lnTo>
                  <a:lnTo>
                    <a:pt x="645" y="9"/>
                  </a:lnTo>
                  <a:lnTo>
                    <a:pt x="643" y="9"/>
                  </a:lnTo>
                  <a:lnTo>
                    <a:pt x="645" y="12"/>
                  </a:lnTo>
                  <a:lnTo>
                    <a:pt x="647" y="12"/>
                  </a:lnTo>
                  <a:lnTo>
                    <a:pt x="645" y="17"/>
                  </a:lnTo>
                  <a:lnTo>
                    <a:pt x="642" y="17"/>
                  </a:lnTo>
                  <a:lnTo>
                    <a:pt x="635" y="16"/>
                  </a:lnTo>
                  <a:lnTo>
                    <a:pt x="630" y="14"/>
                  </a:lnTo>
                  <a:lnTo>
                    <a:pt x="626" y="13"/>
                  </a:lnTo>
                  <a:lnTo>
                    <a:pt x="621" y="13"/>
                  </a:lnTo>
                  <a:lnTo>
                    <a:pt x="616" y="13"/>
                  </a:lnTo>
                  <a:lnTo>
                    <a:pt x="614" y="12"/>
                  </a:lnTo>
                  <a:lnTo>
                    <a:pt x="614" y="13"/>
                  </a:lnTo>
                  <a:lnTo>
                    <a:pt x="614" y="14"/>
                  </a:lnTo>
                  <a:lnTo>
                    <a:pt x="612" y="15"/>
                  </a:lnTo>
                  <a:lnTo>
                    <a:pt x="611" y="16"/>
                  </a:lnTo>
                  <a:lnTo>
                    <a:pt x="611" y="19"/>
                  </a:lnTo>
                  <a:lnTo>
                    <a:pt x="611" y="22"/>
                  </a:lnTo>
                  <a:lnTo>
                    <a:pt x="610" y="27"/>
                  </a:lnTo>
                  <a:lnTo>
                    <a:pt x="608" y="30"/>
                  </a:lnTo>
                  <a:lnTo>
                    <a:pt x="604" y="29"/>
                  </a:lnTo>
                  <a:lnTo>
                    <a:pt x="600" y="29"/>
                  </a:lnTo>
                  <a:lnTo>
                    <a:pt x="596" y="29"/>
                  </a:lnTo>
                  <a:lnTo>
                    <a:pt x="591" y="27"/>
                  </a:lnTo>
                  <a:lnTo>
                    <a:pt x="592" y="31"/>
                  </a:lnTo>
                  <a:lnTo>
                    <a:pt x="597" y="34"/>
                  </a:lnTo>
                  <a:lnTo>
                    <a:pt x="601" y="39"/>
                  </a:lnTo>
                  <a:lnTo>
                    <a:pt x="603" y="42"/>
                  </a:lnTo>
                  <a:lnTo>
                    <a:pt x="601" y="43"/>
                  </a:lnTo>
                  <a:lnTo>
                    <a:pt x="599" y="42"/>
                  </a:lnTo>
                  <a:lnTo>
                    <a:pt x="595" y="41"/>
                  </a:lnTo>
                  <a:lnTo>
                    <a:pt x="591" y="39"/>
                  </a:lnTo>
                  <a:lnTo>
                    <a:pt x="589" y="36"/>
                  </a:lnTo>
                  <a:lnTo>
                    <a:pt x="589" y="39"/>
                  </a:lnTo>
                  <a:lnTo>
                    <a:pt x="589" y="41"/>
                  </a:lnTo>
                  <a:lnTo>
                    <a:pt x="589" y="42"/>
                  </a:lnTo>
                  <a:lnTo>
                    <a:pt x="589" y="43"/>
                  </a:lnTo>
                  <a:lnTo>
                    <a:pt x="583" y="44"/>
                  </a:lnTo>
                  <a:lnTo>
                    <a:pt x="577" y="46"/>
                  </a:lnTo>
                  <a:lnTo>
                    <a:pt x="573" y="52"/>
                  </a:lnTo>
                  <a:lnTo>
                    <a:pt x="572" y="57"/>
                  </a:lnTo>
                  <a:lnTo>
                    <a:pt x="569" y="55"/>
                  </a:lnTo>
                  <a:lnTo>
                    <a:pt x="566" y="54"/>
                  </a:lnTo>
                  <a:lnTo>
                    <a:pt x="562" y="53"/>
                  </a:lnTo>
                  <a:lnTo>
                    <a:pt x="561" y="52"/>
                  </a:lnTo>
                  <a:lnTo>
                    <a:pt x="561" y="54"/>
                  </a:lnTo>
                  <a:lnTo>
                    <a:pt x="562" y="57"/>
                  </a:lnTo>
                  <a:lnTo>
                    <a:pt x="562" y="58"/>
                  </a:lnTo>
                  <a:lnTo>
                    <a:pt x="561" y="62"/>
                  </a:lnTo>
                  <a:lnTo>
                    <a:pt x="561" y="58"/>
                  </a:lnTo>
                  <a:lnTo>
                    <a:pt x="558" y="57"/>
                  </a:lnTo>
                  <a:lnTo>
                    <a:pt x="556" y="57"/>
                  </a:lnTo>
                  <a:lnTo>
                    <a:pt x="554" y="57"/>
                  </a:lnTo>
                  <a:lnTo>
                    <a:pt x="553" y="57"/>
                  </a:lnTo>
                  <a:lnTo>
                    <a:pt x="551" y="58"/>
                  </a:lnTo>
                  <a:lnTo>
                    <a:pt x="548" y="57"/>
                  </a:lnTo>
                  <a:lnTo>
                    <a:pt x="546" y="58"/>
                  </a:lnTo>
                  <a:lnTo>
                    <a:pt x="543" y="58"/>
                  </a:lnTo>
                  <a:lnTo>
                    <a:pt x="540" y="57"/>
                  </a:lnTo>
                  <a:lnTo>
                    <a:pt x="537" y="54"/>
                  </a:lnTo>
                  <a:lnTo>
                    <a:pt x="534" y="54"/>
                  </a:lnTo>
                  <a:lnTo>
                    <a:pt x="534" y="57"/>
                  </a:lnTo>
                  <a:lnTo>
                    <a:pt x="535" y="57"/>
                  </a:lnTo>
                  <a:lnTo>
                    <a:pt x="538" y="58"/>
                  </a:lnTo>
                  <a:lnTo>
                    <a:pt x="538" y="62"/>
                  </a:lnTo>
                  <a:lnTo>
                    <a:pt x="535" y="62"/>
                  </a:lnTo>
                  <a:lnTo>
                    <a:pt x="532" y="62"/>
                  </a:lnTo>
                  <a:lnTo>
                    <a:pt x="529" y="62"/>
                  </a:lnTo>
                  <a:lnTo>
                    <a:pt x="524" y="61"/>
                  </a:lnTo>
                  <a:lnTo>
                    <a:pt x="520" y="61"/>
                  </a:lnTo>
                  <a:lnTo>
                    <a:pt x="518" y="61"/>
                  </a:lnTo>
                  <a:lnTo>
                    <a:pt x="515" y="60"/>
                  </a:lnTo>
                  <a:lnTo>
                    <a:pt x="511" y="58"/>
                  </a:lnTo>
                  <a:lnTo>
                    <a:pt x="510" y="62"/>
                  </a:lnTo>
                  <a:lnTo>
                    <a:pt x="508" y="65"/>
                  </a:lnTo>
                  <a:lnTo>
                    <a:pt x="507" y="69"/>
                  </a:lnTo>
                  <a:lnTo>
                    <a:pt x="504" y="73"/>
                  </a:lnTo>
                  <a:lnTo>
                    <a:pt x="501" y="72"/>
                  </a:lnTo>
                  <a:lnTo>
                    <a:pt x="499" y="70"/>
                  </a:lnTo>
                  <a:lnTo>
                    <a:pt x="496" y="69"/>
                  </a:lnTo>
                  <a:lnTo>
                    <a:pt x="494" y="68"/>
                  </a:lnTo>
                  <a:lnTo>
                    <a:pt x="487" y="69"/>
                  </a:lnTo>
                  <a:lnTo>
                    <a:pt x="489" y="72"/>
                  </a:lnTo>
                  <a:lnTo>
                    <a:pt x="491" y="75"/>
                  </a:lnTo>
                  <a:lnTo>
                    <a:pt x="493" y="79"/>
                  </a:lnTo>
                  <a:lnTo>
                    <a:pt x="494" y="81"/>
                  </a:lnTo>
                  <a:lnTo>
                    <a:pt x="492" y="81"/>
                  </a:lnTo>
                  <a:lnTo>
                    <a:pt x="489" y="81"/>
                  </a:lnTo>
                  <a:lnTo>
                    <a:pt x="487" y="80"/>
                  </a:lnTo>
                  <a:lnTo>
                    <a:pt x="484" y="79"/>
                  </a:lnTo>
                  <a:lnTo>
                    <a:pt x="481" y="78"/>
                  </a:lnTo>
                  <a:lnTo>
                    <a:pt x="479" y="78"/>
                  </a:lnTo>
                  <a:lnTo>
                    <a:pt x="477" y="78"/>
                  </a:lnTo>
                  <a:lnTo>
                    <a:pt x="474" y="7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24" name="Freeform 25"/>
            <p:cNvSpPr>
              <a:spLocks/>
            </p:cNvSpPr>
            <p:nvPr/>
          </p:nvSpPr>
          <p:spPr bwMode="auto">
            <a:xfrm>
              <a:off x="933" y="2339"/>
              <a:ext cx="310" cy="315"/>
            </a:xfrm>
            <a:custGeom>
              <a:avLst/>
              <a:gdLst>
                <a:gd name="T0" fmla="*/ 1 w 521"/>
                <a:gd name="T1" fmla="*/ 1 h 530"/>
                <a:gd name="T2" fmla="*/ 1 w 521"/>
                <a:gd name="T3" fmla="*/ 1 h 530"/>
                <a:gd name="T4" fmla="*/ 1 w 521"/>
                <a:gd name="T5" fmla="*/ 1 h 530"/>
                <a:gd name="T6" fmla="*/ 1 w 521"/>
                <a:gd name="T7" fmla="*/ 1 h 530"/>
                <a:gd name="T8" fmla="*/ 1 w 521"/>
                <a:gd name="T9" fmla="*/ 1 h 530"/>
                <a:gd name="T10" fmla="*/ 1 w 521"/>
                <a:gd name="T11" fmla="*/ 1 h 530"/>
                <a:gd name="T12" fmla="*/ 1 w 521"/>
                <a:gd name="T13" fmla="*/ 1 h 530"/>
                <a:gd name="T14" fmla="*/ 1 w 521"/>
                <a:gd name="T15" fmla="*/ 1 h 530"/>
                <a:gd name="T16" fmla="*/ 1 w 521"/>
                <a:gd name="T17" fmla="*/ 1 h 530"/>
                <a:gd name="T18" fmla="*/ 1 w 521"/>
                <a:gd name="T19" fmla="*/ 1 h 530"/>
                <a:gd name="T20" fmla="*/ 1 w 521"/>
                <a:gd name="T21" fmla="*/ 1 h 530"/>
                <a:gd name="T22" fmla="*/ 1 w 521"/>
                <a:gd name="T23" fmla="*/ 1 h 530"/>
                <a:gd name="T24" fmla="*/ 1 w 521"/>
                <a:gd name="T25" fmla="*/ 1 h 530"/>
                <a:gd name="T26" fmla="*/ 1 w 521"/>
                <a:gd name="T27" fmla="*/ 1 h 530"/>
                <a:gd name="T28" fmla="*/ 1 w 521"/>
                <a:gd name="T29" fmla="*/ 1 h 530"/>
                <a:gd name="T30" fmla="*/ 1 w 521"/>
                <a:gd name="T31" fmla="*/ 1 h 530"/>
                <a:gd name="T32" fmla="*/ 1 w 521"/>
                <a:gd name="T33" fmla="*/ 1 h 530"/>
                <a:gd name="T34" fmla="*/ 1 w 521"/>
                <a:gd name="T35" fmla="*/ 1 h 530"/>
                <a:gd name="T36" fmla="*/ 1 w 521"/>
                <a:gd name="T37" fmla="*/ 1 h 530"/>
                <a:gd name="T38" fmla="*/ 1 w 521"/>
                <a:gd name="T39" fmla="*/ 1 h 530"/>
                <a:gd name="T40" fmla="*/ 1 w 521"/>
                <a:gd name="T41" fmla="*/ 1 h 530"/>
                <a:gd name="T42" fmla="*/ 1 w 521"/>
                <a:gd name="T43" fmla="*/ 1 h 530"/>
                <a:gd name="T44" fmla="*/ 1 w 521"/>
                <a:gd name="T45" fmla="*/ 1 h 530"/>
                <a:gd name="T46" fmla="*/ 1 w 521"/>
                <a:gd name="T47" fmla="*/ 1 h 530"/>
                <a:gd name="T48" fmla="*/ 1 w 521"/>
                <a:gd name="T49" fmla="*/ 1 h 530"/>
                <a:gd name="T50" fmla="*/ 1 w 521"/>
                <a:gd name="T51" fmla="*/ 1 h 530"/>
                <a:gd name="T52" fmla="*/ 1 w 521"/>
                <a:gd name="T53" fmla="*/ 1 h 530"/>
                <a:gd name="T54" fmla="*/ 1 w 521"/>
                <a:gd name="T55" fmla="*/ 1 h 530"/>
                <a:gd name="T56" fmla="*/ 1 w 521"/>
                <a:gd name="T57" fmla="*/ 1 h 530"/>
                <a:gd name="T58" fmla="*/ 1 w 521"/>
                <a:gd name="T59" fmla="*/ 1 h 530"/>
                <a:gd name="T60" fmla="*/ 1 w 521"/>
                <a:gd name="T61" fmla="*/ 1 h 530"/>
                <a:gd name="T62" fmla="*/ 1 w 521"/>
                <a:gd name="T63" fmla="*/ 1 h 530"/>
                <a:gd name="T64" fmla="*/ 1 w 521"/>
                <a:gd name="T65" fmla="*/ 1 h 530"/>
                <a:gd name="T66" fmla="*/ 1 w 521"/>
                <a:gd name="T67" fmla="*/ 1 h 530"/>
                <a:gd name="T68" fmla="*/ 1 w 521"/>
                <a:gd name="T69" fmla="*/ 1 h 530"/>
                <a:gd name="T70" fmla="*/ 1 w 521"/>
                <a:gd name="T71" fmla="*/ 1 h 530"/>
                <a:gd name="T72" fmla="*/ 1 w 521"/>
                <a:gd name="T73" fmla="*/ 1 h 530"/>
                <a:gd name="T74" fmla="*/ 1 w 521"/>
                <a:gd name="T75" fmla="*/ 1 h 530"/>
                <a:gd name="T76" fmla="*/ 1 w 521"/>
                <a:gd name="T77" fmla="*/ 1 h 530"/>
                <a:gd name="T78" fmla="*/ 1 w 521"/>
                <a:gd name="T79" fmla="*/ 1 h 530"/>
                <a:gd name="T80" fmla="*/ 1 w 521"/>
                <a:gd name="T81" fmla="*/ 1 h 530"/>
                <a:gd name="T82" fmla="*/ 1 w 521"/>
                <a:gd name="T83" fmla="*/ 1 h 530"/>
                <a:gd name="T84" fmla="*/ 1 w 521"/>
                <a:gd name="T85" fmla="*/ 1 h 530"/>
                <a:gd name="T86" fmla="*/ 1 w 521"/>
                <a:gd name="T87" fmla="*/ 1 h 530"/>
                <a:gd name="T88" fmla="*/ 1 w 521"/>
                <a:gd name="T89" fmla="*/ 1 h 530"/>
                <a:gd name="T90" fmla="*/ 1 w 521"/>
                <a:gd name="T91" fmla="*/ 1 h 530"/>
                <a:gd name="T92" fmla="*/ 1 w 521"/>
                <a:gd name="T93" fmla="*/ 1 h 530"/>
                <a:gd name="T94" fmla="*/ 1 w 521"/>
                <a:gd name="T95" fmla="*/ 1 h 530"/>
                <a:gd name="T96" fmla="*/ 1 w 521"/>
                <a:gd name="T97" fmla="*/ 1 h 530"/>
                <a:gd name="T98" fmla="*/ 1 w 521"/>
                <a:gd name="T99" fmla="*/ 1 h 530"/>
                <a:gd name="T100" fmla="*/ 1 w 521"/>
                <a:gd name="T101" fmla="*/ 1 h 530"/>
                <a:gd name="T102" fmla="*/ 1 w 521"/>
                <a:gd name="T103" fmla="*/ 1 h 530"/>
                <a:gd name="T104" fmla="*/ 1 w 521"/>
                <a:gd name="T105" fmla="*/ 1 h 530"/>
                <a:gd name="T106" fmla="*/ 1 w 521"/>
                <a:gd name="T107" fmla="*/ 1 h 530"/>
                <a:gd name="T108" fmla="*/ 1 w 521"/>
                <a:gd name="T109" fmla="*/ 1 h 530"/>
                <a:gd name="T110" fmla="*/ 1 w 521"/>
                <a:gd name="T111" fmla="*/ 1 h 530"/>
                <a:gd name="T112" fmla="*/ 1 w 521"/>
                <a:gd name="T113" fmla="*/ 1 h 530"/>
                <a:gd name="T114" fmla="*/ 1 w 521"/>
                <a:gd name="T115" fmla="*/ 1 h 530"/>
                <a:gd name="T116" fmla="*/ 1 w 521"/>
                <a:gd name="T117" fmla="*/ 1 h 530"/>
                <a:gd name="T118" fmla="*/ 1 w 521"/>
                <a:gd name="T119" fmla="*/ 1 h 530"/>
                <a:gd name="T120" fmla="*/ 1 w 521"/>
                <a:gd name="T121" fmla="*/ 1 h 5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1"/>
                <a:gd name="T184" fmla="*/ 0 h 530"/>
                <a:gd name="T185" fmla="*/ 521 w 521"/>
                <a:gd name="T186" fmla="*/ 530 h 5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1" h="530">
                  <a:moveTo>
                    <a:pt x="156" y="192"/>
                  </a:moveTo>
                  <a:lnTo>
                    <a:pt x="158" y="192"/>
                  </a:lnTo>
                  <a:lnTo>
                    <a:pt x="160" y="190"/>
                  </a:lnTo>
                  <a:lnTo>
                    <a:pt x="163" y="190"/>
                  </a:lnTo>
                  <a:lnTo>
                    <a:pt x="165" y="192"/>
                  </a:lnTo>
                  <a:lnTo>
                    <a:pt x="168" y="192"/>
                  </a:lnTo>
                  <a:lnTo>
                    <a:pt x="173" y="192"/>
                  </a:lnTo>
                  <a:lnTo>
                    <a:pt x="176" y="192"/>
                  </a:lnTo>
                  <a:lnTo>
                    <a:pt x="180" y="190"/>
                  </a:lnTo>
                  <a:lnTo>
                    <a:pt x="183" y="190"/>
                  </a:lnTo>
                  <a:lnTo>
                    <a:pt x="183" y="187"/>
                  </a:lnTo>
                  <a:lnTo>
                    <a:pt x="185" y="187"/>
                  </a:lnTo>
                  <a:lnTo>
                    <a:pt x="185" y="185"/>
                  </a:lnTo>
                  <a:lnTo>
                    <a:pt x="185" y="183"/>
                  </a:lnTo>
                  <a:lnTo>
                    <a:pt x="187" y="183"/>
                  </a:lnTo>
                  <a:lnTo>
                    <a:pt x="187" y="180"/>
                  </a:lnTo>
                  <a:lnTo>
                    <a:pt x="190" y="178"/>
                  </a:lnTo>
                  <a:lnTo>
                    <a:pt x="193" y="176"/>
                  </a:lnTo>
                  <a:lnTo>
                    <a:pt x="195" y="173"/>
                  </a:lnTo>
                  <a:lnTo>
                    <a:pt x="198" y="173"/>
                  </a:lnTo>
                  <a:lnTo>
                    <a:pt x="199" y="173"/>
                  </a:lnTo>
                  <a:lnTo>
                    <a:pt x="202" y="173"/>
                  </a:lnTo>
                  <a:lnTo>
                    <a:pt x="204" y="176"/>
                  </a:lnTo>
                  <a:lnTo>
                    <a:pt x="206" y="178"/>
                  </a:lnTo>
                  <a:lnTo>
                    <a:pt x="210" y="176"/>
                  </a:lnTo>
                  <a:lnTo>
                    <a:pt x="210" y="173"/>
                  </a:lnTo>
                  <a:lnTo>
                    <a:pt x="212" y="172"/>
                  </a:lnTo>
                  <a:lnTo>
                    <a:pt x="214" y="172"/>
                  </a:lnTo>
                  <a:lnTo>
                    <a:pt x="214" y="168"/>
                  </a:lnTo>
                  <a:lnTo>
                    <a:pt x="214" y="166"/>
                  </a:lnTo>
                  <a:lnTo>
                    <a:pt x="217" y="166"/>
                  </a:lnTo>
                  <a:lnTo>
                    <a:pt x="222" y="164"/>
                  </a:lnTo>
                  <a:lnTo>
                    <a:pt x="226" y="162"/>
                  </a:lnTo>
                  <a:lnTo>
                    <a:pt x="229" y="160"/>
                  </a:lnTo>
                  <a:lnTo>
                    <a:pt x="231" y="158"/>
                  </a:lnTo>
                  <a:lnTo>
                    <a:pt x="237" y="155"/>
                  </a:lnTo>
                  <a:lnTo>
                    <a:pt x="241" y="155"/>
                  </a:lnTo>
                  <a:lnTo>
                    <a:pt x="246" y="153"/>
                  </a:lnTo>
                  <a:lnTo>
                    <a:pt x="249" y="153"/>
                  </a:lnTo>
                  <a:lnTo>
                    <a:pt x="252" y="153"/>
                  </a:lnTo>
                  <a:lnTo>
                    <a:pt x="253" y="153"/>
                  </a:lnTo>
                  <a:lnTo>
                    <a:pt x="253" y="150"/>
                  </a:lnTo>
                  <a:lnTo>
                    <a:pt x="256" y="150"/>
                  </a:lnTo>
                  <a:lnTo>
                    <a:pt x="256" y="148"/>
                  </a:lnTo>
                  <a:lnTo>
                    <a:pt x="256" y="147"/>
                  </a:lnTo>
                  <a:lnTo>
                    <a:pt x="253" y="147"/>
                  </a:lnTo>
                  <a:lnTo>
                    <a:pt x="253" y="143"/>
                  </a:lnTo>
                  <a:lnTo>
                    <a:pt x="252" y="142"/>
                  </a:lnTo>
                  <a:lnTo>
                    <a:pt x="252" y="139"/>
                  </a:lnTo>
                  <a:lnTo>
                    <a:pt x="252" y="137"/>
                  </a:lnTo>
                  <a:lnTo>
                    <a:pt x="253" y="135"/>
                  </a:lnTo>
                  <a:lnTo>
                    <a:pt x="256" y="132"/>
                  </a:lnTo>
                  <a:lnTo>
                    <a:pt x="260" y="130"/>
                  </a:lnTo>
                  <a:lnTo>
                    <a:pt x="264" y="127"/>
                  </a:lnTo>
                  <a:lnTo>
                    <a:pt x="266" y="125"/>
                  </a:lnTo>
                  <a:lnTo>
                    <a:pt x="266" y="124"/>
                  </a:lnTo>
                  <a:lnTo>
                    <a:pt x="268" y="122"/>
                  </a:lnTo>
                  <a:lnTo>
                    <a:pt x="273" y="118"/>
                  </a:lnTo>
                  <a:lnTo>
                    <a:pt x="280" y="118"/>
                  </a:lnTo>
                  <a:lnTo>
                    <a:pt x="282" y="116"/>
                  </a:lnTo>
                  <a:lnTo>
                    <a:pt x="285" y="112"/>
                  </a:lnTo>
                  <a:lnTo>
                    <a:pt x="287" y="110"/>
                  </a:lnTo>
                  <a:lnTo>
                    <a:pt x="291" y="107"/>
                  </a:lnTo>
                  <a:lnTo>
                    <a:pt x="295" y="104"/>
                  </a:lnTo>
                  <a:lnTo>
                    <a:pt x="300" y="104"/>
                  </a:lnTo>
                  <a:lnTo>
                    <a:pt x="300" y="103"/>
                  </a:lnTo>
                  <a:lnTo>
                    <a:pt x="300" y="98"/>
                  </a:lnTo>
                  <a:lnTo>
                    <a:pt x="303" y="95"/>
                  </a:lnTo>
                  <a:lnTo>
                    <a:pt x="307" y="95"/>
                  </a:lnTo>
                  <a:lnTo>
                    <a:pt x="310" y="95"/>
                  </a:lnTo>
                  <a:lnTo>
                    <a:pt x="312" y="95"/>
                  </a:lnTo>
                  <a:lnTo>
                    <a:pt x="315" y="95"/>
                  </a:lnTo>
                  <a:lnTo>
                    <a:pt x="317" y="95"/>
                  </a:lnTo>
                  <a:lnTo>
                    <a:pt x="322" y="98"/>
                  </a:lnTo>
                  <a:lnTo>
                    <a:pt x="323" y="100"/>
                  </a:lnTo>
                  <a:lnTo>
                    <a:pt x="327" y="100"/>
                  </a:lnTo>
                  <a:lnTo>
                    <a:pt x="327" y="103"/>
                  </a:lnTo>
                  <a:lnTo>
                    <a:pt x="330" y="104"/>
                  </a:lnTo>
                  <a:lnTo>
                    <a:pt x="333" y="103"/>
                  </a:lnTo>
                  <a:lnTo>
                    <a:pt x="333" y="100"/>
                  </a:lnTo>
                  <a:lnTo>
                    <a:pt x="333" y="98"/>
                  </a:lnTo>
                  <a:lnTo>
                    <a:pt x="333" y="95"/>
                  </a:lnTo>
                  <a:lnTo>
                    <a:pt x="334" y="95"/>
                  </a:lnTo>
                  <a:lnTo>
                    <a:pt x="336" y="93"/>
                  </a:lnTo>
                  <a:lnTo>
                    <a:pt x="341" y="93"/>
                  </a:lnTo>
                  <a:lnTo>
                    <a:pt x="344" y="95"/>
                  </a:lnTo>
                  <a:lnTo>
                    <a:pt x="344" y="98"/>
                  </a:lnTo>
                  <a:lnTo>
                    <a:pt x="346" y="100"/>
                  </a:lnTo>
                  <a:lnTo>
                    <a:pt x="349" y="100"/>
                  </a:lnTo>
                  <a:lnTo>
                    <a:pt x="352" y="100"/>
                  </a:lnTo>
                  <a:lnTo>
                    <a:pt x="352" y="98"/>
                  </a:lnTo>
                  <a:lnTo>
                    <a:pt x="352" y="95"/>
                  </a:lnTo>
                  <a:lnTo>
                    <a:pt x="354" y="95"/>
                  </a:lnTo>
                  <a:lnTo>
                    <a:pt x="354" y="93"/>
                  </a:lnTo>
                  <a:lnTo>
                    <a:pt x="360" y="93"/>
                  </a:lnTo>
                  <a:lnTo>
                    <a:pt x="360" y="91"/>
                  </a:lnTo>
                  <a:lnTo>
                    <a:pt x="366" y="91"/>
                  </a:lnTo>
                  <a:lnTo>
                    <a:pt x="368" y="89"/>
                  </a:lnTo>
                  <a:lnTo>
                    <a:pt x="371" y="89"/>
                  </a:lnTo>
                  <a:lnTo>
                    <a:pt x="376" y="89"/>
                  </a:lnTo>
                  <a:lnTo>
                    <a:pt x="379" y="87"/>
                  </a:lnTo>
                  <a:lnTo>
                    <a:pt x="381" y="87"/>
                  </a:lnTo>
                  <a:lnTo>
                    <a:pt x="385" y="89"/>
                  </a:lnTo>
                  <a:lnTo>
                    <a:pt x="385" y="91"/>
                  </a:lnTo>
                  <a:lnTo>
                    <a:pt x="388" y="95"/>
                  </a:lnTo>
                  <a:lnTo>
                    <a:pt x="388" y="98"/>
                  </a:lnTo>
                  <a:lnTo>
                    <a:pt x="390" y="103"/>
                  </a:lnTo>
                  <a:lnTo>
                    <a:pt x="390" y="104"/>
                  </a:lnTo>
                  <a:lnTo>
                    <a:pt x="388" y="104"/>
                  </a:lnTo>
                  <a:lnTo>
                    <a:pt x="385" y="107"/>
                  </a:lnTo>
                  <a:lnTo>
                    <a:pt x="385" y="110"/>
                  </a:lnTo>
                  <a:lnTo>
                    <a:pt x="383" y="110"/>
                  </a:lnTo>
                  <a:lnTo>
                    <a:pt x="381" y="112"/>
                  </a:lnTo>
                  <a:lnTo>
                    <a:pt x="379" y="114"/>
                  </a:lnTo>
                  <a:lnTo>
                    <a:pt x="376" y="114"/>
                  </a:lnTo>
                  <a:lnTo>
                    <a:pt x="376" y="116"/>
                  </a:lnTo>
                  <a:lnTo>
                    <a:pt x="376" y="118"/>
                  </a:lnTo>
                  <a:lnTo>
                    <a:pt x="376" y="122"/>
                  </a:lnTo>
                  <a:lnTo>
                    <a:pt x="379" y="122"/>
                  </a:lnTo>
                  <a:lnTo>
                    <a:pt x="381" y="124"/>
                  </a:lnTo>
                  <a:lnTo>
                    <a:pt x="383" y="124"/>
                  </a:lnTo>
                  <a:lnTo>
                    <a:pt x="385" y="124"/>
                  </a:lnTo>
                  <a:lnTo>
                    <a:pt x="388" y="124"/>
                  </a:lnTo>
                  <a:lnTo>
                    <a:pt x="390" y="125"/>
                  </a:lnTo>
                  <a:lnTo>
                    <a:pt x="393" y="125"/>
                  </a:lnTo>
                  <a:lnTo>
                    <a:pt x="396" y="125"/>
                  </a:lnTo>
                  <a:lnTo>
                    <a:pt x="398" y="125"/>
                  </a:lnTo>
                  <a:lnTo>
                    <a:pt x="402" y="124"/>
                  </a:lnTo>
                  <a:lnTo>
                    <a:pt x="404" y="124"/>
                  </a:lnTo>
                  <a:lnTo>
                    <a:pt x="408" y="124"/>
                  </a:lnTo>
                  <a:lnTo>
                    <a:pt x="411" y="124"/>
                  </a:lnTo>
                  <a:lnTo>
                    <a:pt x="412" y="124"/>
                  </a:lnTo>
                  <a:lnTo>
                    <a:pt x="414" y="122"/>
                  </a:lnTo>
                  <a:lnTo>
                    <a:pt x="417" y="118"/>
                  </a:lnTo>
                  <a:lnTo>
                    <a:pt x="423" y="116"/>
                  </a:lnTo>
                  <a:lnTo>
                    <a:pt x="425" y="114"/>
                  </a:lnTo>
                  <a:lnTo>
                    <a:pt x="427" y="112"/>
                  </a:lnTo>
                  <a:lnTo>
                    <a:pt x="430" y="110"/>
                  </a:lnTo>
                  <a:lnTo>
                    <a:pt x="433" y="107"/>
                  </a:lnTo>
                  <a:lnTo>
                    <a:pt x="435" y="104"/>
                  </a:lnTo>
                  <a:lnTo>
                    <a:pt x="437" y="103"/>
                  </a:lnTo>
                  <a:lnTo>
                    <a:pt x="439" y="100"/>
                  </a:lnTo>
                  <a:lnTo>
                    <a:pt x="441" y="98"/>
                  </a:lnTo>
                  <a:lnTo>
                    <a:pt x="444" y="95"/>
                  </a:lnTo>
                  <a:lnTo>
                    <a:pt x="447" y="93"/>
                  </a:lnTo>
                  <a:lnTo>
                    <a:pt x="450" y="91"/>
                  </a:lnTo>
                  <a:lnTo>
                    <a:pt x="452" y="89"/>
                  </a:lnTo>
                  <a:lnTo>
                    <a:pt x="452" y="87"/>
                  </a:lnTo>
                  <a:lnTo>
                    <a:pt x="452" y="84"/>
                  </a:lnTo>
                  <a:lnTo>
                    <a:pt x="450" y="82"/>
                  </a:lnTo>
                  <a:lnTo>
                    <a:pt x="450" y="79"/>
                  </a:lnTo>
                  <a:lnTo>
                    <a:pt x="447" y="78"/>
                  </a:lnTo>
                  <a:lnTo>
                    <a:pt x="447" y="75"/>
                  </a:lnTo>
                  <a:lnTo>
                    <a:pt x="447" y="72"/>
                  </a:lnTo>
                  <a:lnTo>
                    <a:pt x="447" y="71"/>
                  </a:lnTo>
                  <a:lnTo>
                    <a:pt x="452" y="66"/>
                  </a:lnTo>
                  <a:lnTo>
                    <a:pt x="453" y="64"/>
                  </a:lnTo>
                  <a:lnTo>
                    <a:pt x="458" y="60"/>
                  </a:lnTo>
                  <a:lnTo>
                    <a:pt x="458" y="57"/>
                  </a:lnTo>
                  <a:lnTo>
                    <a:pt x="458" y="54"/>
                  </a:lnTo>
                  <a:lnTo>
                    <a:pt x="458" y="50"/>
                  </a:lnTo>
                  <a:lnTo>
                    <a:pt x="464" y="50"/>
                  </a:lnTo>
                  <a:lnTo>
                    <a:pt x="466" y="45"/>
                  </a:lnTo>
                  <a:lnTo>
                    <a:pt x="471" y="41"/>
                  </a:lnTo>
                  <a:lnTo>
                    <a:pt x="477" y="36"/>
                  </a:lnTo>
                  <a:lnTo>
                    <a:pt x="480" y="34"/>
                  </a:lnTo>
                  <a:lnTo>
                    <a:pt x="485" y="28"/>
                  </a:lnTo>
                  <a:lnTo>
                    <a:pt x="491" y="27"/>
                  </a:lnTo>
                  <a:lnTo>
                    <a:pt x="498" y="21"/>
                  </a:lnTo>
                  <a:lnTo>
                    <a:pt x="498" y="18"/>
                  </a:lnTo>
                  <a:lnTo>
                    <a:pt x="500" y="14"/>
                  </a:lnTo>
                  <a:lnTo>
                    <a:pt x="503" y="8"/>
                  </a:lnTo>
                  <a:lnTo>
                    <a:pt x="503" y="6"/>
                  </a:lnTo>
                  <a:lnTo>
                    <a:pt x="506" y="5"/>
                  </a:lnTo>
                  <a:lnTo>
                    <a:pt x="506" y="2"/>
                  </a:lnTo>
                  <a:lnTo>
                    <a:pt x="506" y="0"/>
                  </a:lnTo>
                  <a:lnTo>
                    <a:pt x="508" y="2"/>
                  </a:lnTo>
                  <a:lnTo>
                    <a:pt x="511" y="5"/>
                  </a:lnTo>
                  <a:lnTo>
                    <a:pt x="520" y="11"/>
                  </a:lnTo>
                  <a:lnTo>
                    <a:pt x="520" y="16"/>
                  </a:lnTo>
                  <a:lnTo>
                    <a:pt x="518" y="18"/>
                  </a:lnTo>
                  <a:lnTo>
                    <a:pt x="518" y="22"/>
                  </a:lnTo>
                  <a:lnTo>
                    <a:pt x="518" y="24"/>
                  </a:lnTo>
                  <a:lnTo>
                    <a:pt x="520" y="27"/>
                  </a:lnTo>
                  <a:lnTo>
                    <a:pt x="520" y="28"/>
                  </a:lnTo>
                  <a:lnTo>
                    <a:pt x="518" y="32"/>
                  </a:lnTo>
                  <a:lnTo>
                    <a:pt x="518" y="34"/>
                  </a:lnTo>
                  <a:lnTo>
                    <a:pt x="518" y="36"/>
                  </a:lnTo>
                  <a:lnTo>
                    <a:pt x="518" y="38"/>
                  </a:lnTo>
                  <a:lnTo>
                    <a:pt x="515" y="41"/>
                  </a:lnTo>
                  <a:lnTo>
                    <a:pt x="512" y="45"/>
                  </a:lnTo>
                  <a:lnTo>
                    <a:pt x="511" y="50"/>
                  </a:lnTo>
                  <a:lnTo>
                    <a:pt x="511" y="52"/>
                  </a:lnTo>
                  <a:lnTo>
                    <a:pt x="508" y="57"/>
                  </a:lnTo>
                  <a:lnTo>
                    <a:pt x="506" y="60"/>
                  </a:lnTo>
                  <a:lnTo>
                    <a:pt x="503" y="66"/>
                  </a:lnTo>
                  <a:lnTo>
                    <a:pt x="498" y="68"/>
                  </a:lnTo>
                  <a:lnTo>
                    <a:pt x="498" y="71"/>
                  </a:lnTo>
                  <a:lnTo>
                    <a:pt x="496" y="72"/>
                  </a:lnTo>
                  <a:lnTo>
                    <a:pt x="493" y="75"/>
                  </a:lnTo>
                  <a:lnTo>
                    <a:pt x="493" y="82"/>
                  </a:lnTo>
                  <a:lnTo>
                    <a:pt x="493" y="87"/>
                  </a:lnTo>
                  <a:lnTo>
                    <a:pt x="493" y="93"/>
                  </a:lnTo>
                  <a:lnTo>
                    <a:pt x="493" y="100"/>
                  </a:lnTo>
                  <a:lnTo>
                    <a:pt x="493" y="103"/>
                  </a:lnTo>
                  <a:lnTo>
                    <a:pt x="493" y="104"/>
                  </a:lnTo>
                  <a:lnTo>
                    <a:pt x="493" y="110"/>
                  </a:lnTo>
                  <a:lnTo>
                    <a:pt x="493" y="114"/>
                  </a:lnTo>
                  <a:lnTo>
                    <a:pt x="491" y="118"/>
                  </a:lnTo>
                  <a:lnTo>
                    <a:pt x="488" y="124"/>
                  </a:lnTo>
                  <a:lnTo>
                    <a:pt x="485" y="127"/>
                  </a:lnTo>
                  <a:lnTo>
                    <a:pt x="483" y="130"/>
                  </a:lnTo>
                  <a:lnTo>
                    <a:pt x="480" y="132"/>
                  </a:lnTo>
                  <a:lnTo>
                    <a:pt x="479" y="135"/>
                  </a:lnTo>
                  <a:lnTo>
                    <a:pt x="477" y="139"/>
                  </a:lnTo>
                  <a:lnTo>
                    <a:pt x="471" y="142"/>
                  </a:lnTo>
                  <a:lnTo>
                    <a:pt x="469" y="147"/>
                  </a:lnTo>
                  <a:lnTo>
                    <a:pt x="469" y="150"/>
                  </a:lnTo>
                  <a:lnTo>
                    <a:pt x="469" y="153"/>
                  </a:lnTo>
                  <a:lnTo>
                    <a:pt x="466" y="158"/>
                  </a:lnTo>
                  <a:lnTo>
                    <a:pt x="461" y="162"/>
                  </a:lnTo>
                  <a:lnTo>
                    <a:pt x="457" y="162"/>
                  </a:lnTo>
                  <a:lnTo>
                    <a:pt x="453" y="164"/>
                  </a:lnTo>
                  <a:lnTo>
                    <a:pt x="452" y="164"/>
                  </a:lnTo>
                  <a:lnTo>
                    <a:pt x="447" y="166"/>
                  </a:lnTo>
                  <a:lnTo>
                    <a:pt x="444" y="168"/>
                  </a:lnTo>
                  <a:lnTo>
                    <a:pt x="441" y="168"/>
                  </a:lnTo>
                  <a:lnTo>
                    <a:pt x="439" y="172"/>
                  </a:lnTo>
                  <a:lnTo>
                    <a:pt x="437" y="172"/>
                  </a:lnTo>
                  <a:lnTo>
                    <a:pt x="437" y="173"/>
                  </a:lnTo>
                  <a:lnTo>
                    <a:pt x="437" y="176"/>
                  </a:lnTo>
                  <a:lnTo>
                    <a:pt x="435" y="178"/>
                  </a:lnTo>
                  <a:lnTo>
                    <a:pt x="433" y="180"/>
                  </a:lnTo>
                  <a:lnTo>
                    <a:pt x="430" y="183"/>
                  </a:lnTo>
                  <a:lnTo>
                    <a:pt x="425" y="187"/>
                  </a:lnTo>
                  <a:lnTo>
                    <a:pt x="423" y="192"/>
                  </a:lnTo>
                  <a:lnTo>
                    <a:pt x="420" y="199"/>
                  </a:lnTo>
                  <a:lnTo>
                    <a:pt x="417" y="201"/>
                  </a:lnTo>
                  <a:lnTo>
                    <a:pt x="414" y="203"/>
                  </a:lnTo>
                  <a:lnTo>
                    <a:pt x="414" y="208"/>
                  </a:lnTo>
                  <a:lnTo>
                    <a:pt x="411" y="211"/>
                  </a:lnTo>
                  <a:lnTo>
                    <a:pt x="408" y="212"/>
                  </a:lnTo>
                  <a:lnTo>
                    <a:pt x="402" y="216"/>
                  </a:lnTo>
                  <a:lnTo>
                    <a:pt x="400" y="222"/>
                  </a:lnTo>
                  <a:lnTo>
                    <a:pt x="393" y="228"/>
                  </a:lnTo>
                  <a:lnTo>
                    <a:pt x="390" y="232"/>
                  </a:lnTo>
                  <a:lnTo>
                    <a:pt x="390" y="233"/>
                  </a:lnTo>
                  <a:lnTo>
                    <a:pt x="385" y="235"/>
                  </a:lnTo>
                  <a:lnTo>
                    <a:pt x="383" y="237"/>
                  </a:lnTo>
                  <a:lnTo>
                    <a:pt x="381" y="240"/>
                  </a:lnTo>
                  <a:lnTo>
                    <a:pt x="381" y="245"/>
                  </a:lnTo>
                  <a:lnTo>
                    <a:pt x="381" y="246"/>
                  </a:lnTo>
                  <a:lnTo>
                    <a:pt x="383" y="248"/>
                  </a:lnTo>
                  <a:lnTo>
                    <a:pt x="388" y="253"/>
                  </a:lnTo>
                  <a:lnTo>
                    <a:pt x="390" y="258"/>
                  </a:lnTo>
                  <a:lnTo>
                    <a:pt x="393" y="263"/>
                  </a:lnTo>
                  <a:lnTo>
                    <a:pt x="396" y="264"/>
                  </a:lnTo>
                  <a:lnTo>
                    <a:pt x="398" y="269"/>
                  </a:lnTo>
                  <a:lnTo>
                    <a:pt x="398" y="271"/>
                  </a:lnTo>
                  <a:lnTo>
                    <a:pt x="396" y="274"/>
                  </a:lnTo>
                  <a:lnTo>
                    <a:pt x="393" y="276"/>
                  </a:lnTo>
                  <a:lnTo>
                    <a:pt x="388" y="281"/>
                  </a:lnTo>
                  <a:lnTo>
                    <a:pt x="379" y="287"/>
                  </a:lnTo>
                  <a:lnTo>
                    <a:pt x="373" y="292"/>
                  </a:lnTo>
                  <a:lnTo>
                    <a:pt x="368" y="297"/>
                  </a:lnTo>
                  <a:lnTo>
                    <a:pt x="363" y="297"/>
                  </a:lnTo>
                  <a:lnTo>
                    <a:pt x="360" y="298"/>
                  </a:lnTo>
                  <a:lnTo>
                    <a:pt x="357" y="301"/>
                  </a:lnTo>
                  <a:lnTo>
                    <a:pt x="354" y="304"/>
                  </a:lnTo>
                  <a:lnTo>
                    <a:pt x="349" y="301"/>
                  </a:lnTo>
                  <a:lnTo>
                    <a:pt x="349" y="298"/>
                  </a:lnTo>
                  <a:lnTo>
                    <a:pt x="349" y="297"/>
                  </a:lnTo>
                  <a:lnTo>
                    <a:pt x="349" y="294"/>
                  </a:lnTo>
                  <a:lnTo>
                    <a:pt x="344" y="289"/>
                  </a:lnTo>
                  <a:lnTo>
                    <a:pt x="341" y="289"/>
                  </a:lnTo>
                  <a:lnTo>
                    <a:pt x="336" y="294"/>
                  </a:lnTo>
                  <a:lnTo>
                    <a:pt x="336" y="297"/>
                  </a:lnTo>
                  <a:lnTo>
                    <a:pt x="334" y="301"/>
                  </a:lnTo>
                  <a:lnTo>
                    <a:pt x="333" y="306"/>
                  </a:lnTo>
                  <a:lnTo>
                    <a:pt x="330" y="313"/>
                  </a:lnTo>
                  <a:lnTo>
                    <a:pt x="330" y="317"/>
                  </a:lnTo>
                  <a:lnTo>
                    <a:pt x="330" y="322"/>
                  </a:lnTo>
                  <a:lnTo>
                    <a:pt x="327" y="323"/>
                  </a:lnTo>
                  <a:lnTo>
                    <a:pt x="327" y="327"/>
                  </a:lnTo>
                  <a:lnTo>
                    <a:pt x="327" y="329"/>
                  </a:lnTo>
                  <a:lnTo>
                    <a:pt x="320" y="333"/>
                  </a:lnTo>
                  <a:lnTo>
                    <a:pt x="317" y="341"/>
                  </a:lnTo>
                  <a:lnTo>
                    <a:pt x="312" y="343"/>
                  </a:lnTo>
                  <a:lnTo>
                    <a:pt x="310" y="344"/>
                  </a:lnTo>
                  <a:lnTo>
                    <a:pt x="310" y="346"/>
                  </a:lnTo>
                  <a:lnTo>
                    <a:pt x="307" y="349"/>
                  </a:lnTo>
                  <a:lnTo>
                    <a:pt x="306" y="349"/>
                  </a:lnTo>
                  <a:lnTo>
                    <a:pt x="306" y="353"/>
                  </a:lnTo>
                  <a:lnTo>
                    <a:pt x="300" y="354"/>
                  </a:lnTo>
                  <a:lnTo>
                    <a:pt x="298" y="356"/>
                  </a:lnTo>
                  <a:lnTo>
                    <a:pt x="295" y="358"/>
                  </a:lnTo>
                  <a:lnTo>
                    <a:pt x="295" y="361"/>
                  </a:lnTo>
                  <a:lnTo>
                    <a:pt x="291" y="366"/>
                  </a:lnTo>
                  <a:lnTo>
                    <a:pt x="287" y="367"/>
                  </a:lnTo>
                  <a:lnTo>
                    <a:pt x="285" y="370"/>
                  </a:lnTo>
                  <a:lnTo>
                    <a:pt x="285" y="372"/>
                  </a:lnTo>
                  <a:lnTo>
                    <a:pt x="282" y="372"/>
                  </a:lnTo>
                  <a:lnTo>
                    <a:pt x="282" y="374"/>
                  </a:lnTo>
                  <a:lnTo>
                    <a:pt x="282" y="376"/>
                  </a:lnTo>
                  <a:lnTo>
                    <a:pt x="280" y="376"/>
                  </a:lnTo>
                  <a:lnTo>
                    <a:pt x="279" y="381"/>
                  </a:lnTo>
                  <a:lnTo>
                    <a:pt x="276" y="384"/>
                  </a:lnTo>
                  <a:lnTo>
                    <a:pt x="276" y="388"/>
                  </a:lnTo>
                  <a:lnTo>
                    <a:pt x="273" y="388"/>
                  </a:lnTo>
                  <a:lnTo>
                    <a:pt x="273" y="391"/>
                  </a:lnTo>
                  <a:lnTo>
                    <a:pt x="271" y="395"/>
                  </a:lnTo>
                  <a:lnTo>
                    <a:pt x="268" y="397"/>
                  </a:lnTo>
                  <a:lnTo>
                    <a:pt x="268" y="398"/>
                  </a:lnTo>
                  <a:lnTo>
                    <a:pt x="266" y="398"/>
                  </a:lnTo>
                  <a:lnTo>
                    <a:pt x="260" y="408"/>
                  </a:lnTo>
                  <a:lnTo>
                    <a:pt x="260" y="412"/>
                  </a:lnTo>
                  <a:lnTo>
                    <a:pt x="258" y="415"/>
                  </a:lnTo>
                  <a:lnTo>
                    <a:pt x="258" y="418"/>
                  </a:lnTo>
                  <a:lnTo>
                    <a:pt x="256" y="420"/>
                  </a:lnTo>
                  <a:lnTo>
                    <a:pt x="252" y="422"/>
                  </a:lnTo>
                  <a:lnTo>
                    <a:pt x="246" y="425"/>
                  </a:lnTo>
                  <a:lnTo>
                    <a:pt x="241" y="427"/>
                  </a:lnTo>
                  <a:lnTo>
                    <a:pt x="234" y="431"/>
                  </a:lnTo>
                  <a:lnTo>
                    <a:pt x="231" y="434"/>
                  </a:lnTo>
                  <a:lnTo>
                    <a:pt x="229" y="436"/>
                  </a:lnTo>
                  <a:lnTo>
                    <a:pt x="226" y="438"/>
                  </a:lnTo>
                  <a:lnTo>
                    <a:pt x="225" y="438"/>
                  </a:lnTo>
                  <a:lnTo>
                    <a:pt x="219" y="442"/>
                  </a:lnTo>
                  <a:lnTo>
                    <a:pt x="214" y="448"/>
                  </a:lnTo>
                  <a:lnTo>
                    <a:pt x="214" y="452"/>
                  </a:lnTo>
                  <a:lnTo>
                    <a:pt x="210" y="454"/>
                  </a:lnTo>
                  <a:lnTo>
                    <a:pt x="210" y="458"/>
                  </a:lnTo>
                  <a:lnTo>
                    <a:pt x="206" y="458"/>
                  </a:lnTo>
                  <a:lnTo>
                    <a:pt x="206" y="462"/>
                  </a:lnTo>
                  <a:lnTo>
                    <a:pt x="204" y="462"/>
                  </a:lnTo>
                  <a:lnTo>
                    <a:pt x="204" y="464"/>
                  </a:lnTo>
                  <a:lnTo>
                    <a:pt x="202" y="465"/>
                  </a:lnTo>
                  <a:lnTo>
                    <a:pt x="199" y="467"/>
                  </a:lnTo>
                  <a:lnTo>
                    <a:pt x="198" y="468"/>
                  </a:lnTo>
                  <a:lnTo>
                    <a:pt x="195" y="473"/>
                  </a:lnTo>
                  <a:lnTo>
                    <a:pt x="195" y="477"/>
                  </a:lnTo>
                  <a:lnTo>
                    <a:pt x="193" y="482"/>
                  </a:lnTo>
                  <a:lnTo>
                    <a:pt x="190" y="484"/>
                  </a:lnTo>
                  <a:lnTo>
                    <a:pt x="190" y="486"/>
                  </a:lnTo>
                  <a:lnTo>
                    <a:pt x="187" y="486"/>
                  </a:lnTo>
                  <a:lnTo>
                    <a:pt x="187" y="488"/>
                  </a:lnTo>
                  <a:lnTo>
                    <a:pt x="187" y="491"/>
                  </a:lnTo>
                  <a:lnTo>
                    <a:pt x="185" y="493"/>
                  </a:lnTo>
                  <a:lnTo>
                    <a:pt x="183" y="493"/>
                  </a:lnTo>
                  <a:lnTo>
                    <a:pt x="180" y="496"/>
                  </a:lnTo>
                  <a:lnTo>
                    <a:pt x="177" y="497"/>
                  </a:lnTo>
                  <a:lnTo>
                    <a:pt x="173" y="500"/>
                  </a:lnTo>
                  <a:lnTo>
                    <a:pt x="170" y="502"/>
                  </a:lnTo>
                  <a:lnTo>
                    <a:pt x="165" y="504"/>
                  </a:lnTo>
                  <a:lnTo>
                    <a:pt x="163" y="506"/>
                  </a:lnTo>
                  <a:lnTo>
                    <a:pt x="160" y="512"/>
                  </a:lnTo>
                  <a:lnTo>
                    <a:pt x="156" y="516"/>
                  </a:lnTo>
                  <a:lnTo>
                    <a:pt x="153" y="517"/>
                  </a:lnTo>
                  <a:lnTo>
                    <a:pt x="150" y="521"/>
                  </a:lnTo>
                  <a:lnTo>
                    <a:pt x="146" y="523"/>
                  </a:lnTo>
                  <a:lnTo>
                    <a:pt x="139" y="525"/>
                  </a:lnTo>
                  <a:lnTo>
                    <a:pt x="136" y="525"/>
                  </a:lnTo>
                  <a:lnTo>
                    <a:pt x="131" y="527"/>
                  </a:lnTo>
                  <a:lnTo>
                    <a:pt x="129" y="527"/>
                  </a:lnTo>
                  <a:lnTo>
                    <a:pt x="126" y="527"/>
                  </a:lnTo>
                  <a:lnTo>
                    <a:pt x="123" y="529"/>
                  </a:lnTo>
                  <a:lnTo>
                    <a:pt x="123" y="527"/>
                  </a:lnTo>
                  <a:lnTo>
                    <a:pt x="122" y="527"/>
                  </a:lnTo>
                  <a:lnTo>
                    <a:pt x="122" y="525"/>
                  </a:lnTo>
                  <a:lnTo>
                    <a:pt x="120" y="523"/>
                  </a:lnTo>
                  <a:lnTo>
                    <a:pt x="117" y="521"/>
                  </a:lnTo>
                  <a:lnTo>
                    <a:pt x="114" y="521"/>
                  </a:lnTo>
                  <a:lnTo>
                    <a:pt x="112" y="521"/>
                  </a:lnTo>
                  <a:lnTo>
                    <a:pt x="109" y="517"/>
                  </a:lnTo>
                  <a:lnTo>
                    <a:pt x="104" y="521"/>
                  </a:lnTo>
                  <a:lnTo>
                    <a:pt x="102" y="521"/>
                  </a:lnTo>
                  <a:lnTo>
                    <a:pt x="98" y="523"/>
                  </a:lnTo>
                  <a:lnTo>
                    <a:pt x="95" y="523"/>
                  </a:lnTo>
                  <a:lnTo>
                    <a:pt x="89" y="525"/>
                  </a:lnTo>
                  <a:lnTo>
                    <a:pt x="85" y="525"/>
                  </a:lnTo>
                  <a:lnTo>
                    <a:pt x="82" y="521"/>
                  </a:lnTo>
                  <a:lnTo>
                    <a:pt x="80" y="516"/>
                  </a:lnTo>
                  <a:lnTo>
                    <a:pt x="77" y="512"/>
                  </a:lnTo>
                  <a:lnTo>
                    <a:pt x="76" y="506"/>
                  </a:lnTo>
                  <a:lnTo>
                    <a:pt x="69" y="506"/>
                  </a:lnTo>
                  <a:lnTo>
                    <a:pt x="66" y="504"/>
                  </a:lnTo>
                  <a:lnTo>
                    <a:pt x="58" y="502"/>
                  </a:lnTo>
                  <a:lnTo>
                    <a:pt x="53" y="502"/>
                  </a:lnTo>
                  <a:lnTo>
                    <a:pt x="50" y="502"/>
                  </a:lnTo>
                  <a:lnTo>
                    <a:pt x="46" y="500"/>
                  </a:lnTo>
                  <a:lnTo>
                    <a:pt x="43" y="497"/>
                  </a:lnTo>
                  <a:lnTo>
                    <a:pt x="39" y="493"/>
                  </a:lnTo>
                  <a:lnTo>
                    <a:pt x="41" y="488"/>
                  </a:lnTo>
                  <a:lnTo>
                    <a:pt x="41" y="484"/>
                  </a:lnTo>
                  <a:lnTo>
                    <a:pt x="41" y="482"/>
                  </a:lnTo>
                  <a:lnTo>
                    <a:pt x="41" y="477"/>
                  </a:lnTo>
                  <a:lnTo>
                    <a:pt x="41" y="470"/>
                  </a:lnTo>
                  <a:lnTo>
                    <a:pt x="41" y="465"/>
                  </a:lnTo>
                  <a:lnTo>
                    <a:pt x="41" y="464"/>
                  </a:lnTo>
                  <a:lnTo>
                    <a:pt x="39" y="458"/>
                  </a:lnTo>
                  <a:lnTo>
                    <a:pt x="36" y="454"/>
                  </a:lnTo>
                  <a:lnTo>
                    <a:pt x="33" y="451"/>
                  </a:lnTo>
                  <a:lnTo>
                    <a:pt x="28" y="448"/>
                  </a:lnTo>
                  <a:lnTo>
                    <a:pt x="22" y="442"/>
                  </a:lnTo>
                  <a:lnTo>
                    <a:pt x="19" y="444"/>
                  </a:lnTo>
                  <a:lnTo>
                    <a:pt x="14" y="444"/>
                  </a:lnTo>
                  <a:lnTo>
                    <a:pt x="9" y="444"/>
                  </a:lnTo>
                  <a:lnTo>
                    <a:pt x="6" y="444"/>
                  </a:lnTo>
                  <a:lnTo>
                    <a:pt x="4" y="441"/>
                  </a:lnTo>
                  <a:lnTo>
                    <a:pt x="4" y="438"/>
                  </a:lnTo>
                  <a:lnTo>
                    <a:pt x="4" y="436"/>
                  </a:lnTo>
                  <a:lnTo>
                    <a:pt x="4" y="434"/>
                  </a:lnTo>
                  <a:lnTo>
                    <a:pt x="1" y="431"/>
                  </a:lnTo>
                  <a:lnTo>
                    <a:pt x="1" y="430"/>
                  </a:lnTo>
                  <a:lnTo>
                    <a:pt x="1" y="427"/>
                  </a:lnTo>
                  <a:lnTo>
                    <a:pt x="1" y="422"/>
                  </a:lnTo>
                  <a:lnTo>
                    <a:pt x="4" y="418"/>
                  </a:lnTo>
                  <a:lnTo>
                    <a:pt x="4" y="415"/>
                  </a:lnTo>
                  <a:lnTo>
                    <a:pt x="4" y="413"/>
                  </a:lnTo>
                  <a:lnTo>
                    <a:pt x="1" y="412"/>
                  </a:lnTo>
                  <a:lnTo>
                    <a:pt x="1" y="406"/>
                  </a:lnTo>
                  <a:lnTo>
                    <a:pt x="1" y="404"/>
                  </a:lnTo>
                  <a:lnTo>
                    <a:pt x="1" y="402"/>
                  </a:lnTo>
                  <a:lnTo>
                    <a:pt x="1" y="398"/>
                  </a:lnTo>
                  <a:lnTo>
                    <a:pt x="0" y="397"/>
                  </a:lnTo>
                  <a:lnTo>
                    <a:pt x="0" y="395"/>
                  </a:lnTo>
                  <a:lnTo>
                    <a:pt x="0" y="392"/>
                  </a:lnTo>
                  <a:lnTo>
                    <a:pt x="0" y="391"/>
                  </a:lnTo>
                  <a:lnTo>
                    <a:pt x="1" y="388"/>
                  </a:lnTo>
                  <a:lnTo>
                    <a:pt x="4" y="385"/>
                  </a:lnTo>
                  <a:lnTo>
                    <a:pt x="6" y="385"/>
                  </a:lnTo>
                  <a:lnTo>
                    <a:pt x="9" y="384"/>
                  </a:lnTo>
                  <a:lnTo>
                    <a:pt x="12" y="384"/>
                  </a:lnTo>
                  <a:lnTo>
                    <a:pt x="14" y="384"/>
                  </a:lnTo>
                  <a:lnTo>
                    <a:pt x="16" y="384"/>
                  </a:lnTo>
                  <a:lnTo>
                    <a:pt x="19" y="384"/>
                  </a:lnTo>
                  <a:lnTo>
                    <a:pt x="23" y="384"/>
                  </a:lnTo>
                  <a:lnTo>
                    <a:pt x="26" y="385"/>
                  </a:lnTo>
                  <a:lnTo>
                    <a:pt x="28" y="385"/>
                  </a:lnTo>
                  <a:lnTo>
                    <a:pt x="33" y="388"/>
                  </a:lnTo>
                  <a:lnTo>
                    <a:pt x="36" y="391"/>
                  </a:lnTo>
                  <a:lnTo>
                    <a:pt x="41" y="392"/>
                  </a:lnTo>
                  <a:lnTo>
                    <a:pt x="46" y="395"/>
                  </a:lnTo>
                  <a:lnTo>
                    <a:pt x="48" y="397"/>
                  </a:lnTo>
                  <a:lnTo>
                    <a:pt x="50" y="397"/>
                  </a:lnTo>
                  <a:lnTo>
                    <a:pt x="53" y="397"/>
                  </a:lnTo>
                  <a:lnTo>
                    <a:pt x="56" y="395"/>
                  </a:lnTo>
                  <a:lnTo>
                    <a:pt x="56" y="392"/>
                  </a:lnTo>
                  <a:lnTo>
                    <a:pt x="58" y="392"/>
                  </a:lnTo>
                  <a:lnTo>
                    <a:pt x="63" y="391"/>
                  </a:lnTo>
                  <a:lnTo>
                    <a:pt x="63" y="388"/>
                  </a:lnTo>
                  <a:lnTo>
                    <a:pt x="66" y="388"/>
                  </a:lnTo>
                  <a:lnTo>
                    <a:pt x="66" y="385"/>
                  </a:lnTo>
                  <a:lnTo>
                    <a:pt x="66" y="384"/>
                  </a:lnTo>
                  <a:lnTo>
                    <a:pt x="68" y="381"/>
                  </a:lnTo>
                  <a:lnTo>
                    <a:pt x="68" y="376"/>
                  </a:lnTo>
                  <a:lnTo>
                    <a:pt x="66" y="374"/>
                  </a:lnTo>
                  <a:lnTo>
                    <a:pt x="66" y="372"/>
                  </a:lnTo>
                  <a:lnTo>
                    <a:pt x="63" y="370"/>
                  </a:lnTo>
                  <a:lnTo>
                    <a:pt x="60" y="367"/>
                  </a:lnTo>
                  <a:lnTo>
                    <a:pt x="63" y="367"/>
                  </a:lnTo>
                  <a:lnTo>
                    <a:pt x="63" y="362"/>
                  </a:lnTo>
                  <a:lnTo>
                    <a:pt x="63" y="361"/>
                  </a:lnTo>
                  <a:lnTo>
                    <a:pt x="60" y="361"/>
                  </a:lnTo>
                  <a:lnTo>
                    <a:pt x="58" y="361"/>
                  </a:lnTo>
                  <a:lnTo>
                    <a:pt x="58" y="358"/>
                  </a:lnTo>
                  <a:lnTo>
                    <a:pt x="56" y="356"/>
                  </a:lnTo>
                  <a:lnTo>
                    <a:pt x="56" y="354"/>
                  </a:lnTo>
                  <a:lnTo>
                    <a:pt x="53" y="353"/>
                  </a:lnTo>
                  <a:lnTo>
                    <a:pt x="53" y="349"/>
                  </a:lnTo>
                  <a:lnTo>
                    <a:pt x="56" y="346"/>
                  </a:lnTo>
                  <a:lnTo>
                    <a:pt x="58" y="344"/>
                  </a:lnTo>
                  <a:lnTo>
                    <a:pt x="60" y="344"/>
                  </a:lnTo>
                  <a:lnTo>
                    <a:pt x="63" y="344"/>
                  </a:lnTo>
                  <a:lnTo>
                    <a:pt x="68" y="344"/>
                  </a:lnTo>
                  <a:lnTo>
                    <a:pt x="73" y="344"/>
                  </a:lnTo>
                  <a:lnTo>
                    <a:pt x="77" y="343"/>
                  </a:lnTo>
                  <a:lnTo>
                    <a:pt x="77" y="341"/>
                  </a:lnTo>
                  <a:lnTo>
                    <a:pt x="77" y="337"/>
                  </a:lnTo>
                  <a:lnTo>
                    <a:pt x="77" y="335"/>
                  </a:lnTo>
                  <a:lnTo>
                    <a:pt x="77" y="333"/>
                  </a:lnTo>
                  <a:lnTo>
                    <a:pt x="77" y="331"/>
                  </a:lnTo>
                  <a:lnTo>
                    <a:pt x="77" y="329"/>
                  </a:lnTo>
                  <a:lnTo>
                    <a:pt x="77" y="327"/>
                  </a:lnTo>
                  <a:lnTo>
                    <a:pt x="80" y="323"/>
                  </a:lnTo>
                  <a:lnTo>
                    <a:pt x="82" y="322"/>
                  </a:lnTo>
                  <a:lnTo>
                    <a:pt x="85" y="322"/>
                  </a:lnTo>
                  <a:lnTo>
                    <a:pt x="87" y="322"/>
                  </a:lnTo>
                  <a:lnTo>
                    <a:pt x="89" y="322"/>
                  </a:lnTo>
                  <a:lnTo>
                    <a:pt x="93" y="322"/>
                  </a:lnTo>
                  <a:lnTo>
                    <a:pt x="95" y="322"/>
                  </a:lnTo>
                  <a:lnTo>
                    <a:pt x="98" y="323"/>
                  </a:lnTo>
                  <a:lnTo>
                    <a:pt x="100" y="323"/>
                  </a:lnTo>
                  <a:lnTo>
                    <a:pt x="102" y="323"/>
                  </a:lnTo>
                  <a:lnTo>
                    <a:pt x="104" y="327"/>
                  </a:lnTo>
                  <a:lnTo>
                    <a:pt x="109" y="329"/>
                  </a:lnTo>
                  <a:lnTo>
                    <a:pt x="114" y="327"/>
                  </a:lnTo>
                  <a:lnTo>
                    <a:pt x="120" y="327"/>
                  </a:lnTo>
                  <a:lnTo>
                    <a:pt x="122" y="327"/>
                  </a:lnTo>
                  <a:lnTo>
                    <a:pt x="123" y="323"/>
                  </a:lnTo>
                  <a:lnTo>
                    <a:pt x="129" y="322"/>
                  </a:lnTo>
                  <a:lnTo>
                    <a:pt x="131" y="317"/>
                  </a:lnTo>
                  <a:lnTo>
                    <a:pt x="133" y="315"/>
                  </a:lnTo>
                  <a:lnTo>
                    <a:pt x="136" y="310"/>
                  </a:lnTo>
                  <a:lnTo>
                    <a:pt x="136" y="306"/>
                  </a:lnTo>
                  <a:lnTo>
                    <a:pt x="141" y="304"/>
                  </a:lnTo>
                  <a:lnTo>
                    <a:pt x="146" y="304"/>
                  </a:lnTo>
                  <a:lnTo>
                    <a:pt x="148" y="301"/>
                  </a:lnTo>
                  <a:lnTo>
                    <a:pt x="153" y="304"/>
                  </a:lnTo>
                  <a:lnTo>
                    <a:pt x="156" y="304"/>
                  </a:lnTo>
                  <a:lnTo>
                    <a:pt x="158" y="304"/>
                  </a:lnTo>
                  <a:lnTo>
                    <a:pt x="160" y="306"/>
                  </a:lnTo>
                  <a:lnTo>
                    <a:pt x="163" y="308"/>
                  </a:lnTo>
                  <a:lnTo>
                    <a:pt x="165" y="308"/>
                  </a:lnTo>
                  <a:lnTo>
                    <a:pt x="168" y="313"/>
                  </a:lnTo>
                  <a:lnTo>
                    <a:pt x="168" y="315"/>
                  </a:lnTo>
                  <a:lnTo>
                    <a:pt x="170" y="317"/>
                  </a:lnTo>
                  <a:lnTo>
                    <a:pt x="173" y="317"/>
                  </a:lnTo>
                  <a:lnTo>
                    <a:pt x="176" y="320"/>
                  </a:lnTo>
                  <a:lnTo>
                    <a:pt x="177" y="320"/>
                  </a:lnTo>
                  <a:lnTo>
                    <a:pt x="183" y="317"/>
                  </a:lnTo>
                  <a:lnTo>
                    <a:pt x="185" y="315"/>
                  </a:lnTo>
                  <a:lnTo>
                    <a:pt x="187" y="313"/>
                  </a:lnTo>
                  <a:lnTo>
                    <a:pt x="187" y="310"/>
                  </a:lnTo>
                  <a:lnTo>
                    <a:pt x="191" y="309"/>
                  </a:lnTo>
                  <a:lnTo>
                    <a:pt x="193" y="308"/>
                  </a:lnTo>
                  <a:lnTo>
                    <a:pt x="193" y="306"/>
                  </a:lnTo>
                  <a:lnTo>
                    <a:pt x="190" y="304"/>
                  </a:lnTo>
                  <a:lnTo>
                    <a:pt x="190" y="298"/>
                  </a:lnTo>
                  <a:lnTo>
                    <a:pt x="190" y="297"/>
                  </a:lnTo>
                  <a:lnTo>
                    <a:pt x="190" y="294"/>
                  </a:lnTo>
                  <a:lnTo>
                    <a:pt x="187" y="292"/>
                  </a:lnTo>
                  <a:lnTo>
                    <a:pt x="185" y="289"/>
                  </a:lnTo>
                  <a:lnTo>
                    <a:pt x="185" y="285"/>
                  </a:lnTo>
                  <a:lnTo>
                    <a:pt x="183" y="283"/>
                  </a:lnTo>
                  <a:lnTo>
                    <a:pt x="183" y="276"/>
                  </a:lnTo>
                  <a:lnTo>
                    <a:pt x="180" y="274"/>
                  </a:lnTo>
                  <a:lnTo>
                    <a:pt x="176" y="269"/>
                  </a:lnTo>
                  <a:lnTo>
                    <a:pt x="173" y="264"/>
                  </a:lnTo>
                  <a:lnTo>
                    <a:pt x="170" y="259"/>
                  </a:lnTo>
                  <a:lnTo>
                    <a:pt x="168" y="253"/>
                  </a:lnTo>
                  <a:lnTo>
                    <a:pt x="165" y="248"/>
                  </a:lnTo>
                  <a:lnTo>
                    <a:pt x="163" y="245"/>
                  </a:lnTo>
                  <a:lnTo>
                    <a:pt x="160" y="243"/>
                  </a:lnTo>
                  <a:lnTo>
                    <a:pt x="160" y="237"/>
                  </a:lnTo>
                  <a:lnTo>
                    <a:pt x="160" y="235"/>
                  </a:lnTo>
                  <a:lnTo>
                    <a:pt x="158" y="233"/>
                  </a:lnTo>
                  <a:lnTo>
                    <a:pt x="158" y="232"/>
                  </a:lnTo>
                  <a:lnTo>
                    <a:pt x="156" y="225"/>
                  </a:lnTo>
                  <a:lnTo>
                    <a:pt x="156" y="222"/>
                  </a:lnTo>
                  <a:lnTo>
                    <a:pt x="153" y="214"/>
                  </a:lnTo>
                  <a:lnTo>
                    <a:pt x="153" y="208"/>
                  </a:lnTo>
                  <a:lnTo>
                    <a:pt x="153" y="205"/>
                  </a:lnTo>
                  <a:lnTo>
                    <a:pt x="153" y="201"/>
                  </a:lnTo>
                  <a:lnTo>
                    <a:pt x="153" y="199"/>
                  </a:lnTo>
                  <a:lnTo>
                    <a:pt x="153" y="193"/>
                  </a:lnTo>
                  <a:lnTo>
                    <a:pt x="156" y="192"/>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25" name="Freeform 26"/>
            <p:cNvSpPr>
              <a:spLocks/>
            </p:cNvSpPr>
            <p:nvPr/>
          </p:nvSpPr>
          <p:spPr bwMode="auto">
            <a:xfrm>
              <a:off x="933" y="2339"/>
              <a:ext cx="310" cy="315"/>
            </a:xfrm>
            <a:custGeom>
              <a:avLst/>
              <a:gdLst>
                <a:gd name="T0" fmla="*/ 1 w 521"/>
                <a:gd name="T1" fmla="*/ 1 h 530"/>
                <a:gd name="T2" fmla="*/ 1 w 521"/>
                <a:gd name="T3" fmla="*/ 1 h 530"/>
                <a:gd name="T4" fmla="*/ 1 w 521"/>
                <a:gd name="T5" fmla="*/ 1 h 530"/>
                <a:gd name="T6" fmla="*/ 1 w 521"/>
                <a:gd name="T7" fmla="*/ 1 h 530"/>
                <a:gd name="T8" fmla="*/ 1 w 521"/>
                <a:gd name="T9" fmla="*/ 1 h 530"/>
                <a:gd name="T10" fmla="*/ 1 w 521"/>
                <a:gd name="T11" fmla="*/ 1 h 530"/>
                <a:gd name="T12" fmla="*/ 1 w 521"/>
                <a:gd name="T13" fmla="*/ 1 h 530"/>
                <a:gd name="T14" fmla="*/ 1 w 521"/>
                <a:gd name="T15" fmla="*/ 1 h 530"/>
                <a:gd name="T16" fmla="*/ 1 w 521"/>
                <a:gd name="T17" fmla="*/ 1 h 530"/>
                <a:gd name="T18" fmla="*/ 1 w 521"/>
                <a:gd name="T19" fmla="*/ 1 h 530"/>
                <a:gd name="T20" fmla="*/ 1 w 521"/>
                <a:gd name="T21" fmla="*/ 1 h 530"/>
                <a:gd name="T22" fmla="*/ 1 w 521"/>
                <a:gd name="T23" fmla="*/ 1 h 530"/>
                <a:gd name="T24" fmla="*/ 1 w 521"/>
                <a:gd name="T25" fmla="*/ 1 h 530"/>
                <a:gd name="T26" fmla="*/ 1 w 521"/>
                <a:gd name="T27" fmla="*/ 1 h 530"/>
                <a:gd name="T28" fmla="*/ 1 w 521"/>
                <a:gd name="T29" fmla="*/ 1 h 530"/>
                <a:gd name="T30" fmla="*/ 1 w 521"/>
                <a:gd name="T31" fmla="*/ 1 h 530"/>
                <a:gd name="T32" fmla="*/ 1 w 521"/>
                <a:gd name="T33" fmla="*/ 1 h 530"/>
                <a:gd name="T34" fmla="*/ 1 w 521"/>
                <a:gd name="T35" fmla="*/ 1 h 530"/>
                <a:gd name="T36" fmla="*/ 1 w 521"/>
                <a:gd name="T37" fmla="*/ 1 h 530"/>
                <a:gd name="T38" fmla="*/ 1 w 521"/>
                <a:gd name="T39" fmla="*/ 1 h 530"/>
                <a:gd name="T40" fmla="*/ 1 w 521"/>
                <a:gd name="T41" fmla="*/ 1 h 530"/>
                <a:gd name="T42" fmla="*/ 1 w 521"/>
                <a:gd name="T43" fmla="*/ 1 h 530"/>
                <a:gd name="T44" fmla="*/ 1 w 521"/>
                <a:gd name="T45" fmla="*/ 1 h 530"/>
                <a:gd name="T46" fmla="*/ 1 w 521"/>
                <a:gd name="T47" fmla="*/ 1 h 530"/>
                <a:gd name="T48" fmla="*/ 1 w 521"/>
                <a:gd name="T49" fmla="*/ 1 h 530"/>
                <a:gd name="T50" fmla="*/ 1 w 521"/>
                <a:gd name="T51" fmla="*/ 1 h 530"/>
                <a:gd name="T52" fmla="*/ 1 w 521"/>
                <a:gd name="T53" fmla="*/ 1 h 530"/>
                <a:gd name="T54" fmla="*/ 1 w 521"/>
                <a:gd name="T55" fmla="*/ 1 h 530"/>
                <a:gd name="T56" fmla="*/ 1 w 521"/>
                <a:gd name="T57" fmla="*/ 1 h 530"/>
                <a:gd name="T58" fmla="*/ 1 w 521"/>
                <a:gd name="T59" fmla="*/ 1 h 530"/>
                <a:gd name="T60" fmla="*/ 1 w 521"/>
                <a:gd name="T61" fmla="*/ 1 h 530"/>
                <a:gd name="T62" fmla="*/ 1 w 521"/>
                <a:gd name="T63" fmla="*/ 1 h 530"/>
                <a:gd name="T64" fmla="*/ 1 w 521"/>
                <a:gd name="T65" fmla="*/ 1 h 530"/>
                <a:gd name="T66" fmla="*/ 1 w 521"/>
                <a:gd name="T67" fmla="*/ 1 h 530"/>
                <a:gd name="T68" fmla="*/ 1 w 521"/>
                <a:gd name="T69" fmla="*/ 1 h 530"/>
                <a:gd name="T70" fmla="*/ 1 w 521"/>
                <a:gd name="T71" fmla="*/ 1 h 530"/>
                <a:gd name="T72" fmla="*/ 1 w 521"/>
                <a:gd name="T73" fmla="*/ 1 h 530"/>
                <a:gd name="T74" fmla="*/ 1 w 521"/>
                <a:gd name="T75" fmla="*/ 1 h 530"/>
                <a:gd name="T76" fmla="*/ 1 w 521"/>
                <a:gd name="T77" fmla="*/ 1 h 530"/>
                <a:gd name="T78" fmla="*/ 1 w 521"/>
                <a:gd name="T79" fmla="*/ 1 h 530"/>
                <a:gd name="T80" fmla="*/ 1 w 521"/>
                <a:gd name="T81" fmla="*/ 1 h 530"/>
                <a:gd name="T82" fmla="*/ 1 w 521"/>
                <a:gd name="T83" fmla="*/ 1 h 530"/>
                <a:gd name="T84" fmla="*/ 1 w 521"/>
                <a:gd name="T85" fmla="*/ 1 h 530"/>
                <a:gd name="T86" fmla="*/ 1 w 521"/>
                <a:gd name="T87" fmla="*/ 1 h 530"/>
                <a:gd name="T88" fmla="*/ 1 w 521"/>
                <a:gd name="T89" fmla="*/ 1 h 530"/>
                <a:gd name="T90" fmla="*/ 1 w 521"/>
                <a:gd name="T91" fmla="*/ 1 h 530"/>
                <a:gd name="T92" fmla="*/ 1 w 521"/>
                <a:gd name="T93" fmla="*/ 1 h 530"/>
                <a:gd name="T94" fmla="*/ 1 w 521"/>
                <a:gd name="T95" fmla="*/ 1 h 530"/>
                <a:gd name="T96" fmla="*/ 1 w 521"/>
                <a:gd name="T97" fmla="*/ 1 h 530"/>
                <a:gd name="T98" fmla="*/ 1 w 521"/>
                <a:gd name="T99" fmla="*/ 1 h 530"/>
                <a:gd name="T100" fmla="*/ 1 w 521"/>
                <a:gd name="T101" fmla="*/ 1 h 530"/>
                <a:gd name="T102" fmla="*/ 1 w 521"/>
                <a:gd name="T103" fmla="*/ 1 h 530"/>
                <a:gd name="T104" fmla="*/ 1 w 521"/>
                <a:gd name="T105" fmla="*/ 1 h 530"/>
                <a:gd name="T106" fmla="*/ 1 w 521"/>
                <a:gd name="T107" fmla="*/ 1 h 530"/>
                <a:gd name="T108" fmla="*/ 1 w 521"/>
                <a:gd name="T109" fmla="*/ 1 h 530"/>
                <a:gd name="T110" fmla="*/ 1 w 521"/>
                <a:gd name="T111" fmla="*/ 1 h 530"/>
                <a:gd name="T112" fmla="*/ 1 w 521"/>
                <a:gd name="T113" fmla="*/ 1 h 530"/>
                <a:gd name="T114" fmla="*/ 1 w 521"/>
                <a:gd name="T115" fmla="*/ 1 h 530"/>
                <a:gd name="T116" fmla="*/ 1 w 521"/>
                <a:gd name="T117" fmla="*/ 1 h 530"/>
                <a:gd name="T118" fmla="*/ 1 w 521"/>
                <a:gd name="T119" fmla="*/ 1 h 530"/>
                <a:gd name="T120" fmla="*/ 1 w 521"/>
                <a:gd name="T121" fmla="*/ 1 h 5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1"/>
                <a:gd name="T184" fmla="*/ 0 h 530"/>
                <a:gd name="T185" fmla="*/ 521 w 521"/>
                <a:gd name="T186" fmla="*/ 530 h 5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1" h="530">
                  <a:moveTo>
                    <a:pt x="156" y="192"/>
                  </a:moveTo>
                  <a:lnTo>
                    <a:pt x="158" y="192"/>
                  </a:lnTo>
                  <a:lnTo>
                    <a:pt x="160" y="190"/>
                  </a:lnTo>
                  <a:lnTo>
                    <a:pt x="163" y="190"/>
                  </a:lnTo>
                  <a:lnTo>
                    <a:pt x="165" y="192"/>
                  </a:lnTo>
                  <a:lnTo>
                    <a:pt x="168" y="192"/>
                  </a:lnTo>
                  <a:lnTo>
                    <a:pt x="173" y="192"/>
                  </a:lnTo>
                  <a:lnTo>
                    <a:pt x="176" y="192"/>
                  </a:lnTo>
                  <a:lnTo>
                    <a:pt x="180" y="190"/>
                  </a:lnTo>
                  <a:lnTo>
                    <a:pt x="183" y="190"/>
                  </a:lnTo>
                  <a:lnTo>
                    <a:pt x="183" y="187"/>
                  </a:lnTo>
                  <a:lnTo>
                    <a:pt x="185" y="187"/>
                  </a:lnTo>
                  <a:lnTo>
                    <a:pt x="185" y="185"/>
                  </a:lnTo>
                  <a:lnTo>
                    <a:pt x="185" y="183"/>
                  </a:lnTo>
                  <a:lnTo>
                    <a:pt x="187" y="183"/>
                  </a:lnTo>
                  <a:lnTo>
                    <a:pt x="187" y="180"/>
                  </a:lnTo>
                  <a:lnTo>
                    <a:pt x="190" y="178"/>
                  </a:lnTo>
                  <a:lnTo>
                    <a:pt x="193" y="176"/>
                  </a:lnTo>
                  <a:lnTo>
                    <a:pt x="195" y="173"/>
                  </a:lnTo>
                  <a:lnTo>
                    <a:pt x="198" y="173"/>
                  </a:lnTo>
                  <a:lnTo>
                    <a:pt x="199" y="173"/>
                  </a:lnTo>
                  <a:lnTo>
                    <a:pt x="202" y="173"/>
                  </a:lnTo>
                  <a:lnTo>
                    <a:pt x="204" y="176"/>
                  </a:lnTo>
                  <a:lnTo>
                    <a:pt x="206" y="178"/>
                  </a:lnTo>
                  <a:lnTo>
                    <a:pt x="210" y="176"/>
                  </a:lnTo>
                  <a:lnTo>
                    <a:pt x="210" y="173"/>
                  </a:lnTo>
                  <a:lnTo>
                    <a:pt x="212" y="172"/>
                  </a:lnTo>
                  <a:lnTo>
                    <a:pt x="214" y="172"/>
                  </a:lnTo>
                  <a:lnTo>
                    <a:pt x="214" y="168"/>
                  </a:lnTo>
                  <a:lnTo>
                    <a:pt x="214" y="166"/>
                  </a:lnTo>
                  <a:lnTo>
                    <a:pt x="217" y="166"/>
                  </a:lnTo>
                  <a:lnTo>
                    <a:pt x="222" y="164"/>
                  </a:lnTo>
                  <a:lnTo>
                    <a:pt x="226" y="162"/>
                  </a:lnTo>
                  <a:lnTo>
                    <a:pt x="229" y="160"/>
                  </a:lnTo>
                  <a:lnTo>
                    <a:pt x="231" y="158"/>
                  </a:lnTo>
                  <a:lnTo>
                    <a:pt x="237" y="155"/>
                  </a:lnTo>
                  <a:lnTo>
                    <a:pt x="241" y="155"/>
                  </a:lnTo>
                  <a:lnTo>
                    <a:pt x="246" y="153"/>
                  </a:lnTo>
                  <a:lnTo>
                    <a:pt x="249" y="153"/>
                  </a:lnTo>
                  <a:lnTo>
                    <a:pt x="252" y="153"/>
                  </a:lnTo>
                  <a:lnTo>
                    <a:pt x="253" y="153"/>
                  </a:lnTo>
                  <a:lnTo>
                    <a:pt x="253" y="150"/>
                  </a:lnTo>
                  <a:lnTo>
                    <a:pt x="256" y="150"/>
                  </a:lnTo>
                  <a:lnTo>
                    <a:pt x="256" y="148"/>
                  </a:lnTo>
                  <a:lnTo>
                    <a:pt x="256" y="147"/>
                  </a:lnTo>
                  <a:lnTo>
                    <a:pt x="253" y="147"/>
                  </a:lnTo>
                  <a:lnTo>
                    <a:pt x="253" y="143"/>
                  </a:lnTo>
                  <a:lnTo>
                    <a:pt x="252" y="142"/>
                  </a:lnTo>
                  <a:lnTo>
                    <a:pt x="252" y="139"/>
                  </a:lnTo>
                  <a:lnTo>
                    <a:pt x="252" y="137"/>
                  </a:lnTo>
                  <a:lnTo>
                    <a:pt x="253" y="135"/>
                  </a:lnTo>
                  <a:lnTo>
                    <a:pt x="256" y="132"/>
                  </a:lnTo>
                  <a:lnTo>
                    <a:pt x="260" y="130"/>
                  </a:lnTo>
                  <a:lnTo>
                    <a:pt x="264" y="127"/>
                  </a:lnTo>
                  <a:lnTo>
                    <a:pt x="266" y="125"/>
                  </a:lnTo>
                  <a:lnTo>
                    <a:pt x="266" y="124"/>
                  </a:lnTo>
                  <a:lnTo>
                    <a:pt x="268" y="122"/>
                  </a:lnTo>
                  <a:lnTo>
                    <a:pt x="273" y="118"/>
                  </a:lnTo>
                  <a:lnTo>
                    <a:pt x="280" y="118"/>
                  </a:lnTo>
                  <a:lnTo>
                    <a:pt x="282" y="116"/>
                  </a:lnTo>
                  <a:lnTo>
                    <a:pt x="285" y="112"/>
                  </a:lnTo>
                  <a:lnTo>
                    <a:pt x="287" y="110"/>
                  </a:lnTo>
                  <a:lnTo>
                    <a:pt x="291" y="107"/>
                  </a:lnTo>
                  <a:lnTo>
                    <a:pt x="295" y="104"/>
                  </a:lnTo>
                  <a:lnTo>
                    <a:pt x="300" y="104"/>
                  </a:lnTo>
                  <a:lnTo>
                    <a:pt x="300" y="103"/>
                  </a:lnTo>
                  <a:lnTo>
                    <a:pt x="300" y="98"/>
                  </a:lnTo>
                  <a:lnTo>
                    <a:pt x="303" y="95"/>
                  </a:lnTo>
                  <a:lnTo>
                    <a:pt x="307" y="95"/>
                  </a:lnTo>
                  <a:lnTo>
                    <a:pt x="310" y="95"/>
                  </a:lnTo>
                  <a:lnTo>
                    <a:pt x="312" y="95"/>
                  </a:lnTo>
                  <a:lnTo>
                    <a:pt x="315" y="95"/>
                  </a:lnTo>
                  <a:lnTo>
                    <a:pt x="317" y="95"/>
                  </a:lnTo>
                  <a:lnTo>
                    <a:pt x="322" y="98"/>
                  </a:lnTo>
                  <a:lnTo>
                    <a:pt x="323" y="100"/>
                  </a:lnTo>
                  <a:lnTo>
                    <a:pt x="327" y="100"/>
                  </a:lnTo>
                  <a:lnTo>
                    <a:pt x="327" y="103"/>
                  </a:lnTo>
                  <a:lnTo>
                    <a:pt x="330" y="104"/>
                  </a:lnTo>
                  <a:lnTo>
                    <a:pt x="333" y="103"/>
                  </a:lnTo>
                  <a:lnTo>
                    <a:pt x="333" y="100"/>
                  </a:lnTo>
                  <a:lnTo>
                    <a:pt x="333" y="98"/>
                  </a:lnTo>
                  <a:lnTo>
                    <a:pt x="333" y="95"/>
                  </a:lnTo>
                  <a:lnTo>
                    <a:pt x="334" y="95"/>
                  </a:lnTo>
                  <a:lnTo>
                    <a:pt x="336" y="93"/>
                  </a:lnTo>
                  <a:lnTo>
                    <a:pt x="341" y="93"/>
                  </a:lnTo>
                  <a:lnTo>
                    <a:pt x="344" y="95"/>
                  </a:lnTo>
                  <a:lnTo>
                    <a:pt x="344" y="98"/>
                  </a:lnTo>
                  <a:lnTo>
                    <a:pt x="346" y="100"/>
                  </a:lnTo>
                  <a:lnTo>
                    <a:pt x="349" y="100"/>
                  </a:lnTo>
                  <a:lnTo>
                    <a:pt x="352" y="100"/>
                  </a:lnTo>
                  <a:lnTo>
                    <a:pt x="352" y="98"/>
                  </a:lnTo>
                  <a:lnTo>
                    <a:pt x="352" y="95"/>
                  </a:lnTo>
                  <a:lnTo>
                    <a:pt x="354" y="95"/>
                  </a:lnTo>
                  <a:lnTo>
                    <a:pt x="354" y="93"/>
                  </a:lnTo>
                  <a:lnTo>
                    <a:pt x="360" y="93"/>
                  </a:lnTo>
                  <a:lnTo>
                    <a:pt x="360" y="91"/>
                  </a:lnTo>
                  <a:lnTo>
                    <a:pt x="366" y="91"/>
                  </a:lnTo>
                  <a:lnTo>
                    <a:pt x="368" y="89"/>
                  </a:lnTo>
                  <a:lnTo>
                    <a:pt x="371" y="89"/>
                  </a:lnTo>
                  <a:lnTo>
                    <a:pt x="376" y="89"/>
                  </a:lnTo>
                  <a:lnTo>
                    <a:pt x="379" y="87"/>
                  </a:lnTo>
                  <a:lnTo>
                    <a:pt x="381" y="87"/>
                  </a:lnTo>
                  <a:lnTo>
                    <a:pt x="385" y="89"/>
                  </a:lnTo>
                  <a:lnTo>
                    <a:pt x="385" y="91"/>
                  </a:lnTo>
                  <a:lnTo>
                    <a:pt x="388" y="95"/>
                  </a:lnTo>
                  <a:lnTo>
                    <a:pt x="388" y="98"/>
                  </a:lnTo>
                  <a:lnTo>
                    <a:pt x="390" y="103"/>
                  </a:lnTo>
                  <a:lnTo>
                    <a:pt x="390" y="104"/>
                  </a:lnTo>
                  <a:lnTo>
                    <a:pt x="388" y="104"/>
                  </a:lnTo>
                  <a:lnTo>
                    <a:pt x="385" y="107"/>
                  </a:lnTo>
                  <a:lnTo>
                    <a:pt x="385" y="110"/>
                  </a:lnTo>
                  <a:lnTo>
                    <a:pt x="383" y="110"/>
                  </a:lnTo>
                  <a:lnTo>
                    <a:pt x="381" y="112"/>
                  </a:lnTo>
                  <a:lnTo>
                    <a:pt x="379" y="114"/>
                  </a:lnTo>
                  <a:lnTo>
                    <a:pt x="376" y="114"/>
                  </a:lnTo>
                  <a:lnTo>
                    <a:pt x="376" y="116"/>
                  </a:lnTo>
                  <a:lnTo>
                    <a:pt x="376" y="118"/>
                  </a:lnTo>
                  <a:lnTo>
                    <a:pt x="376" y="122"/>
                  </a:lnTo>
                  <a:lnTo>
                    <a:pt x="379" y="122"/>
                  </a:lnTo>
                  <a:lnTo>
                    <a:pt x="381" y="124"/>
                  </a:lnTo>
                  <a:lnTo>
                    <a:pt x="383" y="124"/>
                  </a:lnTo>
                  <a:lnTo>
                    <a:pt x="385" y="124"/>
                  </a:lnTo>
                  <a:lnTo>
                    <a:pt x="388" y="124"/>
                  </a:lnTo>
                  <a:lnTo>
                    <a:pt x="390" y="125"/>
                  </a:lnTo>
                  <a:lnTo>
                    <a:pt x="393" y="125"/>
                  </a:lnTo>
                  <a:lnTo>
                    <a:pt x="396" y="125"/>
                  </a:lnTo>
                  <a:lnTo>
                    <a:pt x="398" y="125"/>
                  </a:lnTo>
                  <a:lnTo>
                    <a:pt x="402" y="124"/>
                  </a:lnTo>
                  <a:lnTo>
                    <a:pt x="404" y="124"/>
                  </a:lnTo>
                  <a:lnTo>
                    <a:pt x="408" y="124"/>
                  </a:lnTo>
                  <a:lnTo>
                    <a:pt x="411" y="124"/>
                  </a:lnTo>
                  <a:lnTo>
                    <a:pt x="412" y="124"/>
                  </a:lnTo>
                  <a:lnTo>
                    <a:pt x="414" y="122"/>
                  </a:lnTo>
                  <a:lnTo>
                    <a:pt x="417" y="118"/>
                  </a:lnTo>
                  <a:lnTo>
                    <a:pt x="423" y="116"/>
                  </a:lnTo>
                  <a:lnTo>
                    <a:pt x="425" y="114"/>
                  </a:lnTo>
                  <a:lnTo>
                    <a:pt x="427" y="112"/>
                  </a:lnTo>
                  <a:lnTo>
                    <a:pt x="430" y="110"/>
                  </a:lnTo>
                  <a:lnTo>
                    <a:pt x="433" y="107"/>
                  </a:lnTo>
                  <a:lnTo>
                    <a:pt x="435" y="104"/>
                  </a:lnTo>
                  <a:lnTo>
                    <a:pt x="437" y="103"/>
                  </a:lnTo>
                  <a:lnTo>
                    <a:pt x="439" y="100"/>
                  </a:lnTo>
                  <a:lnTo>
                    <a:pt x="441" y="98"/>
                  </a:lnTo>
                  <a:lnTo>
                    <a:pt x="444" y="95"/>
                  </a:lnTo>
                  <a:lnTo>
                    <a:pt x="447" y="93"/>
                  </a:lnTo>
                  <a:lnTo>
                    <a:pt x="450" y="91"/>
                  </a:lnTo>
                  <a:lnTo>
                    <a:pt x="452" y="89"/>
                  </a:lnTo>
                  <a:lnTo>
                    <a:pt x="452" y="87"/>
                  </a:lnTo>
                  <a:lnTo>
                    <a:pt x="452" y="84"/>
                  </a:lnTo>
                  <a:lnTo>
                    <a:pt x="450" y="82"/>
                  </a:lnTo>
                  <a:lnTo>
                    <a:pt x="450" y="79"/>
                  </a:lnTo>
                  <a:lnTo>
                    <a:pt x="447" y="78"/>
                  </a:lnTo>
                  <a:lnTo>
                    <a:pt x="447" y="75"/>
                  </a:lnTo>
                  <a:lnTo>
                    <a:pt x="447" y="72"/>
                  </a:lnTo>
                  <a:lnTo>
                    <a:pt x="447" y="71"/>
                  </a:lnTo>
                  <a:lnTo>
                    <a:pt x="452" y="66"/>
                  </a:lnTo>
                  <a:lnTo>
                    <a:pt x="453" y="64"/>
                  </a:lnTo>
                  <a:lnTo>
                    <a:pt x="458" y="60"/>
                  </a:lnTo>
                  <a:lnTo>
                    <a:pt x="458" y="57"/>
                  </a:lnTo>
                  <a:lnTo>
                    <a:pt x="458" y="54"/>
                  </a:lnTo>
                  <a:lnTo>
                    <a:pt x="458" y="50"/>
                  </a:lnTo>
                  <a:lnTo>
                    <a:pt x="464" y="50"/>
                  </a:lnTo>
                  <a:lnTo>
                    <a:pt x="466" y="45"/>
                  </a:lnTo>
                  <a:lnTo>
                    <a:pt x="471" y="41"/>
                  </a:lnTo>
                  <a:lnTo>
                    <a:pt x="477" y="36"/>
                  </a:lnTo>
                  <a:lnTo>
                    <a:pt x="480" y="34"/>
                  </a:lnTo>
                  <a:lnTo>
                    <a:pt x="485" y="28"/>
                  </a:lnTo>
                  <a:lnTo>
                    <a:pt x="491" y="27"/>
                  </a:lnTo>
                  <a:lnTo>
                    <a:pt x="498" y="21"/>
                  </a:lnTo>
                  <a:lnTo>
                    <a:pt x="498" y="18"/>
                  </a:lnTo>
                  <a:lnTo>
                    <a:pt x="500" y="14"/>
                  </a:lnTo>
                  <a:lnTo>
                    <a:pt x="503" y="8"/>
                  </a:lnTo>
                  <a:lnTo>
                    <a:pt x="503" y="6"/>
                  </a:lnTo>
                  <a:lnTo>
                    <a:pt x="506" y="5"/>
                  </a:lnTo>
                  <a:lnTo>
                    <a:pt x="506" y="2"/>
                  </a:lnTo>
                  <a:lnTo>
                    <a:pt x="506" y="0"/>
                  </a:lnTo>
                  <a:lnTo>
                    <a:pt x="508" y="2"/>
                  </a:lnTo>
                  <a:lnTo>
                    <a:pt x="511" y="5"/>
                  </a:lnTo>
                  <a:lnTo>
                    <a:pt x="520" y="11"/>
                  </a:lnTo>
                  <a:lnTo>
                    <a:pt x="520" y="16"/>
                  </a:lnTo>
                  <a:lnTo>
                    <a:pt x="518" y="18"/>
                  </a:lnTo>
                  <a:lnTo>
                    <a:pt x="518" y="22"/>
                  </a:lnTo>
                  <a:lnTo>
                    <a:pt x="518" y="24"/>
                  </a:lnTo>
                  <a:lnTo>
                    <a:pt x="520" y="27"/>
                  </a:lnTo>
                  <a:lnTo>
                    <a:pt x="520" y="28"/>
                  </a:lnTo>
                  <a:lnTo>
                    <a:pt x="518" y="32"/>
                  </a:lnTo>
                  <a:lnTo>
                    <a:pt x="518" y="34"/>
                  </a:lnTo>
                  <a:lnTo>
                    <a:pt x="518" y="36"/>
                  </a:lnTo>
                  <a:lnTo>
                    <a:pt x="518" y="38"/>
                  </a:lnTo>
                  <a:lnTo>
                    <a:pt x="515" y="41"/>
                  </a:lnTo>
                  <a:lnTo>
                    <a:pt x="512" y="45"/>
                  </a:lnTo>
                  <a:lnTo>
                    <a:pt x="511" y="50"/>
                  </a:lnTo>
                  <a:lnTo>
                    <a:pt x="511" y="52"/>
                  </a:lnTo>
                  <a:lnTo>
                    <a:pt x="508" y="57"/>
                  </a:lnTo>
                  <a:lnTo>
                    <a:pt x="506" y="60"/>
                  </a:lnTo>
                  <a:lnTo>
                    <a:pt x="503" y="66"/>
                  </a:lnTo>
                  <a:lnTo>
                    <a:pt x="498" y="68"/>
                  </a:lnTo>
                  <a:lnTo>
                    <a:pt x="498" y="71"/>
                  </a:lnTo>
                  <a:lnTo>
                    <a:pt x="496" y="72"/>
                  </a:lnTo>
                  <a:lnTo>
                    <a:pt x="493" y="75"/>
                  </a:lnTo>
                  <a:lnTo>
                    <a:pt x="493" y="82"/>
                  </a:lnTo>
                  <a:lnTo>
                    <a:pt x="493" y="87"/>
                  </a:lnTo>
                  <a:lnTo>
                    <a:pt x="493" y="93"/>
                  </a:lnTo>
                  <a:lnTo>
                    <a:pt x="493" y="100"/>
                  </a:lnTo>
                  <a:lnTo>
                    <a:pt x="493" y="103"/>
                  </a:lnTo>
                  <a:lnTo>
                    <a:pt x="493" y="104"/>
                  </a:lnTo>
                  <a:lnTo>
                    <a:pt x="493" y="110"/>
                  </a:lnTo>
                  <a:lnTo>
                    <a:pt x="493" y="114"/>
                  </a:lnTo>
                  <a:lnTo>
                    <a:pt x="491" y="118"/>
                  </a:lnTo>
                  <a:lnTo>
                    <a:pt x="488" y="124"/>
                  </a:lnTo>
                  <a:lnTo>
                    <a:pt x="485" y="127"/>
                  </a:lnTo>
                  <a:lnTo>
                    <a:pt x="483" y="130"/>
                  </a:lnTo>
                  <a:lnTo>
                    <a:pt x="480" y="132"/>
                  </a:lnTo>
                  <a:lnTo>
                    <a:pt x="479" y="135"/>
                  </a:lnTo>
                  <a:lnTo>
                    <a:pt x="477" y="139"/>
                  </a:lnTo>
                  <a:lnTo>
                    <a:pt x="471" y="142"/>
                  </a:lnTo>
                  <a:lnTo>
                    <a:pt x="469" y="147"/>
                  </a:lnTo>
                  <a:lnTo>
                    <a:pt x="469" y="150"/>
                  </a:lnTo>
                  <a:lnTo>
                    <a:pt x="469" y="153"/>
                  </a:lnTo>
                  <a:lnTo>
                    <a:pt x="466" y="158"/>
                  </a:lnTo>
                  <a:lnTo>
                    <a:pt x="461" y="162"/>
                  </a:lnTo>
                  <a:lnTo>
                    <a:pt x="457" y="162"/>
                  </a:lnTo>
                  <a:lnTo>
                    <a:pt x="453" y="164"/>
                  </a:lnTo>
                  <a:lnTo>
                    <a:pt x="452" y="164"/>
                  </a:lnTo>
                  <a:lnTo>
                    <a:pt x="447" y="166"/>
                  </a:lnTo>
                  <a:lnTo>
                    <a:pt x="444" y="168"/>
                  </a:lnTo>
                  <a:lnTo>
                    <a:pt x="441" y="168"/>
                  </a:lnTo>
                  <a:lnTo>
                    <a:pt x="439" y="172"/>
                  </a:lnTo>
                  <a:lnTo>
                    <a:pt x="437" y="172"/>
                  </a:lnTo>
                  <a:lnTo>
                    <a:pt x="437" y="173"/>
                  </a:lnTo>
                  <a:lnTo>
                    <a:pt x="437" y="176"/>
                  </a:lnTo>
                  <a:lnTo>
                    <a:pt x="435" y="178"/>
                  </a:lnTo>
                  <a:lnTo>
                    <a:pt x="433" y="180"/>
                  </a:lnTo>
                  <a:lnTo>
                    <a:pt x="430" y="183"/>
                  </a:lnTo>
                  <a:lnTo>
                    <a:pt x="425" y="187"/>
                  </a:lnTo>
                  <a:lnTo>
                    <a:pt x="423" y="192"/>
                  </a:lnTo>
                  <a:lnTo>
                    <a:pt x="420" y="199"/>
                  </a:lnTo>
                  <a:lnTo>
                    <a:pt x="417" y="201"/>
                  </a:lnTo>
                  <a:lnTo>
                    <a:pt x="414" y="203"/>
                  </a:lnTo>
                  <a:lnTo>
                    <a:pt x="414" y="208"/>
                  </a:lnTo>
                  <a:lnTo>
                    <a:pt x="411" y="211"/>
                  </a:lnTo>
                  <a:lnTo>
                    <a:pt x="408" y="212"/>
                  </a:lnTo>
                  <a:lnTo>
                    <a:pt x="402" y="216"/>
                  </a:lnTo>
                  <a:lnTo>
                    <a:pt x="400" y="222"/>
                  </a:lnTo>
                  <a:lnTo>
                    <a:pt x="393" y="228"/>
                  </a:lnTo>
                  <a:lnTo>
                    <a:pt x="390" y="232"/>
                  </a:lnTo>
                  <a:lnTo>
                    <a:pt x="390" y="233"/>
                  </a:lnTo>
                  <a:lnTo>
                    <a:pt x="385" y="235"/>
                  </a:lnTo>
                  <a:lnTo>
                    <a:pt x="383" y="237"/>
                  </a:lnTo>
                  <a:lnTo>
                    <a:pt x="381" y="240"/>
                  </a:lnTo>
                  <a:lnTo>
                    <a:pt x="381" y="245"/>
                  </a:lnTo>
                  <a:lnTo>
                    <a:pt x="381" y="246"/>
                  </a:lnTo>
                  <a:lnTo>
                    <a:pt x="383" y="248"/>
                  </a:lnTo>
                  <a:lnTo>
                    <a:pt x="388" y="253"/>
                  </a:lnTo>
                  <a:lnTo>
                    <a:pt x="390" y="258"/>
                  </a:lnTo>
                  <a:lnTo>
                    <a:pt x="393" y="263"/>
                  </a:lnTo>
                  <a:lnTo>
                    <a:pt x="396" y="264"/>
                  </a:lnTo>
                  <a:lnTo>
                    <a:pt x="398" y="269"/>
                  </a:lnTo>
                  <a:lnTo>
                    <a:pt x="398" y="271"/>
                  </a:lnTo>
                  <a:lnTo>
                    <a:pt x="396" y="274"/>
                  </a:lnTo>
                  <a:lnTo>
                    <a:pt x="393" y="276"/>
                  </a:lnTo>
                  <a:lnTo>
                    <a:pt x="388" y="281"/>
                  </a:lnTo>
                  <a:lnTo>
                    <a:pt x="379" y="287"/>
                  </a:lnTo>
                  <a:lnTo>
                    <a:pt x="373" y="292"/>
                  </a:lnTo>
                  <a:lnTo>
                    <a:pt x="368" y="297"/>
                  </a:lnTo>
                  <a:lnTo>
                    <a:pt x="363" y="297"/>
                  </a:lnTo>
                  <a:lnTo>
                    <a:pt x="360" y="298"/>
                  </a:lnTo>
                  <a:lnTo>
                    <a:pt x="357" y="301"/>
                  </a:lnTo>
                  <a:lnTo>
                    <a:pt x="354" y="304"/>
                  </a:lnTo>
                  <a:lnTo>
                    <a:pt x="349" y="301"/>
                  </a:lnTo>
                  <a:lnTo>
                    <a:pt x="349" y="298"/>
                  </a:lnTo>
                  <a:lnTo>
                    <a:pt x="349" y="297"/>
                  </a:lnTo>
                  <a:lnTo>
                    <a:pt x="349" y="294"/>
                  </a:lnTo>
                  <a:lnTo>
                    <a:pt x="344" y="289"/>
                  </a:lnTo>
                  <a:lnTo>
                    <a:pt x="341" y="289"/>
                  </a:lnTo>
                  <a:lnTo>
                    <a:pt x="336" y="294"/>
                  </a:lnTo>
                  <a:lnTo>
                    <a:pt x="336" y="297"/>
                  </a:lnTo>
                  <a:lnTo>
                    <a:pt x="334" y="301"/>
                  </a:lnTo>
                  <a:lnTo>
                    <a:pt x="333" y="306"/>
                  </a:lnTo>
                  <a:lnTo>
                    <a:pt x="330" y="313"/>
                  </a:lnTo>
                  <a:lnTo>
                    <a:pt x="330" y="317"/>
                  </a:lnTo>
                  <a:lnTo>
                    <a:pt x="330" y="322"/>
                  </a:lnTo>
                  <a:lnTo>
                    <a:pt x="327" y="323"/>
                  </a:lnTo>
                  <a:lnTo>
                    <a:pt x="327" y="327"/>
                  </a:lnTo>
                  <a:lnTo>
                    <a:pt x="327" y="329"/>
                  </a:lnTo>
                  <a:lnTo>
                    <a:pt x="320" y="333"/>
                  </a:lnTo>
                  <a:lnTo>
                    <a:pt x="317" y="341"/>
                  </a:lnTo>
                  <a:lnTo>
                    <a:pt x="312" y="343"/>
                  </a:lnTo>
                  <a:lnTo>
                    <a:pt x="310" y="344"/>
                  </a:lnTo>
                  <a:lnTo>
                    <a:pt x="310" y="346"/>
                  </a:lnTo>
                  <a:lnTo>
                    <a:pt x="307" y="349"/>
                  </a:lnTo>
                  <a:lnTo>
                    <a:pt x="306" y="349"/>
                  </a:lnTo>
                  <a:lnTo>
                    <a:pt x="306" y="353"/>
                  </a:lnTo>
                  <a:lnTo>
                    <a:pt x="300" y="354"/>
                  </a:lnTo>
                  <a:lnTo>
                    <a:pt x="298" y="356"/>
                  </a:lnTo>
                  <a:lnTo>
                    <a:pt x="295" y="358"/>
                  </a:lnTo>
                  <a:lnTo>
                    <a:pt x="295" y="361"/>
                  </a:lnTo>
                  <a:lnTo>
                    <a:pt x="291" y="366"/>
                  </a:lnTo>
                  <a:lnTo>
                    <a:pt x="287" y="367"/>
                  </a:lnTo>
                  <a:lnTo>
                    <a:pt x="285" y="370"/>
                  </a:lnTo>
                  <a:lnTo>
                    <a:pt x="285" y="372"/>
                  </a:lnTo>
                  <a:lnTo>
                    <a:pt x="282" y="372"/>
                  </a:lnTo>
                  <a:lnTo>
                    <a:pt x="282" y="374"/>
                  </a:lnTo>
                  <a:lnTo>
                    <a:pt x="282" y="376"/>
                  </a:lnTo>
                  <a:lnTo>
                    <a:pt x="280" y="376"/>
                  </a:lnTo>
                  <a:lnTo>
                    <a:pt x="279" y="381"/>
                  </a:lnTo>
                  <a:lnTo>
                    <a:pt x="276" y="384"/>
                  </a:lnTo>
                  <a:lnTo>
                    <a:pt x="276" y="388"/>
                  </a:lnTo>
                  <a:lnTo>
                    <a:pt x="273" y="388"/>
                  </a:lnTo>
                  <a:lnTo>
                    <a:pt x="273" y="391"/>
                  </a:lnTo>
                  <a:lnTo>
                    <a:pt x="271" y="395"/>
                  </a:lnTo>
                  <a:lnTo>
                    <a:pt x="268" y="397"/>
                  </a:lnTo>
                  <a:lnTo>
                    <a:pt x="268" y="398"/>
                  </a:lnTo>
                  <a:lnTo>
                    <a:pt x="266" y="398"/>
                  </a:lnTo>
                  <a:lnTo>
                    <a:pt x="260" y="408"/>
                  </a:lnTo>
                  <a:lnTo>
                    <a:pt x="260" y="412"/>
                  </a:lnTo>
                  <a:lnTo>
                    <a:pt x="258" y="415"/>
                  </a:lnTo>
                  <a:lnTo>
                    <a:pt x="258" y="418"/>
                  </a:lnTo>
                  <a:lnTo>
                    <a:pt x="256" y="420"/>
                  </a:lnTo>
                  <a:lnTo>
                    <a:pt x="252" y="422"/>
                  </a:lnTo>
                  <a:lnTo>
                    <a:pt x="246" y="425"/>
                  </a:lnTo>
                  <a:lnTo>
                    <a:pt x="241" y="427"/>
                  </a:lnTo>
                  <a:lnTo>
                    <a:pt x="234" y="431"/>
                  </a:lnTo>
                  <a:lnTo>
                    <a:pt x="231" y="434"/>
                  </a:lnTo>
                  <a:lnTo>
                    <a:pt x="229" y="436"/>
                  </a:lnTo>
                  <a:lnTo>
                    <a:pt x="226" y="438"/>
                  </a:lnTo>
                  <a:lnTo>
                    <a:pt x="225" y="438"/>
                  </a:lnTo>
                  <a:lnTo>
                    <a:pt x="219" y="442"/>
                  </a:lnTo>
                  <a:lnTo>
                    <a:pt x="214" y="448"/>
                  </a:lnTo>
                  <a:lnTo>
                    <a:pt x="214" y="452"/>
                  </a:lnTo>
                  <a:lnTo>
                    <a:pt x="210" y="454"/>
                  </a:lnTo>
                  <a:lnTo>
                    <a:pt x="210" y="458"/>
                  </a:lnTo>
                  <a:lnTo>
                    <a:pt x="206" y="458"/>
                  </a:lnTo>
                  <a:lnTo>
                    <a:pt x="206" y="462"/>
                  </a:lnTo>
                  <a:lnTo>
                    <a:pt x="204" y="462"/>
                  </a:lnTo>
                  <a:lnTo>
                    <a:pt x="204" y="464"/>
                  </a:lnTo>
                  <a:lnTo>
                    <a:pt x="202" y="465"/>
                  </a:lnTo>
                  <a:lnTo>
                    <a:pt x="199" y="467"/>
                  </a:lnTo>
                  <a:lnTo>
                    <a:pt x="198" y="468"/>
                  </a:lnTo>
                  <a:lnTo>
                    <a:pt x="195" y="473"/>
                  </a:lnTo>
                  <a:lnTo>
                    <a:pt x="195" y="477"/>
                  </a:lnTo>
                  <a:lnTo>
                    <a:pt x="193" y="482"/>
                  </a:lnTo>
                  <a:lnTo>
                    <a:pt x="190" y="484"/>
                  </a:lnTo>
                  <a:lnTo>
                    <a:pt x="190" y="486"/>
                  </a:lnTo>
                  <a:lnTo>
                    <a:pt x="187" y="486"/>
                  </a:lnTo>
                  <a:lnTo>
                    <a:pt x="187" y="488"/>
                  </a:lnTo>
                  <a:lnTo>
                    <a:pt x="187" y="491"/>
                  </a:lnTo>
                  <a:lnTo>
                    <a:pt x="185" y="493"/>
                  </a:lnTo>
                  <a:lnTo>
                    <a:pt x="183" y="493"/>
                  </a:lnTo>
                  <a:lnTo>
                    <a:pt x="180" y="496"/>
                  </a:lnTo>
                  <a:lnTo>
                    <a:pt x="177" y="497"/>
                  </a:lnTo>
                  <a:lnTo>
                    <a:pt x="173" y="500"/>
                  </a:lnTo>
                  <a:lnTo>
                    <a:pt x="170" y="502"/>
                  </a:lnTo>
                  <a:lnTo>
                    <a:pt x="165" y="504"/>
                  </a:lnTo>
                  <a:lnTo>
                    <a:pt x="163" y="506"/>
                  </a:lnTo>
                  <a:lnTo>
                    <a:pt x="160" y="512"/>
                  </a:lnTo>
                  <a:lnTo>
                    <a:pt x="156" y="516"/>
                  </a:lnTo>
                  <a:lnTo>
                    <a:pt x="153" y="517"/>
                  </a:lnTo>
                  <a:lnTo>
                    <a:pt x="150" y="521"/>
                  </a:lnTo>
                  <a:lnTo>
                    <a:pt x="146" y="523"/>
                  </a:lnTo>
                  <a:lnTo>
                    <a:pt x="139" y="525"/>
                  </a:lnTo>
                  <a:lnTo>
                    <a:pt x="136" y="525"/>
                  </a:lnTo>
                  <a:lnTo>
                    <a:pt x="131" y="527"/>
                  </a:lnTo>
                  <a:lnTo>
                    <a:pt x="129" y="527"/>
                  </a:lnTo>
                  <a:lnTo>
                    <a:pt x="126" y="527"/>
                  </a:lnTo>
                  <a:lnTo>
                    <a:pt x="123" y="529"/>
                  </a:lnTo>
                  <a:lnTo>
                    <a:pt x="123" y="527"/>
                  </a:lnTo>
                  <a:lnTo>
                    <a:pt x="122" y="527"/>
                  </a:lnTo>
                  <a:lnTo>
                    <a:pt x="122" y="525"/>
                  </a:lnTo>
                  <a:lnTo>
                    <a:pt x="120" y="523"/>
                  </a:lnTo>
                  <a:lnTo>
                    <a:pt x="117" y="521"/>
                  </a:lnTo>
                  <a:lnTo>
                    <a:pt x="114" y="521"/>
                  </a:lnTo>
                  <a:lnTo>
                    <a:pt x="112" y="521"/>
                  </a:lnTo>
                  <a:lnTo>
                    <a:pt x="109" y="517"/>
                  </a:lnTo>
                  <a:lnTo>
                    <a:pt x="104" y="521"/>
                  </a:lnTo>
                  <a:lnTo>
                    <a:pt x="102" y="521"/>
                  </a:lnTo>
                  <a:lnTo>
                    <a:pt x="98" y="523"/>
                  </a:lnTo>
                  <a:lnTo>
                    <a:pt x="95" y="523"/>
                  </a:lnTo>
                  <a:lnTo>
                    <a:pt x="89" y="525"/>
                  </a:lnTo>
                  <a:lnTo>
                    <a:pt x="85" y="525"/>
                  </a:lnTo>
                  <a:lnTo>
                    <a:pt x="82" y="521"/>
                  </a:lnTo>
                  <a:lnTo>
                    <a:pt x="80" y="516"/>
                  </a:lnTo>
                  <a:lnTo>
                    <a:pt x="77" y="512"/>
                  </a:lnTo>
                  <a:lnTo>
                    <a:pt x="76" y="506"/>
                  </a:lnTo>
                  <a:lnTo>
                    <a:pt x="69" y="506"/>
                  </a:lnTo>
                  <a:lnTo>
                    <a:pt x="66" y="504"/>
                  </a:lnTo>
                  <a:lnTo>
                    <a:pt x="58" y="502"/>
                  </a:lnTo>
                  <a:lnTo>
                    <a:pt x="53" y="502"/>
                  </a:lnTo>
                  <a:lnTo>
                    <a:pt x="50" y="502"/>
                  </a:lnTo>
                  <a:lnTo>
                    <a:pt x="46" y="500"/>
                  </a:lnTo>
                  <a:lnTo>
                    <a:pt x="43" y="497"/>
                  </a:lnTo>
                  <a:lnTo>
                    <a:pt x="39" y="493"/>
                  </a:lnTo>
                  <a:lnTo>
                    <a:pt x="41" y="488"/>
                  </a:lnTo>
                  <a:lnTo>
                    <a:pt x="41" y="484"/>
                  </a:lnTo>
                  <a:lnTo>
                    <a:pt x="41" y="482"/>
                  </a:lnTo>
                  <a:lnTo>
                    <a:pt x="41" y="477"/>
                  </a:lnTo>
                  <a:lnTo>
                    <a:pt x="41" y="470"/>
                  </a:lnTo>
                  <a:lnTo>
                    <a:pt x="41" y="465"/>
                  </a:lnTo>
                  <a:lnTo>
                    <a:pt x="41" y="464"/>
                  </a:lnTo>
                  <a:lnTo>
                    <a:pt x="39" y="458"/>
                  </a:lnTo>
                  <a:lnTo>
                    <a:pt x="36" y="454"/>
                  </a:lnTo>
                  <a:lnTo>
                    <a:pt x="33" y="451"/>
                  </a:lnTo>
                  <a:lnTo>
                    <a:pt x="28" y="448"/>
                  </a:lnTo>
                  <a:lnTo>
                    <a:pt x="22" y="442"/>
                  </a:lnTo>
                  <a:lnTo>
                    <a:pt x="19" y="444"/>
                  </a:lnTo>
                  <a:lnTo>
                    <a:pt x="14" y="444"/>
                  </a:lnTo>
                  <a:lnTo>
                    <a:pt x="9" y="444"/>
                  </a:lnTo>
                  <a:lnTo>
                    <a:pt x="6" y="444"/>
                  </a:lnTo>
                  <a:lnTo>
                    <a:pt x="4" y="441"/>
                  </a:lnTo>
                  <a:lnTo>
                    <a:pt x="4" y="438"/>
                  </a:lnTo>
                  <a:lnTo>
                    <a:pt x="4" y="436"/>
                  </a:lnTo>
                  <a:lnTo>
                    <a:pt x="4" y="434"/>
                  </a:lnTo>
                  <a:lnTo>
                    <a:pt x="1" y="431"/>
                  </a:lnTo>
                  <a:lnTo>
                    <a:pt x="1" y="430"/>
                  </a:lnTo>
                  <a:lnTo>
                    <a:pt x="1" y="427"/>
                  </a:lnTo>
                  <a:lnTo>
                    <a:pt x="1" y="422"/>
                  </a:lnTo>
                  <a:lnTo>
                    <a:pt x="4" y="418"/>
                  </a:lnTo>
                  <a:lnTo>
                    <a:pt x="4" y="415"/>
                  </a:lnTo>
                  <a:lnTo>
                    <a:pt x="4" y="413"/>
                  </a:lnTo>
                  <a:lnTo>
                    <a:pt x="1" y="412"/>
                  </a:lnTo>
                  <a:lnTo>
                    <a:pt x="1" y="406"/>
                  </a:lnTo>
                  <a:lnTo>
                    <a:pt x="1" y="404"/>
                  </a:lnTo>
                  <a:lnTo>
                    <a:pt x="1" y="402"/>
                  </a:lnTo>
                  <a:lnTo>
                    <a:pt x="1" y="398"/>
                  </a:lnTo>
                  <a:lnTo>
                    <a:pt x="0" y="397"/>
                  </a:lnTo>
                  <a:lnTo>
                    <a:pt x="0" y="395"/>
                  </a:lnTo>
                  <a:lnTo>
                    <a:pt x="0" y="392"/>
                  </a:lnTo>
                  <a:lnTo>
                    <a:pt x="0" y="391"/>
                  </a:lnTo>
                  <a:lnTo>
                    <a:pt x="1" y="388"/>
                  </a:lnTo>
                  <a:lnTo>
                    <a:pt x="4" y="385"/>
                  </a:lnTo>
                  <a:lnTo>
                    <a:pt x="6" y="385"/>
                  </a:lnTo>
                  <a:lnTo>
                    <a:pt x="9" y="384"/>
                  </a:lnTo>
                  <a:lnTo>
                    <a:pt x="12" y="384"/>
                  </a:lnTo>
                  <a:lnTo>
                    <a:pt x="14" y="384"/>
                  </a:lnTo>
                  <a:lnTo>
                    <a:pt x="16" y="384"/>
                  </a:lnTo>
                  <a:lnTo>
                    <a:pt x="19" y="384"/>
                  </a:lnTo>
                  <a:lnTo>
                    <a:pt x="23" y="384"/>
                  </a:lnTo>
                  <a:lnTo>
                    <a:pt x="26" y="385"/>
                  </a:lnTo>
                  <a:lnTo>
                    <a:pt x="28" y="385"/>
                  </a:lnTo>
                  <a:lnTo>
                    <a:pt x="33" y="388"/>
                  </a:lnTo>
                  <a:lnTo>
                    <a:pt x="36" y="391"/>
                  </a:lnTo>
                  <a:lnTo>
                    <a:pt x="41" y="392"/>
                  </a:lnTo>
                  <a:lnTo>
                    <a:pt x="46" y="395"/>
                  </a:lnTo>
                  <a:lnTo>
                    <a:pt x="48" y="397"/>
                  </a:lnTo>
                  <a:lnTo>
                    <a:pt x="50" y="397"/>
                  </a:lnTo>
                  <a:lnTo>
                    <a:pt x="53" y="397"/>
                  </a:lnTo>
                  <a:lnTo>
                    <a:pt x="56" y="395"/>
                  </a:lnTo>
                  <a:lnTo>
                    <a:pt x="56" y="392"/>
                  </a:lnTo>
                  <a:lnTo>
                    <a:pt x="58" y="392"/>
                  </a:lnTo>
                  <a:lnTo>
                    <a:pt x="63" y="391"/>
                  </a:lnTo>
                  <a:lnTo>
                    <a:pt x="63" y="388"/>
                  </a:lnTo>
                  <a:lnTo>
                    <a:pt x="66" y="388"/>
                  </a:lnTo>
                  <a:lnTo>
                    <a:pt x="66" y="385"/>
                  </a:lnTo>
                  <a:lnTo>
                    <a:pt x="66" y="384"/>
                  </a:lnTo>
                  <a:lnTo>
                    <a:pt x="68" y="381"/>
                  </a:lnTo>
                  <a:lnTo>
                    <a:pt x="68" y="376"/>
                  </a:lnTo>
                  <a:lnTo>
                    <a:pt x="66" y="374"/>
                  </a:lnTo>
                  <a:lnTo>
                    <a:pt x="66" y="372"/>
                  </a:lnTo>
                  <a:lnTo>
                    <a:pt x="63" y="370"/>
                  </a:lnTo>
                  <a:lnTo>
                    <a:pt x="60" y="367"/>
                  </a:lnTo>
                  <a:lnTo>
                    <a:pt x="63" y="367"/>
                  </a:lnTo>
                  <a:lnTo>
                    <a:pt x="63" y="362"/>
                  </a:lnTo>
                  <a:lnTo>
                    <a:pt x="63" y="361"/>
                  </a:lnTo>
                  <a:lnTo>
                    <a:pt x="60" y="361"/>
                  </a:lnTo>
                  <a:lnTo>
                    <a:pt x="58" y="361"/>
                  </a:lnTo>
                  <a:lnTo>
                    <a:pt x="58" y="358"/>
                  </a:lnTo>
                  <a:lnTo>
                    <a:pt x="56" y="356"/>
                  </a:lnTo>
                  <a:lnTo>
                    <a:pt x="56" y="354"/>
                  </a:lnTo>
                  <a:lnTo>
                    <a:pt x="53" y="353"/>
                  </a:lnTo>
                  <a:lnTo>
                    <a:pt x="53" y="349"/>
                  </a:lnTo>
                  <a:lnTo>
                    <a:pt x="56" y="346"/>
                  </a:lnTo>
                  <a:lnTo>
                    <a:pt x="58" y="344"/>
                  </a:lnTo>
                  <a:lnTo>
                    <a:pt x="60" y="344"/>
                  </a:lnTo>
                  <a:lnTo>
                    <a:pt x="63" y="344"/>
                  </a:lnTo>
                  <a:lnTo>
                    <a:pt x="68" y="344"/>
                  </a:lnTo>
                  <a:lnTo>
                    <a:pt x="73" y="344"/>
                  </a:lnTo>
                  <a:lnTo>
                    <a:pt x="77" y="343"/>
                  </a:lnTo>
                  <a:lnTo>
                    <a:pt x="77" y="341"/>
                  </a:lnTo>
                  <a:lnTo>
                    <a:pt x="77" y="337"/>
                  </a:lnTo>
                  <a:lnTo>
                    <a:pt x="77" y="335"/>
                  </a:lnTo>
                  <a:lnTo>
                    <a:pt x="77" y="333"/>
                  </a:lnTo>
                  <a:lnTo>
                    <a:pt x="77" y="331"/>
                  </a:lnTo>
                  <a:lnTo>
                    <a:pt x="77" y="329"/>
                  </a:lnTo>
                  <a:lnTo>
                    <a:pt x="77" y="327"/>
                  </a:lnTo>
                  <a:lnTo>
                    <a:pt x="80" y="323"/>
                  </a:lnTo>
                  <a:lnTo>
                    <a:pt x="82" y="322"/>
                  </a:lnTo>
                  <a:lnTo>
                    <a:pt x="85" y="322"/>
                  </a:lnTo>
                  <a:lnTo>
                    <a:pt x="87" y="322"/>
                  </a:lnTo>
                  <a:lnTo>
                    <a:pt x="89" y="322"/>
                  </a:lnTo>
                  <a:lnTo>
                    <a:pt x="93" y="322"/>
                  </a:lnTo>
                  <a:lnTo>
                    <a:pt x="95" y="322"/>
                  </a:lnTo>
                  <a:lnTo>
                    <a:pt x="98" y="323"/>
                  </a:lnTo>
                  <a:lnTo>
                    <a:pt x="100" y="323"/>
                  </a:lnTo>
                  <a:lnTo>
                    <a:pt x="102" y="323"/>
                  </a:lnTo>
                  <a:lnTo>
                    <a:pt x="104" y="327"/>
                  </a:lnTo>
                  <a:lnTo>
                    <a:pt x="109" y="329"/>
                  </a:lnTo>
                  <a:lnTo>
                    <a:pt x="114" y="327"/>
                  </a:lnTo>
                  <a:lnTo>
                    <a:pt x="120" y="327"/>
                  </a:lnTo>
                  <a:lnTo>
                    <a:pt x="122" y="327"/>
                  </a:lnTo>
                  <a:lnTo>
                    <a:pt x="123" y="323"/>
                  </a:lnTo>
                  <a:lnTo>
                    <a:pt x="129" y="322"/>
                  </a:lnTo>
                  <a:lnTo>
                    <a:pt x="131" y="317"/>
                  </a:lnTo>
                  <a:lnTo>
                    <a:pt x="133" y="315"/>
                  </a:lnTo>
                  <a:lnTo>
                    <a:pt x="136" y="310"/>
                  </a:lnTo>
                  <a:lnTo>
                    <a:pt x="136" y="306"/>
                  </a:lnTo>
                  <a:lnTo>
                    <a:pt x="141" y="304"/>
                  </a:lnTo>
                  <a:lnTo>
                    <a:pt x="146" y="304"/>
                  </a:lnTo>
                  <a:lnTo>
                    <a:pt x="148" y="301"/>
                  </a:lnTo>
                  <a:lnTo>
                    <a:pt x="153" y="304"/>
                  </a:lnTo>
                  <a:lnTo>
                    <a:pt x="156" y="304"/>
                  </a:lnTo>
                  <a:lnTo>
                    <a:pt x="158" y="304"/>
                  </a:lnTo>
                  <a:lnTo>
                    <a:pt x="160" y="306"/>
                  </a:lnTo>
                  <a:lnTo>
                    <a:pt x="163" y="308"/>
                  </a:lnTo>
                  <a:lnTo>
                    <a:pt x="165" y="308"/>
                  </a:lnTo>
                  <a:lnTo>
                    <a:pt x="168" y="313"/>
                  </a:lnTo>
                  <a:lnTo>
                    <a:pt x="168" y="315"/>
                  </a:lnTo>
                  <a:lnTo>
                    <a:pt x="170" y="317"/>
                  </a:lnTo>
                  <a:lnTo>
                    <a:pt x="173" y="317"/>
                  </a:lnTo>
                  <a:lnTo>
                    <a:pt x="176" y="320"/>
                  </a:lnTo>
                  <a:lnTo>
                    <a:pt x="177" y="320"/>
                  </a:lnTo>
                  <a:lnTo>
                    <a:pt x="183" y="317"/>
                  </a:lnTo>
                  <a:lnTo>
                    <a:pt x="185" y="315"/>
                  </a:lnTo>
                  <a:lnTo>
                    <a:pt x="187" y="313"/>
                  </a:lnTo>
                  <a:lnTo>
                    <a:pt x="187" y="310"/>
                  </a:lnTo>
                  <a:lnTo>
                    <a:pt x="191" y="309"/>
                  </a:lnTo>
                  <a:lnTo>
                    <a:pt x="193" y="308"/>
                  </a:lnTo>
                  <a:lnTo>
                    <a:pt x="193" y="306"/>
                  </a:lnTo>
                  <a:lnTo>
                    <a:pt x="190" y="304"/>
                  </a:lnTo>
                  <a:lnTo>
                    <a:pt x="190" y="298"/>
                  </a:lnTo>
                  <a:lnTo>
                    <a:pt x="190" y="297"/>
                  </a:lnTo>
                  <a:lnTo>
                    <a:pt x="190" y="294"/>
                  </a:lnTo>
                  <a:lnTo>
                    <a:pt x="187" y="292"/>
                  </a:lnTo>
                  <a:lnTo>
                    <a:pt x="185" y="289"/>
                  </a:lnTo>
                  <a:lnTo>
                    <a:pt x="185" y="285"/>
                  </a:lnTo>
                  <a:lnTo>
                    <a:pt x="183" y="283"/>
                  </a:lnTo>
                  <a:lnTo>
                    <a:pt x="183" y="276"/>
                  </a:lnTo>
                  <a:lnTo>
                    <a:pt x="180" y="274"/>
                  </a:lnTo>
                  <a:lnTo>
                    <a:pt x="176" y="269"/>
                  </a:lnTo>
                  <a:lnTo>
                    <a:pt x="173" y="264"/>
                  </a:lnTo>
                  <a:lnTo>
                    <a:pt x="170" y="259"/>
                  </a:lnTo>
                  <a:lnTo>
                    <a:pt x="168" y="253"/>
                  </a:lnTo>
                  <a:lnTo>
                    <a:pt x="165" y="248"/>
                  </a:lnTo>
                  <a:lnTo>
                    <a:pt x="163" y="245"/>
                  </a:lnTo>
                  <a:lnTo>
                    <a:pt x="160" y="243"/>
                  </a:lnTo>
                  <a:lnTo>
                    <a:pt x="160" y="237"/>
                  </a:lnTo>
                  <a:lnTo>
                    <a:pt x="160" y="235"/>
                  </a:lnTo>
                  <a:lnTo>
                    <a:pt x="158" y="233"/>
                  </a:lnTo>
                  <a:lnTo>
                    <a:pt x="158" y="232"/>
                  </a:lnTo>
                  <a:lnTo>
                    <a:pt x="156" y="225"/>
                  </a:lnTo>
                  <a:lnTo>
                    <a:pt x="156" y="222"/>
                  </a:lnTo>
                  <a:lnTo>
                    <a:pt x="153" y="214"/>
                  </a:lnTo>
                  <a:lnTo>
                    <a:pt x="153" y="208"/>
                  </a:lnTo>
                  <a:lnTo>
                    <a:pt x="153" y="205"/>
                  </a:lnTo>
                  <a:lnTo>
                    <a:pt x="153" y="201"/>
                  </a:lnTo>
                  <a:lnTo>
                    <a:pt x="153" y="199"/>
                  </a:lnTo>
                  <a:lnTo>
                    <a:pt x="153" y="193"/>
                  </a:lnTo>
                  <a:lnTo>
                    <a:pt x="156" y="19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26" name="Freeform 27"/>
            <p:cNvSpPr>
              <a:spLocks/>
            </p:cNvSpPr>
            <p:nvPr/>
          </p:nvSpPr>
          <p:spPr bwMode="auto">
            <a:xfrm>
              <a:off x="1256" y="2836"/>
              <a:ext cx="733" cy="600"/>
            </a:xfrm>
            <a:custGeom>
              <a:avLst/>
              <a:gdLst>
                <a:gd name="T0" fmla="*/ 1 w 1229"/>
                <a:gd name="T1" fmla="*/ 1 h 1007"/>
                <a:gd name="T2" fmla="*/ 1 w 1229"/>
                <a:gd name="T3" fmla="*/ 1 h 1007"/>
                <a:gd name="T4" fmla="*/ 1 w 1229"/>
                <a:gd name="T5" fmla="*/ 1 h 1007"/>
                <a:gd name="T6" fmla="*/ 1 w 1229"/>
                <a:gd name="T7" fmla="*/ 1 h 1007"/>
                <a:gd name="T8" fmla="*/ 1 w 1229"/>
                <a:gd name="T9" fmla="*/ 1 h 1007"/>
                <a:gd name="T10" fmla="*/ 1 w 1229"/>
                <a:gd name="T11" fmla="*/ 1 h 1007"/>
                <a:gd name="T12" fmla="*/ 1 w 1229"/>
                <a:gd name="T13" fmla="*/ 1 h 1007"/>
                <a:gd name="T14" fmla="*/ 1 w 1229"/>
                <a:gd name="T15" fmla="*/ 1 h 1007"/>
                <a:gd name="T16" fmla="*/ 1 w 1229"/>
                <a:gd name="T17" fmla="*/ 1 h 1007"/>
                <a:gd name="T18" fmla="*/ 1 w 1229"/>
                <a:gd name="T19" fmla="*/ 1 h 1007"/>
                <a:gd name="T20" fmla="*/ 1 w 1229"/>
                <a:gd name="T21" fmla="*/ 1 h 1007"/>
                <a:gd name="T22" fmla="*/ 1 w 1229"/>
                <a:gd name="T23" fmla="*/ 1 h 1007"/>
                <a:gd name="T24" fmla="*/ 1 w 1229"/>
                <a:gd name="T25" fmla="*/ 1 h 1007"/>
                <a:gd name="T26" fmla="*/ 1 w 1229"/>
                <a:gd name="T27" fmla="*/ 1 h 1007"/>
                <a:gd name="T28" fmla="*/ 1 w 1229"/>
                <a:gd name="T29" fmla="*/ 1 h 1007"/>
                <a:gd name="T30" fmla="*/ 1 w 1229"/>
                <a:gd name="T31" fmla="*/ 1 h 1007"/>
                <a:gd name="T32" fmla="*/ 1 w 1229"/>
                <a:gd name="T33" fmla="*/ 1 h 1007"/>
                <a:gd name="T34" fmla="*/ 1 w 1229"/>
                <a:gd name="T35" fmla="*/ 1 h 1007"/>
                <a:gd name="T36" fmla="*/ 1 w 1229"/>
                <a:gd name="T37" fmla="*/ 1 h 1007"/>
                <a:gd name="T38" fmla="*/ 1 w 1229"/>
                <a:gd name="T39" fmla="*/ 1 h 1007"/>
                <a:gd name="T40" fmla="*/ 1 w 1229"/>
                <a:gd name="T41" fmla="*/ 1 h 1007"/>
                <a:gd name="T42" fmla="*/ 1 w 1229"/>
                <a:gd name="T43" fmla="*/ 1 h 1007"/>
                <a:gd name="T44" fmla="*/ 1 w 1229"/>
                <a:gd name="T45" fmla="*/ 1 h 1007"/>
                <a:gd name="T46" fmla="*/ 1 w 1229"/>
                <a:gd name="T47" fmla="*/ 1 h 1007"/>
                <a:gd name="T48" fmla="*/ 1 w 1229"/>
                <a:gd name="T49" fmla="*/ 1 h 1007"/>
                <a:gd name="T50" fmla="*/ 1 w 1229"/>
                <a:gd name="T51" fmla="*/ 1 h 1007"/>
                <a:gd name="T52" fmla="*/ 1 w 1229"/>
                <a:gd name="T53" fmla="*/ 1 h 1007"/>
                <a:gd name="T54" fmla="*/ 1 w 1229"/>
                <a:gd name="T55" fmla="*/ 1 h 1007"/>
                <a:gd name="T56" fmla="*/ 1 w 1229"/>
                <a:gd name="T57" fmla="*/ 1 h 1007"/>
                <a:gd name="T58" fmla="*/ 1 w 1229"/>
                <a:gd name="T59" fmla="*/ 1 h 1007"/>
                <a:gd name="T60" fmla="*/ 1 w 1229"/>
                <a:gd name="T61" fmla="*/ 1 h 1007"/>
                <a:gd name="T62" fmla="*/ 1 w 1229"/>
                <a:gd name="T63" fmla="*/ 1 h 1007"/>
                <a:gd name="T64" fmla="*/ 1 w 1229"/>
                <a:gd name="T65" fmla="*/ 1 h 1007"/>
                <a:gd name="T66" fmla="*/ 1 w 1229"/>
                <a:gd name="T67" fmla="*/ 1 h 1007"/>
                <a:gd name="T68" fmla="*/ 1 w 1229"/>
                <a:gd name="T69" fmla="*/ 1 h 1007"/>
                <a:gd name="T70" fmla="*/ 1 w 1229"/>
                <a:gd name="T71" fmla="*/ 1 h 1007"/>
                <a:gd name="T72" fmla="*/ 1 w 1229"/>
                <a:gd name="T73" fmla="*/ 1 h 1007"/>
                <a:gd name="T74" fmla="*/ 1 w 1229"/>
                <a:gd name="T75" fmla="*/ 1 h 1007"/>
                <a:gd name="T76" fmla="*/ 1 w 1229"/>
                <a:gd name="T77" fmla="*/ 1 h 1007"/>
                <a:gd name="T78" fmla="*/ 1 w 1229"/>
                <a:gd name="T79" fmla="*/ 1 h 1007"/>
                <a:gd name="T80" fmla="*/ 1 w 1229"/>
                <a:gd name="T81" fmla="*/ 1 h 1007"/>
                <a:gd name="T82" fmla="*/ 1 w 1229"/>
                <a:gd name="T83" fmla="*/ 1 h 1007"/>
                <a:gd name="T84" fmla="*/ 1 w 1229"/>
                <a:gd name="T85" fmla="*/ 1 h 1007"/>
                <a:gd name="T86" fmla="*/ 1 w 1229"/>
                <a:gd name="T87" fmla="*/ 1 h 1007"/>
                <a:gd name="T88" fmla="*/ 1 w 1229"/>
                <a:gd name="T89" fmla="*/ 1 h 1007"/>
                <a:gd name="T90" fmla="*/ 1 w 1229"/>
                <a:gd name="T91" fmla="*/ 1 h 1007"/>
                <a:gd name="T92" fmla="*/ 1 w 1229"/>
                <a:gd name="T93" fmla="*/ 1 h 1007"/>
                <a:gd name="T94" fmla="*/ 1 w 1229"/>
                <a:gd name="T95" fmla="*/ 1 h 1007"/>
                <a:gd name="T96" fmla="*/ 1 w 1229"/>
                <a:gd name="T97" fmla="*/ 1 h 1007"/>
                <a:gd name="T98" fmla="*/ 1 w 1229"/>
                <a:gd name="T99" fmla="*/ 1 h 1007"/>
                <a:gd name="T100" fmla="*/ 1 w 1229"/>
                <a:gd name="T101" fmla="*/ 1 h 1007"/>
                <a:gd name="T102" fmla="*/ 1 w 1229"/>
                <a:gd name="T103" fmla="*/ 1 h 1007"/>
                <a:gd name="T104" fmla="*/ 1 w 1229"/>
                <a:gd name="T105" fmla="*/ 1 h 1007"/>
                <a:gd name="T106" fmla="*/ 1 w 1229"/>
                <a:gd name="T107" fmla="*/ 1 h 1007"/>
                <a:gd name="T108" fmla="*/ 1 w 1229"/>
                <a:gd name="T109" fmla="*/ 1 h 1007"/>
                <a:gd name="T110" fmla="*/ 1 w 1229"/>
                <a:gd name="T111" fmla="*/ 1 h 1007"/>
                <a:gd name="T112" fmla="*/ 1 w 1229"/>
                <a:gd name="T113" fmla="*/ 1 h 1007"/>
                <a:gd name="T114" fmla="*/ 1 w 1229"/>
                <a:gd name="T115" fmla="*/ 1 h 1007"/>
                <a:gd name="T116" fmla="*/ 1 w 1229"/>
                <a:gd name="T117" fmla="*/ 1 h 1007"/>
                <a:gd name="T118" fmla="*/ 1 w 1229"/>
                <a:gd name="T119" fmla="*/ 1 h 1007"/>
                <a:gd name="T120" fmla="*/ 1 w 1229"/>
                <a:gd name="T121" fmla="*/ 1 h 1007"/>
                <a:gd name="T122" fmla="*/ 1 w 1229"/>
                <a:gd name="T123" fmla="*/ 1 h 1007"/>
                <a:gd name="T124" fmla="*/ 1 w 1229"/>
                <a:gd name="T125" fmla="*/ 1 h 10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9"/>
                <a:gd name="T190" fmla="*/ 0 h 1007"/>
                <a:gd name="T191" fmla="*/ 1229 w 1229"/>
                <a:gd name="T192" fmla="*/ 1007 h 10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9" h="1007">
                  <a:moveTo>
                    <a:pt x="1217" y="290"/>
                  </a:moveTo>
                  <a:lnTo>
                    <a:pt x="1217" y="290"/>
                  </a:lnTo>
                  <a:lnTo>
                    <a:pt x="1220" y="293"/>
                  </a:lnTo>
                  <a:lnTo>
                    <a:pt x="1223" y="296"/>
                  </a:lnTo>
                  <a:lnTo>
                    <a:pt x="1226" y="298"/>
                  </a:lnTo>
                  <a:lnTo>
                    <a:pt x="1228" y="303"/>
                  </a:lnTo>
                  <a:lnTo>
                    <a:pt x="1226" y="306"/>
                  </a:lnTo>
                  <a:lnTo>
                    <a:pt x="1224" y="309"/>
                  </a:lnTo>
                  <a:lnTo>
                    <a:pt x="1222" y="313"/>
                  </a:lnTo>
                  <a:lnTo>
                    <a:pt x="1220" y="316"/>
                  </a:lnTo>
                  <a:lnTo>
                    <a:pt x="1219" y="318"/>
                  </a:lnTo>
                  <a:lnTo>
                    <a:pt x="1218" y="322"/>
                  </a:lnTo>
                  <a:lnTo>
                    <a:pt x="1218" y="325"/>
                  </a:lnTo>
                  <a:lnTo>
                    <a:pt x="1220" y="328"/>
                  </a:lnTo>
                  <a:lnTo>
                    <a:pt x="1220" y="330"/>
                  </a:lnTo>
                  <a:lnTo>
                    <a:pt x="1220" y="333"/>
                  </a:lnTo>
                  <a:lnTo>
                    <a:pt x="1220" y="335"/>
                  </a:lnTo>
                  <a:lnTo>
                    <a:pt x="1221" y="337"/>
                  </a:lnTo>
                  <a:lnTo>
                    <a:pt x="1222" y="339"/>
                  </a:lnTo>
                  <a:lnTo>
                    <a:pt x="1223" y="341"/>
                  </a:lnTo>
                  <a:lnTo>
                    <a:pt x="1224" y="344"/>
                  </a:lnTo>
                  <a:lnTo>
                    <a:pt x="1226" y="346"/>
                  </a:lnTo>
                  <a:lnTo>
                    <a:pt x="1223" y="349"/>
                  </a:lnTo>
                  <a:lnTo>
                    <a:pt x="1221" y="352"/>
                  </a:lnTo>
                  <a:lnTo>
                    <a:pt x="1220" y="355"/>
                  </a:lnTo>
                  <a:lnTo>
                    <a:pt x="1219" y="358"/>
                  </a:lnTo>
                  <a:lnTo>
                    <a:pt x="1218" y="363"/>
                  </a:lnTo>
                  <a:lnTo>
                    <a:pt x="1217" y="367"/>
                  </a:lnTo>
                  <a:lnTo>
                    <a:pt x="1217" y="370"/>
                  </a:lnTo>
                  <a:lnTo>
                    <a:pt x="1217" y="374"/>
                  </a:lnTo>
                  <a:lnTo>
                    <a:pt x="1214" y="377"/>
                  </a:lnTo>
                  <a:lnTo>
                    <a:pt x="1213" y="379"/>
                  </a:lnTo>
                  <a:lnTo>
                    <a:pt x="1212" y="382"/>
                  </a:lnTo>
                  <a:lnTo>
                    <a:pt x="1211" y="386"/>
                  </a:lnTo>
                  <a:lnTo>
                    <a:pt x="1210" y="390"/>
                  </a:lnTo>
                  <a:lnTo>
                    <a:pt x="1210" y="394"/>
                  </a:lnTo>
                  <a:lnTo>
                    <a:pt x="1210" y="398"/>
                  </a:lnTo>
                  <a:lnTo>
                    <a:pt x="1210" y="401"/>
                  </a:lnTo>
                  <a:lnTo>
                    <a:pt x="1207" y="421"/>
                  </a:lnTo>
                  <a:lnTo>
                    <a:pt x="1203" y="439"/>
                  </a:lnTo>
                  <a:lnTo>
                    <a:pt x="1201" y="458"/>
                  </a:lnTo>
                  <a:lnTo>
                    <a:pt x="1196" y="476"/>
                  </a:lnTo>
                  <a:lnTo>
                    <a:pt x="1192" y="496"/>
                  </a:lnTo>
                  <a:lnTo>
                    <a:pt x="1190" y="514"/>
                  </a:lnTo>
                  <a:lnTo>
                    <a:pt x="1186" y="534"/>
                  </a:lnTo>
                  <a:lnTo>
                    <a:pt x="1182" y="551"/>
                  </a:lnTo>
                  <a:lnTo>
                    <a:pt x="1178" y="571"/>
                  </a:lnTo>
                  <a:lnTo>
                    <a:pt x="1174" y="590"/>
                  </a:lnTo>
                  <a:lnTo>
                    <a:pt x="1171" y="609"/>
                  </a:lnTo>
                  <a:lnTo>
                    <a:pt x="1167" y="628"/>
                  </a:lnTo>
                  <a:lnTo>
                    <a:pt x="1163" y="646"/>
                  </a:lnTo>
                  <a:lnTo>
                    <a:pt x="1160" y="666"/>
                  </a:lnTo>
                  <a:lnTo>
                    <a:pt x="1156" y="686"/>
                  </a:lnTo>
                  <a:lnTo>
                    <a:pt x="1153" y="703"/>
                  </a:lnTo>
                  <a:lnTo>
                    <a:pt x="1148" y="721"/>
                  </a:lnTo>
                  <a:lnTo>
                    <a:pt x="1145" y="741"/>
                  </a:lnTo>
                  <a:lnTo>
                    <a:pt x="1142" y="761"/>
                  </a:lnTo>
                  <a:lnTo>
                    <a:pt x="1137" y="779"/>
                  </a:lnTo>
                  <a:lnTo>
                    <a:pt x="1133" y="798"/>
                  </a:lnTo>
                  <a:lnTo>
                    <a:pt x="1130" y="817"/>
                  </a:lnTo>
                  <a:lnTo>
                    <a:pt x="1126" y="836"/>
                  </a:lnTo>
                  <a:lnTo>
                    <a:pt x="1122" y="855"/>
                  </a:lnTo>
                  <a:lnTo>
                    <a:pt x="1118" y="873"/>
                  </a:lnTo>
                  <a:lnTo>
                    <a:pt x="1115" y="893"/>
                  </a:lnTo>
                  <a:lnTo>
                    <a:pt x="1111" y="911"/>
                  </a:lnTo>
                  <a:lnTo>
                    <a:pt x="1107" y="931"/>
                  </a:lnTo>
                  <a:lnTo>
                    <a:pt x="1103" y="949"/>
                  </a:lnTo>
                  <a:lnTo>
                    <a:pt x="1101" y="969"/>
                  </a:lnTo>
                  <a:lnTo>
                    <a:pt x="1096" y="988"/>
                  </a:lnTo>
                  <a:lnTo>
                    <a:pt x="1091" y="1006"/>
                  </a:lnTo>
                  <a:lnTo>
                    <a:pt x="1090" y="1003"/>
                  </a:lnTo>
                  <a:lnTo>
                    <a:pt x="1088" y="1002"/>
                  </a:lnTo>
                  <a:lnTo>
                    <a:pt x="1086" y="1000"/>
                  </a:lnTo>
                  <a:lnTo>
                    <a:pt x="1083" y="1000"/>
                  </a:lnTo>
                  <a:lnTo>
                    <a:pt x="1080" y="993"/>
                  </a:lnTo>
                  <a:lnTo>
                    <a:pt x="1077" y="990"/>
                  </a:lnTo>
                  <a:lnTo>
                    <a:pt x="1073" y="984"/>
                  </a:lnTo>
                  <a:lnTo>
                    <a:pt x="1069" y="980"/>
                  </a:lnTo>
                  <a:lnTo>
                    <a:pt x="1063" y="977"/>
                  </a:lnTo>
                  <a:lnTo>
                    <a:pt x="1060" y="971"/>
                  </a:lnTo>
                  <a:lnTo>
                    <a:pt x="1055" y="967"/>
                  </a:lnTo>
                  <a:lnTo>
                    <a:pt x="1053" y="962"/>
                  </a:lnTo>
                  <a:lnTo>
                    <a:pt x="1049" y="960"/>
                  </a:lnTo>
                  <a:lnTo>
                    <a:pt x="1046" y="957"/>
                  </a:lnTo>
                  <a:lnTo>
                    <a:pt x="1044" y="957"/>
                  </a:lnTo>
                  <a:lnTo>
                    <a:pt x="1044" y="954"/>
                  </a:lnTo>
                  <a:lnTo>
                    <a:pt x="1042" y="952"/>
                  </a:lnTo>
                  <a:lnTo>
                    <a:pt x="1041" y="948"/>
                  </a:lnTo>
                  <a:lnTo>
                    <a:pt x="1039" y="944"/>
                  </a:lnTo>
                  <a:lnTo>
                    <a:pt x="1037" y="942"/>
                  </a:lnTo>
                  <a:lnTo>
                    <a:pt x="1036" y="938"/>
                  </a:lnTo>
                  <a:lnTo>
                    <a:pt x="1034" y="934"/>
                  </a:lnTo>
                  <a:lnTo>
                    <a:pt x="1034" y="931"/>
                  </a:lnTo>
                  <a:lnTo>
                    <a:pt x="1033" y="926"/>
                  </a:lnTo>
                  <a:lnTo>
                    <a:pt x="1030" y="922"/>
                  </a:lnTo>
                  <a:lnTo>
                    <a:pt x="1028" y="920"/>
                  </a:lnTo>
                  <a:lnTo>
                    <a:pt x="1025" y="918"/>
                  </a:lnTo>
                  <a:lnTo>
                    <a:pt x="1021" y="914"/>
                  </a:lnTo>
                  <a:lnTo>
                    <a:pt x="1018" y="913"/>
                  </a:lnTo>
                  <a:lnTo>
                    <a:pt x="1014" y="912"/>
                  </a:lnTo>
                  <a:lnTo>
                    <a:pt x="1009" y="912"/>
                  </a:lnTo>
                  <a:lnTo>
                    <a:pt x="1009" y="914"/>
                  </a:lnTo>
                  <a:lnTo>
                    <a:pt x="1007" y="914"/>
                  </a:lnTo>
                  <a:lnTo>
                    <a:pt x="1005" y="912"/>
                  </a:lnTo>
                  <a:lnTo>
                    <a:pt x="1002" y="912"/>
                  </a:lnTo>
                  <a:lnTo>
                    <a:pt x="998" y="911"/>
                  </a:lnTo>
                  <a:lnTo>
                    <a:pt x="993" y="910"/>
                  </a:lnTo>
                  <a:lnTo>
                    <a:pt x="990" y="910"/>
                  </a:lnTo>
                  <a:lnTo>
                    <a:pt x="987" y="910"/>
                  </a:lnTo>
                  <a:lnTo>
                    <a:pt x="985" y="910"/>
                  </a:lnTo>
                  <a:lnTo>
                    <a:pt x="983" y="913"/>
                  </a:lnTo>
                  <a:lnTo>
                    <a:pt x="982" y="914"/>
                  </a:lnTo>
                  <a:lnTo>
                    <a:pt x="980" y="917"/>
                  </a:lnTo>
                  <a:lnTo>
                    <a:pt x="978" y="920"/>
                  </a:lnTo>
                  <a:lnTo>
                    <a:pt x="975" y="921"/>
                  </a:lnTo>
                  <a:lnTo>
                    <a:pt x="972" y="923"/>
                  </a:lnTo>
                  <a:lnTo>
                    <a:pt x="969" y="926"/>
                  </a:lnTo>
                  <a:lnTo>
                    <a:pt x="968" y="928"/>
                  </a:lnTo>
                  <a:lnTo>
                    <a:pt x="963" y="928"/>
                  </a:lnTo>
                  <a:lnTo>
                    <a:pt x="959" y="928"/>
                  </a:lnTo>
                  <a:lnTo>
                    <a:pt x="955" y="926"/>
                  </a:lnTo>
                  <a:lnTo>
                    <a:pt x="951" y="924"/>
                  </a:lnTo>
                  <a:lnTo>
                    <a:pt x="948" y="923"/>
                  </a:lnTo>
                  <a:lnTo>
                    <a:pt x="944" y="922"/>
                  </a:lnTo>
                  <a:lnTo>
                    <a:pt x="940" y="921"/>
                  </a:lnTo>
                  <a:lnTo>
                    <a:pt x="937" y="921"/>
                  </a:lnTo>
                  <a:lnTo>
                    <a:pt x="932" y="921"/>
                  </a:lnTo>
                  <a:lnTo>
                    <a:pt x="928" y="921"/>
                  </a:lnTo>
                  <a:lnTo>
                    <a:pt x="925" y="921"/>
                  </a:lnTo>
                  <a:lnTo>
                    <a:pt x="921" y="921"/>
                  </a:lnTo>
                  <a:lnTo>
                    <a:pt x="918" y="920"/>
                  </a:lnTo>
                  <a:lnTo>
                    <a:pt x="917" y="918"/>
                  </a:lnTo>
                  <a:lnTo>
                    <a:pt x="915" y="914"/>
                  </a:lnTo>
                  <a:lnTo>
                    <a:pt x="914" y="912"/>
                  </a:lnTo>
                  <a:lnTo>
                    <a:pt x="912" y="912"/>
                  </a:lnTo>
                  <a:lnTo>
                    <a:pt x="910" y="912"/>
                  </a:lnTo>
                  <a:lnTo>
                    <a:pt x="909" y="912"/>
                  </a:lnTo>
                  <a:lnTo>
                    <a:pt x="907" y="912"/>
                  </a:lnTo>
                  <a:lnTo>
                    <a:pt x="978" y="803"/>
                  </a:lnTo>
                  <a:lnTo>
                    <a:pt x="1017" y="741"/>
                  </a:lnTo>
                  <a:lnTo>
                    <a:pt x="1061" y="676"/>
                  </a:lnTo>
                  <a:lnTo>
                    <a:pt x="1061" y="672"/>
                  </a:lnTo>
                  <a:lnTo>
                    <a:pt x="1061" y="669"/>
                  </a:lnTo>
                  <a:lnTo>
                    <a:pt x="1061" y="666"/>
                  </a:lnTo>
                  <a:lnTo>
                    <a:pt x="1060" y="662"/>
                  </a:lnTo>
                  <a:lnTo>
                    <a:pt x="1059" y="658"/>
                  </a:lnTo>
                  <a:lnTo>
                    <a:pt x="1058" y="656"/>
                  </a:lnTo>
                  <a:lnTo>
                    <a:pt x="1057" y="652"/>
                  </a:lnTo>
                  <a:lnTo>
                    <a:pt x="1056" y="650"/>
                  </a:lnTo>
                  <a:lnTo>
                    <a:pt x="1053" y="650"/>
                  </a:lnTo>
                  <a:lnTo>
                    <a:pt x="1050" y="656"/>
                  </a:lnTo>
                  <a:lnTo>
                    <a:pt x="1048" y="658"/>
                  </a:lnTo>
                  <a:lnTo>
                    <a:pt x="1044" y="660"/>
                  </a:lnTo>
                  <a:lnTo>
                    <a:pt x="1038" y="663"/>
                  </a:lnTo>
                  <a:lnTo>
                    <a:pt x="1038" y="660"/>
                  </a:lnTo>
                  <a:lnTo>
                    <a:pt x="1038" y="657"/>
                  </a:lnTo>
                  <a:lnTo>
                    <a:pt x="1038" y="655"/>
                  </a:lnTo>
                  <a:lnTo>
                    <a:pt x="1038" y="652"/>
                  </a:lnTo>
                  <a:lnTo>
                    <a:pt x="1041" y="650"/>
                  </a:lnTo>
                  <a:lnTo>
                    <a:pt x="1039" y="648"/>
                  </a:lnTo>
                  <a:lnTo>
                    <a:pt x="1038" y="646"/>
                  </a:lnTo>
                  <a:lnTo>
                    <a:pt x="1036" y="645"/>
                  </a:lnTo>
                  <a:lnTo>
                    <a:pt x="1034" y="643"/>
                  </a:lnTo>
                  <a:lnTo>
                    <a:pt x="1033" y="645"/>
                  </a:lnTo>
                  <a:lnTo>
                    <a:pt x="1031" y="646"/>
                  </a:lnTo>
                  <a:lnTo>
                    <a:pt x="1030" y="647"/>
                  </a:lnTo>
                  <a:lnTo>
                    <a:pt x="1029" y="650"/>
                  </a:lnTo>
                  <a:lnTo>
                    <a:pt x="1026" y="650"/>
                  </a:lnTo>
                  <a:lnTo>
                    <a:pt x="1023" y="652"/>
                  </a:lnTo>
                  <a:lnTo>
                    <a:pt x="1023" y="648"/>
                  </a:lnTo>
                  <a:lnTo>
                    <a:pt x="1023" y="644"/>
                  </a:lnTo>
                  <a:lnTo>
                    <a:pt x="1023" y="639"/>
                  </a:lnTo>
                  <a:lnTo>
                    <a:pt x="1023" y="635"/>
                  </a:lnTo>
                  <a:lnTo>
                    <a:pt x="1021" y="631"/>
                  </a:lnTo>
                  <a:lnTo>
                    <a:pt x="1019" y="630"/>
                  </a:lnTo>
                  <a:lnTo>
                    <a:pt x="1015" y="630"/>
                  </a:lnTo>
                  <a:lnTo>
                    <a:pt x="1009" y="631"/>
                  </a:lnTo>
                  <a:lnTo>
                    <a:pt x="1006" y="631"/>
                  </a:lnTo>
                  <a:lnTo>
                    <a:pt x="1002" y="631"/>
                  </a:lnTo>
                  <a:lnTo>
                    <a:pt x="998" y="630"/>
                  </a:lnTo>
                  <a:lnTo>
                    <a:pt x="994" y="630"/>
                  </a:lnTo>
                  <a:lnTo>
                    <a:pt x="996" y="626"/>
                  </a:lnTo>
                  <a:lnTo>
                    <a:pt x="1001" y="623"/>
                  </a:lnTo>
                  <a:lnTo>
                    <a:pt x="1006" y="621"/>
                  </a:lnTo>
                  <a:lnTo>
                    <a:pt x="1009" y="620"/>
                  </a:lnTo>
                  <a:lnTo>
                    <a:pt x="1005" y="617"/>
                  </a:lnTo>
                  <a:lnTo>
                    <a:pt x="1001" y="616"/>
                  </a:lnTo>
                  <a:lnTo>
                    <a:pt x="995" y="615"/>
                  </a:lnTo>
                  <a:lnTo>
                    <a:pt x="990" y="616"/>
                  </a:lnTo>
                  <a:lnTo>
                    <a:pt x="985" y="617"/>
                  </a:lnTo>
                  <a:lnTo>
                    <a:pt x="980" y="617"/>
                  </a:lnTo>
                  <a:lnTo>
                    <a:pt x="974" y="617"/>
                  </a:lnTo>
                  <a:lnTo>
                    <a:pt x="969" y="618"/>
                  </a:lnTo>
                  <a:lnTo>
                    <a:pt x="969" y="615"/>
                  </a:lnTo>
                  <a:lnTo>
                    <a:pt x="968" y="610"/>
                  </a:lnTo>
                  <a:lnTo>
                    <a:pt x="966" y="607"/>
                  </a:lnTo>
                  <a:lnTo>
                    <a:pt x="966" y="605"/>
                  </a:lnTo>
                  <a:lnTo>
                    <a:pt x="960" y="607"/>
                  </a:lnTo>
                  <a:lnTo>
                    <a:pt x="955" y="608"/>
                  </a:lnTo>
                  <a:lnTo>
                    <a:pt x="952" y="606"/>
                  </a:lnTo>
                  <a:lnTo>
                    <a:pt x="949" y="603"/>
                  </a:lnTo>
                  <a:lnTo>
                    <a:pt x="944" y="600"/>
                  </a:lnTo>
                  <a:lnTo>
                    <a:pt x="940" y="597"/>
                  </a:lnTo>
                  <a:lnTo>
                    <a:pt x="938" y="599"/>
                  </a:lnTo>
                  <a:lnTo>
                    <a:pt x="938" y="600"/>
                  </a:lnTo>
                  <a:lnTo>
                    <a:pt x="940" y="603"/>
                  </a:lnTo>
                  <a:lnTo>
                    <a:pt x="940" y="607"/>
                  </a:lnTo>
                  <a:lnTo>
                    <a:pt x="942" y="608"/>
                  </a:lnTo>
                  <a:lnTo>
                    <a:pt x="939" y="611"/>
                  </a:lnTo>
                  <a:lnTo>
                    <a:pt x="934" y="612"/>
                  </a:lnTo>
                  <a:lnTo>
                    <a:pt x="931" y="612"/>
                  </a:lnTo>
                  <a:lnTo>
                    <a:pt x="926" y="610"/>
                  </a:lnTo>
                  <a:lnTo>
                    <a:pt x="926" y="607"/>
                  </a:lnTo>
                  <a:lnTo>
                    <a:pt x="928" y="603"/>
                  </a:lnTo>
                  <a:lnTo>
                    <a:pt x="928" y="599"/>
                  </a:lnTo>
                  <a:lnTo>
                    <a:pt x="928" y="597"/>
                  </a:lnTo>
                  <a:lnTo>
                    <a:pt x="928" y="596"/>
                  </a:lnTo>
                  <a:lnTo>
                    <a:pt x="926" y="594"/>
                  </a:lnTo>
                  <a:lnTo>
                    <a:pt x="922" y="593"/>
                  </a:lnTo>
                  <a:lnTo>
                    <a:pt x="915" y="593"/>
                  </a:lnTo>
                  <a:lnTo>
                    <a:pt x="917" y="590"/>
                  </a:lnTo>
                  <a:lnTo>
                    <a:pt x="918" y="586"/>
                  </a:lnTo>
                  <a:lnTo>
                    <a:pt x="917" y="584"/>
                  </a:lnTo>
                  <a:lnTo>
                    <a:pt x="915" y="581"/>
                  </a:lnTo>
                  <a:lnTo>
                    <a:pt x="912" y="579"/>
                  </a:lnTo>
                  <a:lnTo>
                    <a:pt x="910" y="578"/>
                  </a:lnTo>
                  <a:lnTo>
                    <a:pt x="906" y="576"/>
                  </a:lnTo>
                  <a:lnTo>
                    <a:pt x="901" y="576"/>
                  </a:lnTo>
                  <a:lnTo>
                    <a:pt x="896" y="572"/>
                  </a:lnTo>
                  <a:lnTo>
                    <a:pt x="892" y="568"/>
                  </a:lnTo>
                  <a:lnTo>
                    <a:pt x="887" y="570"/>
                  </a:lnTo>
                  <a:lnTo>
                    <a:pt x="883" y="568"/>
                  </a:lnTo>
                  <a:lnTo>
                    <a:pt x="882" y="567"/>
                  </a:lnTo>
                  <a:lnTo>
                    <a:pt x="879" y="564"/>
                  </a:lnTo>
                  <a:lnTo>
                    <a:pt x="877" y="561"/>
                  </a:lnTo>
                  <a:lnTo>
                    <a:pt x="873" y="558"/>
                  </a:lnTo>
                  <a:lnTo>
                    <a:pt x="869" y="556"/>
                  </a:lnTo>
                  <a:lnTo>
                    <a:pt x="867" y="555"/>
                  </a:lnTo>
                  <a:lnTo>
                    <a:pt x="864" y="555"/>
                  </a:lnTo>
                  <a:lnTo>
                    <a:pt x="861" y="555"/>
                  </a:lnTo>
                  <a:lnTo>
                    <a:pt x="858" y="556"/>
                  </a:lnTo>
                  <a:lnTo>
                    <a:pt x="855" y="558"/>
                  </a:lnTo>
                  <a:lnTo>
                    <a:pt x="851" y="558"/>
                  </a:lnTo>
                  <a:lnTo>
                    <a:pt x="848" y="557"/>
                  </a:lnTo>
                  <a:lnTo>
                    <a:pt x="845" y="555"/>
                  </a:lnTo>
                  <a:lnTo>
                    <a:pt x="842" y="552"/>
                  </a:lnTo>
                  <a:lnTo>
                    <a:pt x="840" y="551"/>
                  </a:lnTo>
                  <a:lnTo>
                    <a:pt x="837" y="550"/>
                  </a:lnTo>
                  <a:lnTo>
                    <a:pt x="834" y="548"/>
                  </a:lnTo>
                  <a:lnTo>
                    <a:pt x="832" y="547"/>
                  </a:lnTo>
                  <a:lnTo>
                    <a:pt x="830" y="545"/>
                  </a:lnTo>
                  <a:lnTo>
                    <a:pt x="830" y="548"/>
                  </a:lnTo>
                  <a:lnTo>
                    <a:pt x="831" y="550"/>
                  </a:lnTo>
                  <a:lnTo>
                    <a:pt x="832" y="551"/>
                  </a:lnTo>
                  <a:lnTo>
                    <a:pt x="833" y="555"/>
                  </a:lnTo>
                  <a:lnTo>
                    <a:pt x="834" y="558"/>
                  </a:lnTo>
                  <a:lnTo>
                    <a:pt x="834" y="559"/>
                  </a:lnTo>
                  <a:lnTo>
                    <a:pt x="836" y="562"/>
                  </a:lnTo>
                  <a:lnTo>
                    <a:pt x="836" y="566"/>
                  </a:lnTo>
                  <a:lnTo>
                    <a:pt x="833" y="568"/>
                  </a:lnTo>
                  <a:lnTo>
                    <a:pt x="828" y="566"/>
                  </a:lnTo>
                  <a:lnTo>
                    <a:pt x="826" y="564"/>
                  </a:lnTo>
                  <a:lnTo>
                    <a:pt x="821" y="564"/>
                  </a:lnTo>
                  <a:lnTo>
                    <a:pt x="817" y="561"/>
                  </a:lnTo>
                  <a:lnTo>
                    <a:pt x="814" y="561"/>
                  </a:lnTo>
                  <a:lnTo>
                    <a:pt x="812" y="562"/>
                  </a:lnTo>
                  <a:lnTo>
                    <a:pt x="809" y="564"/>
                  </a:lnTo>
                  <a:lnTo>
                    <a:pt x="803" y="566"/>
                  </a:lnTo>
                  <a:lnTo>
                    <a:pt x="803" y="569"/>
                  </a:lnTo>
                  <a:lnTo>
                    <a:pt x="803" y="571"/>
                  </a:lnTo>
                  <a:lnTo>
                    <a:pt x="803" y="575"/>
                  </a:lnTo>
                  <a:lnTo>
                    <a:pt x="803" y="579"/>
                  </a:lnTo>
                  <a:lnTo>
                    <a:pt x="801" y="581"/>
                  </a:lnTo>
                  <a:lnTo>
                    <a:pt x="796" y="579"/>
                  </a:lnTo>
                  <a:lnTo>
                    <a:pt x="794" y="580"/>
                  </a:lnTo>
                  <a:lnTo>
                    <a:pt x="791" y="582"/>
                  </a:lnTo>
                  <a:lnTo>
                    <a:pt x="788" y="586"/>
                  </a:lnTo>
                  <a:lnTo>
                    <a:pt x="786" y="584"/>
                  </a:lnTo>
                  <a:lnTo>
                    <a:pt x="784" y="584"/>
                  </a:lnTo>
                  <a:lnTo>
                    <a:pt x="779" y="580"/>
                  </a:lnTo>
                  <a:lnTo>
                    <a:pt x="777" y="580"/>
                  </a:lnTo>
                  <a:lnTo>
                    <a:pt x="775" y="581"/>
                  </a:lnTo>
                  <a:lnTo>
                    <a:pt x="772" y="581"/>
                  </a:lnTo>
                  <a:lnTo>
                    <a:pt x="772" y="584"/>
                  </a:lnTo>
                  <a:lnTo>
                    <a:pt x="772" y="586"/>
                  </a:lnTo>
                  <a:lnTo>
                    <a:pt x="767" y="586"/>
                  </a:lnTo>
                  <a:lnTo>
                    <a:pt x="769" y="581"/>
                  </a:lnTo>
                  <a:lnTo>
                    <a:pt x="765" y="579"/>
                  </a:lnTo>
                  <a:lnTo>
                    <a:pt x="761" y="578"/>
                  </a:lnTo>
                  <a:lnTo>
                    <a:pt x="759" y="579"/>
                  </a:lnTo>
                  <a:lnTo>
                    <a:pt x="757" y="581"/>
                  </a:lnTo>
                  <a:lnTo>
                    <a:pt x="755" y="582"/>
                  </a:lnTo>
                  <a:lnTo>
                    <a:pt x="752" y="585"/>
                  </a:lnTo>
                  <a:lnTo>
                    <a:pt x="748" y="587"/>
                  </a:lnTo>
                  <a:lnTo>
                    <a:pt x="744" y="587"/>
                  </a:lnTo>
                  <a:lnTo>
                    <a:pt x="741" y="590"/>
                  </a:lnTo>
                  <a:lnTo>
                    <a:pt x="739" y="586"/>
                  </a:lnTo>
                  <a:lnTo>
                    <a:pt x="737" y="581"/>
                  </a:lnTo>
                  <a:lnTo>
                    <a:pt x="737" y="576"/>
                  </a:lnTo>
                  <a:lnTo>
                    <a:pt x="733" y="576"/>
                  </a:lnTo>
                  <a:lnTo>
                    <a:pt x="733" y="574"/>
                  </a:lnTo>
                  <a:lnTo>
                    <a:pt x="733" y="570"/>
                  </a:lnTo>
                  <a:lnTo>
                    <a:pt x="731" y="568"/>
                  </a:lnTo>
                  <a:lnTo>
                    <a:pt x="728" y="566"/>
                  </a:lnTo>
                  <a:lnTo>
                    <a:pt x="726" y="564"/>
                  </a:lnTo>
                  <a:lnTo>
                    <a:pt x="723" y="564"/>
                  </a:lnTo>
                  <a:lnTo>
                    <a:pt x="722" y="561"/>
                  </a:lnTo>
                  <a:lnTo>
                    <a:pt x="719" y="561"/>
                  </a:lnTo>
                  <a:lnTo>
                    <a:pt x="717" y="561"/>
                  </a:lnTo>
                  <a:lnTo>
                    <a:pt x="713" y="561"/>
                  </a:lnTo>
                  <a:lnTo>
                    <a:pt x="713" y="564"/>
                  </a:lnTo>
                  <a:lnTo>
                    <a:pt x="713" y="568"/>
                  </a:lnTo>
                  <a:lnTo>
                    <a:pt x="713" y="571"/>
                  </a:lnTo>
                  <a:lnTo>
                    <a:pt x="713" y="574"/>
                  </a:lnTo>
                  <a:lnTo>
                    <a:pt x="714" y="575"/>
                  </a:lnTo>
                  <a:lnTo>
                    <a:pt x="715" y="576"/>
                  </a:lnTo>
                  <a:lnTo>
                    <a:pt x="713" y="576"/>
                  </a:lnTo>
                  <a:lnTo>
                    <a:pt x="711" y="574"/>
                  </a:lnTo>
                  <a:lnTo>
                    <a:pt x="709" y="571"/>
                  </a:lnTo>
                  <a:lnTo>
                    <a:pt x="707" y="569"/>
                  </a:lnTo>
                  <a:lnTo>
                    <a:pt x="707" y="566"/>
                  </a:lnTo>
                  <a:lnTo>
                    <a:pt x="707" y="564"/>
                  </a:lnTo>
                  <a:lnTo>
                    <a:pt x="707" y="560"/>
                  </a:lnTo>
                  <a:lnTo>
                    <a:pt x="707" y="557"/>
                  </a:lnTo>
                  <a:lnTo>
                    <a:pt x="707" y="555"/>
                  </a:lnTo>
                  <a:lnTo>
                    <a:pt x="705" y="555"/>
                  </a:lnTo>
                  <a:lnTo>
                    <a:pt x="703" y="555"/>
                  </a:lnTo>
                  <a:lnTo>
                    <a:pt x="698" y="555"/>
                  </a:lnTo>
                  <a:lnTo>
                    <a:pt x="696" y="555"/>
                  </a:lnTo>
                  <a:lnTo>
                    <a:pt x="692" y="551"/>
                  </a:lnTo>
                  <a:lnTo>
                    <a:pt x="688" y="549"/>
                  </a:lnTo>
                  <a:lnTo>
                    <a:pt x="683" y="548"/>
                  </a:lnTo>
                  <a:lnTo>
                    <a:pt x="678" y="548"/>
                  </a:lnTo>
                  <a:lnTo>
                    <a:pt x="672" y="547"/>
                  </a:lnTo>
                  <a:lnTo>
                    <a:pt x="668" y="548"/>
                  </a:lnTo>
                  <a:lnTo>
                    <a:pt x="663" y="548"/>
                  </a:lnTo>
                  <a:lnTo>
                    <a:pt x="659" y="549"/>
                  </a:lnTo>
                  <a:lnTo>
                    <a:pt x="659" y="547"/>
                  </a:lnTo>
                  <a:lnTo>
                    <a:pt x="657" y="545"/>
                  </a:lnTo>
                  <a:lnTo>
                    <a:pt x="659" y="540"/>
                  </a:lnTo>
                  <a:lnTo>
                    <a:pt x="659" y="535"/>
                  </a:lnTo>
                  <a:lnTo>
                    <a:pt x="657" y="534"/>
                  </a:lnTo>
                  <a:lnTo>
                    <a:pt x="655" y="532"/>
                  </a:lnTo>
                  <a:lnTo>
                    <a:pt x="652" y="534"/>
                  </a:lnTo>
                  <a:lnTo>
                    <a:pt x="649" y="534"/>
                  </a:lnTo>
                  <a:lnTo>
                    <a:pt x="649" y="535"/>
                  </a:lnTo>
                  <a:lnTo>
                    <a:pt x="644" y="535"/>
                  </a:lnTo>
                  <a:lnTo>
                    <a:pt x="642" y="538"/>
                  </a:lnTo>
                  <a:lnTo>
                    <a:pt x="642" y="540"/>
                  </a:lnTo>
                  <a:lnTo>
                    <a:pt x="639" y="542"/>
                  </a:lnTo>
                  <a:lnTo>
                    <a:pt x="640" y="545"/>
                  </a:lnTo>
                  <a:lnTo>
                    <a:pt x="636" y="545"/>
                  </a:lnTo>
                  <a:lnTo>
                    <a:pt x="634" y="544"/>
                  </a:lnTo>
                  <a:lnTo>
                    <a:pt x="633" y="542"/>
                  </a:lnTo>
                  <a:lnTo>
                    <a:pt x="630" y="542"/>
                  </a:lnTo>
                  <a:lnTo>
                    <a:pt x="630" y="545"/>
                  </a:lnTo>
                  <a:lnTo>
                    <a:pt x="630" y="549"/>
                  </a:lnTo>
                  <a:lnTo>
                    <a:pt x="628" y="551"/>
                  </a:lnTo>
                  <a:lnTo>
                    <a:pt x="626" y="555"/>
                  </a:lnTo>
                  <a:lnTo>
                    <a:pt x="625" y="557"/>
                  </a:lnTo>
                  <a:lnTo>
                    <a:pt x="623" y="559"/>
                  </a:lnTo>
                  <a:lnTo>
                    <a:pt x="621" y="561"/>
                  </a:lnTo>
                  <a:lnTo>
                    <a:pt x="621" y="566"/>
                  </a:lnTo>
                  <a:lnTo>
                    <a:pt x="619" y="568"/>
                  </a:lnTo>
                  <a:lnTo>
                    <a:pt x="617" y="570"/>
                  </a:lnTo>
                  <a:lnTo>
                    <a:pt x="614" y="570"/>
                  </a:lnTo>
                  <a:lnTo>
                    <a:pt x="610" y="570"/>
                  </a:lnTo>
                  <a:lnTo>
                    <a:pt x="607" y="571"/>
                  </a:lnTo>
                  <a:lnTo>
                    <a:pt x="605" y="572"/>
                  </a:lnTo>
                  <a:lnTo>
                    <a:pt x="605" y="576"/>
                  </a:lnTo>
                  <a:lnTo>
                    <a:pt x="606" y="579"/>
                  </a:lnTo>
                  <a:lnTo>
                    <a:pt x="607" y="581"/>
                  </a:lnTo>
                  <a:lnTo>
                    <a:pt x="609" y="584"/>
                  </a:lnTo>
                  <a:lnTo>
                    <a:pt x="607" y="584"/>
                  </a:lnTo>
                  <a:lnTo>
                    <a:pt x="607" y="586"/>
                  </a:lnTo>
                  <a:lnTo>
                    <a:pt x="603" y="582"/>
                  </a:lnTo>
                  <a:lnTo>
                    <a:pt x="601" y="582"/>
                  </a:lnTo>
                  <a:lnTo>
                    <a:pt x="598" y="584"/>
                  </a:lnTo>
                  <a:lnTo>
                    <a:pt x="593" y="584"/>
                  </a:lnTo>
                  <a:lnTo>
                    <a:pt x="593" y="581"/>
                  </a:lnTo>
                  <a:lnTo>
                    <a:pt x="590" y="581"/>
                  </a:lnTo>
                  <a:lnTo>
                    <a:pt x="588" y="581"/>
                  </a:lnTo>
                  <a:lnTo>
                    <a:pt x="585" y="579"/>
                  </a:lnTo>
                  <a:lnTo>
                    <a:pt x="579" y="574"/>
                  </a:lnTo>
                  <a:lnTo>
                    <a:pt x="576" y="576"/>
                  </a:lnTo>
                  <a:lnTo>
                    <a:pt x="575" y="579"/>
                  </a:lnTo>
                  <a:lnTo>
                    <a:pt x="573" y="581"/>
                  </a:lnTo>
                  <a:lnTo>
                    <a:pt x="571" y="584"/>
                  </a:lnTo>
                  <a:lnTo>
                    <a:pt x="569" y="586"/>
                  </a:lnTo>
                  <a:lnTo>
                    <a:pt x="566" y="588"/>
                  </a:lnTo>
                  <a:lnTo>
                    <a:pt x="563" y="591"/>
                  </a:lnTo>
                  <a:lnTo>
                    <a:pt x="561" y="593"/>
                  </a:lnTo>
                  <a:lnTo>
                    <a:pt x="559" y="595"/>
                  </a:lnTo>
                  <a:lnTo>
                    <a:pt x="556" y="595"/>
                  </a:lnTo>
                  <a:lnTo>
                    <a:pt x="553" y="597"/>
                  </a:lnTo>
                  <a:lnTo>
                    <a:pt x="553" y="600"/>
                  </a:lnTo>
                  <a:lnTo>
                    <a:pt x="553" y="605"/>
                  </a:lnTo>
                  <a:lnTo>
                    <a:pt x="553" y="608"/>
                  </a:lnTo>
                  <a:lnTo>
                    <a:pt x="553" y="607"/>
                  </a:lnTo>
                  <a:lnTo>
                    <a:pt x="552" y="607"/>
                  </a:lnTo>
                  <a:lnTo>
                    <a:pt x="552" y="605"/>
                  </a:lnTo>
                  <a:lnTo>
                    <a:pt x="549" y="599"/>
                  </a:lnTo>
                  <a:lnTo>
                    <a:pt x="546" y="599"/>
                  </a:lnTo>
                  <a:lnTo>
                    <a:pt x="544" y="599"/>
                  </a:lnTo>
                  <a:lnTo>
                    <a:pt x="541" y="599"/>
                  </a:lnTo>
                  <a:lnTo>
                    <a:pt x="539" y="599"/>
                  </a:lnTo>
                  <a:lnTo>
                    <a:pt x="537" y="599"/>
                  </a:lnTo>
                  <a:lnTo>
                    <a:pt x="534" y="599"/>
                  </a:lnTo>
                  <a:lnTo>
                    <a:pt x="532" y="599"/>
                  </a:lnTo>
                  <a:lnTo>
                    <a:pt x="529" y="599"/>
                  </a:lnTo>
                  <a:lnTo>
                    <a:pt x="529" y="602"/>
                  </a:lnTo>
                  <a:lnTo>
                    <a:pt x="523" y="605"/>
                  </a:lnTo>
                  <a:lnTo>
                    <a:pt x="523" y="607"/>
                  </a:lnTo>
                  <a:lnTo>
                    <a:pt x="519" y="607"/>
                  </a:lnTo>
                  <a:lnTo>
                    <a:pt x="517" y="608"/>
                  </a:lnTo>
                  <a:lnTo>
                    <a:pt x="515" y="608"/>
                  </a:lnTo>
                  <a:lnTo>
                    <a:pt x="512" y="610"/>
                  </a:lnTo>
                  <a:lnTo>
                    <a:pt x="509" y="610"/>
                  </a:lnTo>
                  <a:lnTo>
                    <a:pt x="507" y="610"/>
                  </a:lnTo>
                  <a:lnTo>
                    <a:pt x="503" y="610"/>
                  </a:lnTo>
                  <a:lnTo>
                    <a:pt x="501" y="610"/>
                  </a:lnTo>
                  <a:lnTo>
                    <a:pt x="498" y="610"/>
                  </a:lnTo>
                  <a:lnTo>
                    <a:pt x="498" y="608"/>
                  </a:lnTo>
                  <a:lnTo>
                    <a:pt x="495" y="607"/>
                  </a:lnTo>
                  <a:lnTo>
                    <a:pt x="495" y="602"/>
                  </a:lnTo>
                  <a:lnTo>
                    <a:pt x="492" y="597"/>
                  </a:lnTo>
                  <a:lnTo>
                    <a:pt x="490" y="597"/>
                  </a:lnTo>
                  <a:lnTo>
                    <a:pt x="487" y="597"/>
                  </a:lnTo>
                  <a:lnTo>
                    <a:pt x="484" y="597"/>
                  </a:lnTo>
                  <a:lnTo>
                    <a:pt x="482" y="597"/>
                  </a:lnTo>
                  <a:lnTo>
                    <a:pt x="479" y="597"/>
                  </a:lnTo>
                  <a:lnTo>
                    <a:pt x="476" y="597"/>
                  </a:lnTo>
                  <a:lnTo>
                    <a:pt x="474" y="596"/>
                  </a:lnTo>
                  <a:lnTo>
                    <a:pt x="472" y="595"/>
                  </a:lnTo>
                  <a:lnTo>
                    <a:pt x="469" y="597"/>
                  </a:lnTo>
                  <a:lnTo>
                    <a:pt x="464" y="597"/>
                  </a:lnTo>
                  <a:lnTo>
                    <a:pt x="460" y="597"/>
                  </a:lnTo>
                  <a:lnTo>
                    <a:pt x="455" y="597"/>
                  </a:lnTo>
                  <a:lnTo>
                    <a:pt x="453" y="596"/>
                  </a:lnTo>
                  <a:lnTo>
                    <a:pt x="451" y="593"/>
                  </a:lnTo>
                  <a:lnTo>
                    <a:pt x="448" y="593"/>
                  </a:lnTo>
                  <a:lnTo>
                    <a:pt x="444" y="591"/>
                  </a:lnTo>
                  <a:lnTo>
                    <a:pt x="442" y="591"/>
                  </a:lnTo>
                  <a:lnTo>
                    <a:pt x="437" y="591"/>
                  </a:lnTo>
                  <a:lnTo>
                    <a:pt x="434" y="591"/>
                  </a:lnTo>
                  <a:lnTo>
                    <a:pt x="431" y="591"/>
                  </a:lnTo>
                  <a:lnTo>
                    <a:pt x="431" y="593"/>
                  </a:lnTo>
                  <a:lnTo>
                    <a:pt x="431" y="596"/>
                  </a:lnTo>
                  <a:lnTo>
                    <a:pt x="429" y="598"/>
                  </a:lnTo>
                  <a:lnTo>
                    <a:pt x="428" y="600"/>
                  </a:lnTo>
                  <a:lnTo>
                    <a:pt x="428" y="605"/>
                  </a:lnTo>
                  <a:lnTo>
                    <a:pt x="425" y="607"/>
                  </a:lnTo>
                  <a:lnTo>
                    <a:pt x="423" y="608"/>
                  </a:lnTo>
                  <a:lnTo>
                    <a:pt x="422" y="608"/>
                  </a:lnTo>
                  <a:lnTo>
                    <a:pt x="419" y="604"/>
                  </a:lnTo>
                  <a:lnTo>
                    <a:pt x="417" y="599"/>
                  </a:lnTo>
                  <a:lnTo>
                    <a:pt x="415" y="596"/>
                  </a:lnTo>
                  <a:lnTo>
                    <a:pt x="409" y="593"/>
                  </a:lnTo>
                  <a:lnTo>
                    <a:pt x="409" y="595"/>
                  </a:lnTo>
                  <a:lnTo>
                    <a:pt x="409" y="596"/>
                  </a:lnTo>
                  <a:lnTo>
                    <a:pt x="409" y="597"/>
                  </a:lnTo>
                  <a:lnTo>
                    <a:pt x="409" y="599"/>
                  </a:lnTo>
                  <a:lnTo>
                    <a:pt x="406" y="602"/>
                  </a:lnTo>
                  <a:lnTo>
                    <a:pt x="406" y="605"/>
                  </a:lnTo>
                  <a:lnTo>
                    <a:pt x="404" y="604"/>
                  </a:lnTo>
                  <a:lnTo>
                    <a:pt x="403" y="603"/>
                  </a:lnTo>
                  <a:lnTo>
                    <a:pt x="402" y="600"/>
                  </a:lnTo>
                  <a:lnTo>
                    <a:pt x="400" y="599"/>
                  </a:lnTo>
                  <a:lnTo>
                    <a:pt x="400" y="597"/>
                  </a:lnTo>
                  <a:lnTo>
                    <a:pt x="398" y="597"/>
                  </a:lnTo>
                  <a:lnTo>
                    <a:pt x="395" y="598"/>
                  </a:lnTo>
                  <a:lnTo>
                    <a:pt x="393" y="600"/>
                  </a:lnTo>
                  <a:lnTo>
                    <a:pt x="388" y="602"/>
                  </a:lnTo>
                  <a:lnTo>
                    <a:pt x="382" y="602"/>
                  </a:lnTo>
                  <a:lnTo>
                    <a:pt x="377" y="607"/>
                  </a:lnTo>
                  <a:lnTo>
                    <a:pt x="372" y="607"/>
                  </a:lnTo>
                  <a:lnTo>
                    <a:pt x="368" y="608"/>
                  </a:lnTo>
                  <a:lnTo>
                    <a:pt x="364" y="610"/>
                  </a:lnTo>
                  <a:lnTo>
                    <a:pt x="360" y="614"/>
                  </a:lnTo>
                  <a:lnTo>
                    <a:pt x="361" y="610"/>
                  </a:lnTo>
                  <a:lnTo>
                    <a:pt x="363" y="608"/>
                  </a:lnTo>
                  <a:lnTo>
                    <a:pt x="363" y="607"/>
                  </a:lnTo>
                  <a:lnTo>
                    <a:pt x="364" y="605"/>
                  </a:lnTo>
                  <a:lnTo>
                    <a:pt x="361" y="602"/>
                  </a:lnTo>
                  <a:lnTo>
                    <a:pt x="359" y="600"/>
                  </a:lnTo>
                  <a:lnTo>
                    <a:pt x="358" y="597"/>
                  </a:lnTo>
                  <a:lnTo>
                    <a:pt x="356" y="596"/>
                  </a:lnTo>
                  <a:lnTo>
                    <a:pt x="355" y="593"/>
                  </a:lnTo>
                  <a:lnTo>
                    <a:pt x="355" y="591"/>
                  </a:lnTo>
                  <a:lnTo>
                    <a:pt x="355" y="587"/>
                  </a:lnTo>
                  <a:lnTo>
                    <a:pt x="355" y="584"/>
                  </a:lnTo>
                  <a:lnTo>
                    <a:pt x="352" y="584"/>
                  </a:lnTo>
                  <a:lnTo>
                    <a:pt x="348" y="585"/>
                  </a:lnTo>
                  <a:lnTo>
                    <a:pt x="346" y="586"/>
                  </a:lnTo>
                  <a:lnTo>
                    <a:pt x="344" y="587"/>
                  </a:lnTo>
                  <a:lnTo>
                    <a:pt x="336" y="584"/>
                  </a:lnTo>
                  <a:lnTo>
                    <a:pt x="336" y="579"/>
                  </a:lnTo>
                  <a:lnTo>
                    <a:pt x="331" y="579"/>
                  </a:lnTo>
                  <a:lnTo>
                    <a:pt x="331" y="582"/>
                  </a:lnTo>
                  <a:lnTo>
                    <a:pt x="331" y="585"/>
                  </a:lnTo>
                  <a:lnTo>
                    <a:pt x="330" y="587"/>
                  </a:lnTo>
                  <a:lnTo>
                    <a:pt x="328" y="591"/>
                  </a:lnTo>
                  <a:lnTo>
                    <a:pt x="326" y="587"/>
                  </a:lnTo>
                  <a:lnTo>
                    <a:pt x="325" y="585"/>
                  </a:lnTo>
                  <a:lnTo>
                    <a:pt x="325" y="582"/>
                  </a:lnTo>
                  <a:lnTo>
                    <a:pt x="325" y="579"/>
                  </a:lnTo>
                  <a:lnTo>
                    <a:pt x="323" y="579"/>
                  </a:lnTo>
                  <a:lnTo>
                    <a:pt x="320" y="581"/>
                  </a:lnTo>
                  <a:lnTo>
                    <a:pt x="318" y="581"/>
                  </a:lnTo>
                  <a:lnTo>
                    <a:pt x="317" y="584"/>
                  </a:lnTo>
                  <a:lnTo>
                    <a:pt x="314" y="582"/>
                  </a:lnTo>
                  <a:lnTo>
                    <a:pt x="314" y="581"/>
                  </a:lnTo>
                  <a:lnTo>
                    <a:pt x="314" y="579"/>
                  </a:lnTo>
                  <a:lnTo>
                    <a:pt x="317" y="579"/>
                  </a:lnTo>
                  <a:lnTo>
                    <a:pt x="317" y="576"/>
                  </a:lnTo>
                  <a:lnTo>
                    <a:pt x="315" y="574"/>
                  </a:lnTo>
                  <a:lnTo>
                    <a:pt x="315" y="572"/>
                  </a:lnTo>
                  <a:lnTo>
                    <a:pt x="314" y="570"/>
                  </a:lnTo>
                  <a:lnTo>
                    <a:pt x="310" y="570"/>
                  </a:lnTo>
                  <a:lnTo>
                    <a:pt x="307" y="567"/>
                  </a:lnTo>
                  <a:lnTo>
                    <a:pt x="303" y="562"/>
                  </a:lnTo>
                  <a:lnTo>
                    <a:pt x="300" y="559"/>
                  </a:lnTo>
                  <a:lnTo>
                    <a:pt x="299" y="555"/>
                  </a:lnTo>
                  <a:lnTo>
                    <a:pt x="302" y="555"/>
                  </a:lnTo>
                  <a:lnTo>
                    <a:pt x="304" y="551"/>
                  </a:lnTo>
                  <a:lnTo>
                    <a:pt x="309" y="550"/>
                  </a:lnTo>
                  <a:lnTo>
                    <a:pt x="314" y="546"/>
                  </a:lnTo>
                  <a:lnTo>
                    <a:pt x="317" y="540"/>
                  </a:lnTo>
                  <a:lnTo>
                    <a:pt x="318" y="535"/>
                  </a:lnTo>
                  <a:lnTo>
                    <a:pt x="325" y="528"/>
                  </a:lnTo>
                  <a:lnTo>
                    <a:pt x="325" y="526"/>
                  </a:lnTo>
                  <a:lnTo>
                    <a:pt x="323" y="526"/>
                  </a:lnTo>
                  <a:lnTo>
                    <a:pt x="318" y="526"/>
                  </a:lnTo>
                  <a:lnTo>
                    <a:pt x="318" y="522"/>
                  </a:lnTo>
                  <a:lnTo>
                    <a:pt x="318" y="519"/>
                  </a:lnTo>
                  <a:lnTo>
                    <a:pt x="317" y="515"/>
                  </a:lnTo>
                  <a:lnTo>
                    <a:pt x="317" y="510"/>
                  </a:lnTo>
                  <a:lnTo>
                    <a:pt x="314" y="508"/>
                  </a:lnTo>
                  <a:lnTo>
                    <a:pt x="314" y="506"/>
                  </a:lnTo>
                  <a:lnTo>
                    <a:pt x="314" y="503"/>
                  </a:lnTo>
                  <a:lnTo>
                    <a:pt x="315" y="501"/>
                  </a:lnTo>
                  <a:lnTo>
                    <a:pt x="315" y="499"/>
                  </a:lnTo>
                  <a:lnTo>
                    <a:pt x="317" y="497"/>
                  </a:lnTo>
                  <a:lnTo>
                    <a:pt x="315" y="496"/>
                  </a:lnTo>
                  <a:lnTo>
                    <a:pt x="314" y="493"/>
                  </a:lnTo>
                  <a:lnTo>
                    <a:pt x="317" y="488"/>
                  </a:lnTo>
                  <a:lnTo>
                    <a:pt x="318" y="486"/>
                  </a:lnTo>
                  <a:lnTo>
                    <a:pt x="317" y="482"/>
                  </a:lnTo>
                  <a:lnTo>
                    <a:pt x="315" y="479"/>
                  </a:lnTo>
                  <a:lnTo>
                    <a:pt x="313" y="478"/>
                  </a:lnTo>
                  <a:lnTo>
                    <a:pt x="309" y="478"/>
                  </a:lnTo>
                  <a:lnTo>
                    <a:pt x="307" y="476"/>
                  </a:lnTo>
                  <a:lnTo>
                    <a:pt x="306" y="473"/>
                  </a:lnTo>
                  <a:lnTo>
                    <a:pt x="306" y="470"/>
                  </a:lnTo>
                  <a:lnTo>
                    <a:pt x="306" y="465"/>
                  </a:lnTo>
                  <a:lnTo>
                    <a:pt x="303" y="464"/>
                  </a:lnTo>
                  <a:lnTo>
                    <a:pt x="301" y="462"/>
                  </a:lnTo>
                  <a:lnTo>
                    <a:pt x="298" y="461"/>
                  </a:lnTo>
                  <a:lnTo>
                    <a:pt x="293" y="460"/>
                  </a:lnTo>
                  <a:lnTo>
                    <a:pt x="291" y="458"/>
                  </a:lnTo>
                  <a:lnTo>
                    <a:pt x="290" y="454"/>
                  </a:lnTo>
                  <a:lnTo>
                    <a:pt x="288" y="450"/>
                  </a:lnTo>
                  <a:lnTo>
                    <a:pt x="287" y="450"/>
                  </a:lnTo>
                  <a:lnTo>
                    <a:pt x="285" y="454"/>
                  </a:lnTo>
                  <a:lnTo>
                    <a:pt x="282" y="457"/>
                  </a:lnTo>
                  <a:lnTo>
                    <a:pt x="282" y="460"/>
                  </a:lnTo>
                  <a:lnTo>
                    <a:pt x="279" y="462"/>
                  </a:lnTo>
                  <a:lnTo>
                    <a:pt x="279" y="461"/>
                  </a:lnTo>
                  <a:lnTo>
                    <a:pt x="279" y="460"/>
                  </a:lnTo>
                  <a:lnTo>
                    <a:pt x="279" y="458"/>
                  </a:lnTo>
                  <a:lnTo>
                    <a:pt x="279" y="457"/>
                  </a:lnTo>
                  <a:lnTo>
                    <a:pt x="276" y="457"/>
                  </a:lnTo>
                  <a:lnTo>
                    <a:pt x="271" y="457"/>
                  </a:lnTo>
                  <a:lnTo>
                    <a:pt x="268" y="457"/>
                  </a:lnTo>
                  <a:lnTo>
                    <a:pt x="264" y="457"/>
                  </a:lnTo>
                  <a:lnTo>
                    <a:pt x="264" y="458"/>
                  </a:lnTo>
                  <a:lnTo>
                    <a:pt x="265" y="460"/>
                  </a:lnTo>
                  <a:lnTo>
                    <a:pt x="266" y="462"/>
                  </a:lnTo>
                  <a:lnTo>
                    <a:pt x="266" y="465"/>
                  </a:lnTo>
                  <a:lnTo>
                    <a:pt x="264" y="465"/>
                  </a:lnTo>
                  <a:lnTo>
                    <a:pt x="263" y="462"/>
                  </a:lnTo>
                  <a:lnTo>
                    <a:pt x="260" y="462"/>
                  </a:lnTo>
                  <a:lnTo>
                    <a:pt x="257" y="460"/>
                  </a:lnTo>
                  <a:lnTo>
                    <a:pt x="252" y="458"/>
                  </a:lnTo>
                  <a:lnTo>
                    <a:pt x="252" y="457"/>
                  </a:lnTo>
                  <a:lnTo>
                    <a:pt x="248" y="457"/>
                  </a:lnTo>
                  <a:lnTo>
                    <a:pt x="244" y="457"/>
                  </a:lnTo>
                  <a:lnTo>
                    <a:pt x="241" y="458"/>
                  </a:lnTo>
                  <a:lnTo>
                    <a:pt x="237" y="458"/>
                  </a:lnTo>
                  <a:lnTo>
                    <a:pt x="234" y="453"/>
                  </a:lnTo>
                  <a:lnTo>
                    <a:pt x="234" y="449"/>
                  </a:lnTo>
                  <a:lnTo>
                    <a:pt x="232" y="448"/>
                  </a:lnTo>
                  <a:lnTo>
                    <a:pt x="228" y="447"/>
                  </a:lnTo>
                  <a:lnTo>
                    <a:pt x="225" y="447"/>
                  </a:lnTo>
                  <a:lnTo>
                    <a:pt x="221" y="446"/>
                  </a:lnTo>
                  <a:lnTo>
                    <a:pt x="218" y="445"/>
                  </a:lnTo>
                  <a:lnTo>
                    <a:pt x="215" y="443"/>
                  </a:lnTo>
                  <a:lnTo>
                    <a:pt x="211" y="443"/>
                  </a:lnTo>
                  <a:lnTo>
                    <a:pt x="207" y="440"/>
                  </a:lnTo>
                  <a:lnTo>
                    <a:pt x="207" y="436"/>
                  </a:lnTo>
                  <a:lnTo>
                    <a:pt x="210" y="436"/>
                  </a:lnTo>
                  <a:lnTo>
                    <a:pt x="213" y="434"/>
                  </a:lnTo>
                  <a:lnTo>
                    <a:pt x="214" y="429"/>
                  </a:lnTo>
                  <a:lnTo>
                    <a:pt x="215" y="426"/>
                  </a:lnTo>
                  <a:lnTo>
                    <a:pt x="215" y="422"/>
                  </a:lnTo>
                  <a:lnTo>
                    <a:pt x="218" y="418"/>
                  </a:lnTo>
                  <a:lnTo>
                    <a:pt x="221" y="416"/>
                  </a:lnTo>
                  <a:lnTo>
                    <a:pt x="223" y="414"/>
                  </a:lnTo>
                  <a:lnTo>
                    <a:pt x="228" y="413"/>
                  </a:lnTo>
                  <a:lnTo>
                    <a:pt x="226" y="407"/>
                  </a:lnTo>
                  <a:lnTo>
                    <a:pt x="223" y="405"/>
                  </a:lnTo>
                  <a:lnTo>
                    <a:pt x="221" y="403"/>
                  </a:lnTo>
                  <a:lnTo>
                    <a:pt x="221" y="397"/>
                  </a:lnTo>
                  <a:lnTo>
                    <a:pt x="220" y="391"/>
                  </a:lnTo>
                  <a:lnTo>
                    <a:pt x="218" y="388"/>
                  </a:lnTo>
                  <a:lnTo>
                    <a:pt x="215" y="385"/>
                  </a:lnTo>
                  <a:lnTo>
                    <a:pt x="210" y="382"/>
                  </a:lnTo>
                  <a:lnTo>
                    <a:pt x="210" y="376"/>
                  </a:lnTo>
                  <a:lnTo>
                    <a:pt x="207" y="375"/>
                  </a:lnTo>
                  <a:lnTo>
                    <a:pt x="204" y="375"/>
                  </a:lnTo>
                  <a:lnTo>
                    <a:pt x="201" y="374"/>
                  </a:lnTo>
                  <a:lnTo>
                    <a:pt x="198" y="370"/>
                  </a:lnTo>
                  <a:lnTo>
                    <a:pt x="202" y="367"/>
                  </a:lnTo>
                  <a:lnTo>
                    <a:pt x="204" y="365"/>
                  </a:lnTo>
                  <a:lnTo>
                    <a:pt x="202" y="362"/>
                  </a:lnTo>
                  <a:lnTo>
                    <a:pt x="198" y="358"/>
                  </a:lnTo>
                  <a:lnTo>
                    <a:pt x="198" y="355"/>
                  </a:lnTo>
                  <a:lnTo>
                    <a:pt x="198" y="353"/>
                  </a:lnTo>
                  <a:lnTo>
                    <a:pt x="198" y="351"/>
                  </a:lnTo>
                  <a:lnTo>
                    <a:pt x="198" y="349"/>
                  </a:lnTo>
                  <a:lnTo>
                    <a:pt x="194" y="349"/>
                  </a:lnTo>
                  <a:lnTo>
                    <a:pt x="193" y="349"/>
                  </a:lnTo>
                  <a:lnTo>
                    <a:pt x="190" y="349"/>
                  </a:lnTo>
                  <a:lnTo>
                    <a:pt x="188" y="346"/>
                  </a:lnTo>
                  <a:lnTo>
                    <a:pt x="188" y="341"/>
                  </a:lnTo>
                  <a:lnTo>
                    <a:pt x="186" y="338"/>
                  </a:lnTo>
                  <a:lnTo>
                    <a:pt x="184" y="335"/>
                  </a:lnTo>
                  <a:lnTo>
                    <a:pt x="182" y="335"/>
                  </a:lnTo>
                  <a:lnTo>
                    <a:pt x="180" y="335"/>
                  </a:lnTo>
                  <a:lnTo>
                    <a:pt x="176" y="335"/>
                  </a:lnTo>
                  <a:lnTo>
                    <a:pt x="173" y="333"/>
                  </a:lnTo>
                  <a:lnTo>
                    <a:pt x="171" y="330"/>
                  </a:lnTo>
                  <a:lnTo>
                    <a:pt x="167" y="330"/>
                  </a:lnTo>
                  <a:lnTo>
                    <a:pt x="164" y="329"/>
                  </a:lnTo>
                  <a:lnTo>
                    <a:pt x="161" y="329"/>
                  </a:lnTo>
                  <a:lnTo>
                    <a:pt x="156" y="328"/>
                  </a:lnTo>
                  <a:lnTo>
                    <a:pt x="156" y="322"/>
                  </a:lnTo>
                  <a:lnTo>
                    <a:pt x="153" y="322"/>
                  </a:lnTo>
                  <a:lnTo>
                    <a:pt x="150" y="326"/>
                  </a:lnTo>
                  <a:lnTo>
                    <a:pt x="148" y="329"/>
                  </a:lnTo>
                  <a:lnTo>
                    <a:pt x="146" y="333"/>
                  </a:lnTo>
                  <a:lnTo>
                    <a:pt x="146" y="330"/>
                  </a:lnTo>
                  <a:lnTo>
                    <a:pt x="142" y="330"/>
                  </a:lnTo>
                  <a:lnTo>
                    <a:pt x="139" y="329"/>
                  </a:lnTo>
                  <a:lnTo>
                    <a:pt x="137" y="329"/>
                  </a:lnTo>
                  <a:lnTo>
                    <a:pt x="133" y="328"/>
                  </a:lnTo>
                  <a:lnTo>
                    <a:pt x="130" y="326"/>
                  </a:lnTo>
                  <a:lnTo>
                    <a:pt x="128" y="323"/>
                  </a:lnTo>
                  <a:lnTo>
                    <a:pt x="125" y="322"/>
                  </a:lnTo>
                  <a:lnTo>
                    <a:pt x="125" y="319"/>
                  </a:lnTo>
                  <a:lnTo>
                    <a:pt x="122" y="314"/>
                  </a:lnTo>
                  <a:lnTo>
                    <a:pt x="120" y="309"/>
                  </a:lnTo>
                  <a:lnTo>
                    <a:pt x="117" y="305"/>
                  </a:lnTo>
                  <a:lnTo>
                    <a:pt x="110" y="303"/>
                  </a:lnTo>
                  <a:lnTo>
                    <a:pt x="103" y="303"/>
                  </a:lnTo>
                  <a:lnTo>
                    <a:pt x="103" y="301"/>
                  </a:lnTo>
                  <a:lnTo>
                    <a:pt x="105" y="298"/>
                  </a:lnTo>
                  <a:lnTo>
                    <a:pt x="103" y="294"/>
                  </a:lnTo>
                  <a:lnTo>
                    <a:pt x="98" y="296"/>
                  </a:lnTo>
                  <a:lnTo>
                    <a:pt x="95" y="297"/>
                  </a:lnTo>
                  <a:lnTo>
                    <a:pt x="91" y="296"/>
                  </a:lnTo>
                  <a:lnTo>
                    <a:pt x="88" y="293"/>
                  </a:lnTo>
                  <a:lnTo>
                    <a:pt x="86" y="288"/>
                  </a:lnTo>
                  <a:lnTo>
                    <a:pt x="84" y="284"/>
                  </a:lnTo>
                  <a:lnTo>
                    <a:pt x="83" y="280"/>
                  </a:lnTo>
                  <a:lnTo>
                    <a:pt x="83" y="276"/>
                  </a:lnTo>
                  <a:lnTo>
                    <a:pt x="82" y="279"/>
                  </a:lnTo>
                  <a:lnTo>
                    <a:pt x="79" y="283"/>
                  </a:lnTo>
                  <a:lnTo>
                    <a:pt x="76" y="286"/>
                  </a:lnTo>
                  <a:lnTo>
                    <a:pt x="72" y="286"/>
                  </a:lnTo>
                  <a:lnTo>
                    <a:pt x="67" y="283"/>
                  </a:lnTo>
                  <a:lnTo>
                    <a:pt x="60" y="280"/>
                  </a:lnTo>
                  <a:lnTo>
                    <a:pt x="53" y="279"/>
                  </a:lnTo>
                  <a:lnTo>
                    <a:pt x="44" y="277"/>
                  </a:lnTo>
                  <a:lnTo>
                    <a:pt x="38" y="274"/>
                  </a:lnTo>
                  <a:lnTo>
                    <a:pt x="32" y="270"/>
                  </a:lnTo>
                  <a:lnTo>
                    <a:pt x="28" y="264"/>
                  </a:lnTo>
                  <a:lnTo>
                    <a:pt x="28" y="255"/>
                  </a:lnTo>
                  <a:lnTo>
                    <a:pt x="22" y="254"/>
                  </a:lnTo>
                  <a:lnTo>
                    <a:pt x="19" y="254"/>
                  </a:lnTo>
                  <a:lnTo>
                    <a:pt x="14" y="248"/>
                  </a:lnTo>
                  <a:lnTo>
                    <a:pt x="18" y="247"/>
                  </a:lnTo>
                  <a:lnTo>
                    <a:pt x="22" y="247"/>
                  </a:lnTo>
                  <a:lnTo>
                    <a:pt x="25" y="247"/>
                  </a:lnTo>
                  <a:lnTo>
                    <a:pt x="28" y="248"/>
                  </a:lnTo>
                  <a:lnTo>
                    <a:pt x="28" y="244"/>
                  </a:lnTo>
                  <a:lnTo>
                    <a:pt x="28" y="238"/>
                  </a:lnTo>
                  <a:lnTo>
                    <a:pt x="31" y="238"/>
                  </a:lnTo>
                  <a:lnTo>
                    <a:pt x="31" y="234"/>
                  </a:lnTo>
                  <a:lnTo>
                    <a:pt x="29" y="234"/>
                  </a:lnTo>
                  <a:lnTo>
                    <a:pt x="28" y="233"/>
                  </a:lnTo>
                  <a:lnTo>
                    <a:pt x="25" y="233"/>
                  </a:lnTo>
                  <a:lnTo>
                    <a:pt x="22" y="233"/>
                  </a:lnTo>
                  <a:lnTo>
                    <a:pt x="22" y="228"/>
                  </a:lnTo>
                  <a:lnTo>
                    <a:pt x="22" y="225"/>
                  </a:lnTo>
                  <a:lnTo>
                    <a:pt x="21" y="225"/>
                  </a:lnTo>
                  <a:lnTo>
                    <a:pt x="17" y="225"/>
                  </a:lnTo>
                  <a:lnTo>
                    <a:pt x="17" y="224"/>
                  </a:lnTo>
                  <a:lnTo>
                    <a:pt x="17" y="222"/>
                  </a:lnTo>
                  <a:lnTo>
                    <a:pt x="17" y="220"/>
                  </a:lnTo>
                  <a:lnTo>
                    <a:pt x="17" y="218"/>
                  </a:lnTo>
                  <a:lnTo>
                    <a:pt x="12" y="218"/>
                  </a:lnTo>
                  <a:lnTo>
                    <a:pt x="10" y="218"/>
                  </a:lnTo>
                  <a:lnTo>
                    <a:pt x="10" y="217"/>
                  </a:lnTo>
                  <a:lnTo>
                    <a:pt x="7" y="214"/>
                  </a:lnTo>
                  <a:lnTo>
                    <a:pt x="6" y="214"/>
                  </a:lnTo>
                  <a:lnTo>
                    <a:pt x="5" y="213"/>
                  </a:lnTo>
                  <a:lnTo>
                    <a:pt x="2" y="211"/>
                  </a:lnTo>
                  <a:lnTo>
                    <a:pt x="5" y="208"/>
                  </a:lnTo>
                  <a:lnTo>
                    <a:pt x="7" y="205"/>
                  </a:lnTo>
                  <a:lnTo>
                    <a:pt x="9" y="201"/>
                  </a:lnTo>
                  <a:lnTo>
                    <a:pt x="10" y="198"/>
                  </a:lnTo>
                  <a:lnTo>
                    <a:pt x="7" y="195"/>
                  </a:lnTo>
                  <a:lnTo>
                    <a:pt x="6" y="192"/>
                  </a:lnTo>
                  <a:lnTo>
                    <a:pt x="5" y="186"/>
                  </a:lnTo>
                  <a:lnTo>
                    <a:pt x="4" y="183"/>
                  </a:lnTo>
                  <a:lnTo>
                    <a:pt x="3" y="178"/>
                  </a:lnTo>
                  <a:lnTo>
                    <a:pt x="2" y="175"/>
                  </a:lnTo>
                  <a:lnTo>
                    <a:pt x="1" y="173"/>
                  </a:lnTo>
                  <a:lnTo>
                    <a:pt x="0" y="169"/>
                  </a:lnTo>
                  <a:lnTo>
                    <a:pt x="1" y="169"/>
                  </a:lnTo>
                  <a:lnTo>
                    <a:pt x="3" y="168"/>
                  </a:lnTo>
                  <a:lnTo>
                    <a:pt x="7" y="166"/>
                  </a:lnTo>
                  <a:lnTo>
                    <a:pt x="11" y="165"/>
                  </a:lnTo>
                  <a:lnTo>
                    <a:pt x="15" y="164"/>
                  </a:lnTo>
                  <a:lnTo>
                    <a:pt x="23" y="162"/>
                  </a:lnTo>
                  <a:lnTo>
                    <a:pt x="31" y="159"/>
                  </a:lnTo>
                  <a:lnTo>
                    <a:pt x="42" y="158"/>
                  </a:lnTo>
                  <a:lnTo>
                    <a:pt x="55" y="154"/>
                  </a:lnTo>
                  <a:lnTo>
                    <a:pt x="69" y="149"/>
                  </a:lnTo>
                  <a:lnTo>
                    <a:pt x="87" y="146"/>
                  </a:lnTo>
                  <a:lnTo>
                    <a:pt x="107" y="139"/>
                  </a:lnTo>
                  <a:lnTo>
                    <a:pt x="129" y="134"/>
                  </a:lnTo>
                  <a:lnTo>
                    <a:pt x="132" y="134"/>
                  </a:lnTo>
                  <a:lnTo>
                    <a:pt x="134" y="134"/>
                  </a:lnTo>
                  <a:lnTo>
                    <a:pt x="134" y="136"/>
                  </a:lnTo>
                  <a:lnTo>
                    <a:pt x="139" y="136"/>
                  </a:lnTo>
                  <a:lnTo>
                    <a:pt x="144" y="136"/>
                  </a:lnTo>
                  <a:lnTo>
                    <a:pt x="148" y="136"/>
                  </a:lnTo>
                  <a:lnTo>
                    <a:pt x="152" y="134"/>
                  </a:lnTo>
                  <a:lnTo>
                    <a:pt x="153" y="132"/>
                  </a:lnTo>
                  <a:lnTo>
                    <a:pt x="159" y="129"/>
                  </a:lnTo>
                  <a:lnTo>
                    <a:pt x="164" y="132"/>
                  </a:lnTo>
                  <a:lnTo>
                    <a:pt x="165" y="134"/>
                  </a:lnTo>
                  <a:lnTo>
                    <a:pt x="169" y="135"/>
                  </a:lnTo>
                  <a:lnTo>
                    <a:pt x="171" y="136"/>
                  </a:lnTo>
                  <a:lnTo>
                    <a:pt x="175" y="136"/>
                  </a:lnTo>
                  <a:lnTo>
                    <a:pt x="180" y="136"/>
                  </a:lnTo>
                  <a:lnTo>
                    <a:pt x="180" y="138"/>
                  </a:lnTo>
                  <a:lnTo>
                    <a:pt x="180" y="141"/>
                  </a:lnTo>
                  <a:lnTo>
                    <a:pt x="180" y="144"/>
                  </a:lnTo>
                  <a:lnTo>
                    <a:pt x="180" y="146"/>
                  </a:lnTo>
                  <a:lnTo>
                    <a:pt x="182" y="142"/>
                  </a:lnTo>
                  <a:lnTo>
                    <a:pt x="184" y="142"/>
                  </a:lnTo>
                  <a:lnTo>
                    <a:pt x="188" y="144"/>
                  </a:lnTo>
                  <a:lnTo>
                    <a:pt x="190" y="146"/>
                  </a:lnTo>
                  <a:lnTo>
                    <a:pt x="193" y="148"/>
                  </a:lnTo>
                  <a:lnTo>
                    <a:pt x="195" y="151"/>
                  </a:lnTo>
                  <a:lnTo>
                    <a:pt x="198" y="152"/>
                  </a:lnTo>
                  <a:lnTo>
                    <a:pt x="201" y="154"/>
                  </a:lnTo>
                  <a:lnTo>
                    <a:pt x="198" y="158"/>
                  </a:lnTo>
                  <a:lnTo>
                    <a:pt x="199" y="159"/>
                  </a:lnTo>
                  <a:lnTo>
                    <a:pt x="202" y="159"/>
                  </a:lnTo>
                  <a:lnTo>
                    <a:pt x="206" y="157"/>
                  </a:lnTo>
                  <a:lnTo>
                    <a:pt x="207" y="159"/>
                  </a:lnTo>
                  <a:lnTo>
                    <a:pt x="209" y="161"/>
                  </a:lnTo>
                  <a:lnTo>
                    <a:pt x="211" y="162"/>
                  </a:lnTo>
                  <a:lnTo>
                    <a:pt x="213" y="164"/>
                  </a:lnTo>
                  <a:lnTo>
                    <a:pt x="215" y="164"/>
                  </a:lnTo>
                  <a:lnTo>
                    <a:pt x="219" y="164"/>
                  </a:lnTo>
                  <a:lnTo>
                    <a:pt x="222" y="164"/>
                  </a:lnTo>
                  <a:lnTo>
                    <a:pt x="225" y="164"/>
                  </a:lnTo>
                  <a:lnTo>
                    <a:pt x="228" y="162"/>
                  </a:lnTo>
                  <a:lnTo>
                    <a:pt x="233" y="162"/>
                  </a:lnTo>
                  <a:lnTo>
                    <a:pt x="234" y="162"/>
                  </a:lnTo>
                  <a:lnTo>
                    <a:pt x="237" y="164"/>
                  </a:lnTo>
                  <a:lnTo>
                    <a:pt x="241" y="164"/>
                  </a:lnTo>
                  <a:lnTo>
                    <a:pt x="244" y="163"/>
                  </a:lnTo>
                  <a:lnTo>
                    <a:pt x="246" y="162"/>
                  </a:lnTo>
                  <a:lnTo>
                    <a:pt x="249" y="159"/>
                  </a:lnTo>
                  <a:lnTo>
                    <a:pt x="253" y="161"/>
                  </a:lnTo>
                  <a:lnTo>
                    <a:pt x="255" y="162"/>
                  </a:lnTo>
                  <a:lnTo>
                    <a:pt x="259" y="163"/>
                  </a:lnTo>
                  <a:lnTo>
                    <a:pt x="261" y="163"/>
                  </a:lnTo>
                  <a:lnTo>
                    <a:pt x="265" y="165"/>
                  </a:lnTo>
                  <a:lnTo>
                    <a:pt x="269" y="165"/>
                  </a:lnTo>
                  <a:lnTo>
                    <a:pt x="271" y="168"/>
                  </a:lnTo>
                  <a:lnTo>
                    <a:pt x="274" y="169"/>
                  </a:lnTo>
                  <a:lnTo>
                    <a:pt x="275" y="172"/>
                  </a:lnTo>
                  <a:lnTo>
                    <a:pt x="276" y="173"/>
                  </a:lnTo>
                  <a:lnTo>
                    <a:pt x="279" y="176"/>
                  </a:lnTo>
                  <a:lnTo>
                    <a:pt x="282" y="178"/>
                  </a:lnTo>
                  <a:lnTo>
                    <a:pt x="285" y="183"/>
                  </a:lnTo>
                  <a:lnTo>
                    <a:pt x="288" y="185"/>
                  </a:lnTo>
                  <a:lnTo>
                    <a:pt x="290" y="186"/>
                  </a:lnTo>
                  <a:lnTo>
                    <a:pt x="293" y="186"/>
                  </a:lnTo>
                  <a:lnTo>
                    <a:pt x="298" y="185"/>
                  </a:lnTo>
                  <a:lnTo>
                    <a:pt x="302" y="183"/>
                  </a:lnTo>
                  <a:lnTo>
                    <a:pt x="306" y="182"/>
                  </a:lnTo>
                  <a:lnTo>
                    <a:pt x="310" y="180"/>
                  </a:lnTo>
                  <a:lnTo>
                    <a:pt x="310" y="183"/>
                  </a:lnTo>
                  <a:lnTo>
                    <a:pt x="315" y="183"/>
                  </a:lnTo>
                  <a:lnTo>
                    <a:pt x="317" y="185"/>
                  </a:lnTo>
                  <a:lnTo>
                    <a:pt x="319" y="185"/>
                  </a:lnTo>
                  <a:lnTo>
                    <a:pt x="323" y="183"/>
                  </a:lnTo>
                  <a:lnTo>
                    <a:pt x="323" y="178"/>
                  </a:lnTo>
                  <a:lnTo>
                    <a:pt x="325" y="175"/>
                  </a:lnTo>
                  <a:lnTo>
                    <a:pt x="325" y="172"/>
                  </a:lnTo>
                  <a:lnTo>
                    <a:pt x="325" y="169"/>
                  </a:lnTo>
                  <a:lnTo>
                    <a:pt x="328" y="169"/>
                  </a:lnTo>
                  <a:lnTo>
                    <a:pt x="328" y="164"/>
                  </a:lnTo>
                  <a:lnTo>
                    <a:pt x="331" y="162"/>
                  </a:lnTo>
                  <a:lnTo>
                    <a:pt x="334" y="162"/>
                  </a:lnTo>
                  <a:lnTo>
                    <a:pt x="340" y="163"/>
                  </a:lnTo>
                  <a:lnTo>
                    <a:pt x="344" y="164"/>
                  </a:lnTo>
                  <a:lnTo>
                    <a:pt x="347" y="165"/>
                  </a:lnTo>
                  <a:lnTo>
                    <a:pt x="348" y="169"/>
                  </a:lnTo>
                  <a:lnTo>
                    <a:pt x="350" y="172"/>
                  </a:lnTo>
                  <a:lnTo>
                    <a:pt x="350" y="173"/>
                  </a:lnTo>
                  <a:lnTo>
                    <a:pt x="353" y="175"/>
                  </a:lnTo>
                  <a:lnTo>
                    <a:pt x="355" y="177"/>
                  </a:lnTo>
                  <a:lnTo>
                    <a:pt x="357" y="180"/>
                  </a:lnTo>
                  <a:lnTo>
                    <a:pt x="358" y="183"/>
                  </a:lnTo>
                  <a:lnTo>
                    <a:pt x="359" y="185"/>
                  </a:lnTo>
                  <a:lnTo>
                    <a:pt x="361" y="185"/>
                  </a:lnTo>
                  <a:lnTo>
                    <a:pt x="363" y="183"/>
                  </a:lnTo>
                  <a:lnTo>
                    <a:pt x="364" y="183"/>
                  </a:lnTo>
                  <a:lnTo>
                    <a:pt x="367" y="183"/>
                  </a:lnTo>
                  <a:lnTo>
                    <a:pt x="369" y="185"/>
                  </a:lnTo>
                  <a:lnTo>
                    <a:pt x="374" y="185"/>
                  </a:lnTo>
                  <a:lnTo>
                    <a:pt x="377" y="185"/>
                  </a:lnTo>
                  <a:lnTo>
                    <a:pt x="380" y="183"/>
                  </a:lnTo>
                  <a:lnTo>
                    <a:pt x="382" y="183"/>
                  </a:lnTo>
                  <a:lnTo>
                    <a:pt x="384" y="180"/>
                  </a:lnTo>
                  <a:lnTo>
                    <a:pt x="386" y="180"/>
                  </a:lnTo>
                  <a:lnTo>
                    <a:pt x="388" y="177"/>
                  </a:lnTo>
                  <a:lnTo>
                    <a:pt x="390" y="176"/>
                  </a:lnTo>
                  <a:lnTo>
                    <a:pt x="393" y="175"/>
                  </a:lnTo>
                  <a:lnTo>
                    <a:pt x="395" y="170"/>
                  </a:lnTo>
                  <a:lnTo>
                    <a:pt x="399" y="169"/>
                  </a:lnTo>
                  <a:lnTo>
                    <a:pt x="400" y="169"/>
                  </a:lnTo>
                  <a:lnTo>
                    <a:pt x="403" y="172"/>
                  </a:lnTo>
                  <a:lnTo>
                    <a:pt x="406" y="174"/>
                  </a:lnTo>
                  <a:lnTo>
                    <a:pt x="410" y="176"/>
                  </a:lnTo>
                  <a:lnTo>
                    <a:pt x="412" y="180"/>
                  </a:lnTo>
                  <a:lnTo>
                    <a:pt x="415" y="180"/>
                  </a:lnTo>
                  <a:lnTo>
                    <a:pt x="418" y="183"/>
                  </a:lnTo>
                  <a:lnTo>
                    <a:pt x="422" y="185"/>
                  </a:lnTo>
                  <a:lnTo>
                    <a:pt x="425" y="188"/>
                  </a:lnTo>
                  <a:lnTo>
                    <a:pt x="428" y="193"/>
                  </a:lnTo>
                  <a:lnTo>
                    <a:pt x="432" y="195"/>
                  </a:lnTo>
                  <a:lnTo>
                    <a:pt x="436" y="198"/>
                  </a:lnTo>
                  <a:lnTo>
                    <a:pt x="439" y="198"/>
                  </a:lnTo>
                  <a:lnTo>
                    <a:pt x="441" y="200"/>
                  </a:lnTo>
                  <a:lnTo>
                    <a:pt x="444" y="201"/>
                  </a:lnTo>
                  <a:lnTo>
                    <a:pt x="445" y="202"/>
                  </a:lnTo>
                  <a:lnTo>
                    <a:pt x="448" y="202"/>
                  </a:lnTo>
                  <a:lnTo>
                    <a:pt x="451" y="200"/>
                  </a:lnTo>
                  <a:lnTo>
                    <a:pt x="451" y="198"/>
                  </a:lnTo>
                  <a:lnTo>
                    <a:pt x="453" y="198"/>
                  </a:lnTo>
                  <a:lnTo>
                    <a:pt x="455" y="194"/>
                  </a:lnTo>
                  <a:lnTo>
                    <a:pt x="459" y="192"/>
                  </a:lnTo>
                  <a:lnTo>
                    <a:pt x="463" y="188"/>
                  </a:lnTo>
                  <a:lnTo>
                    <a:pt x="465" y="183"/>
                  </a:lnTo>
                  <a:lnTo>
                    <a:pt x="468" y="183"/>
                  </a:lnTo>
                  <a:lnTo>
                    <a:pt x="468" y="180"/>
                  </a:lnTo>
                  <a:lnTo>
                    <a:pt x="469" y="177"/>
                  </a:lnTo>
                  <a:lnTo>
                    <a:pt x="472" y="177"/>
                  </a:lnTo>
                  <a:lnTo>
                    <a:pt x="475" y="173"/>
                  </a:lnTo>
                  <a:lnTo>
                    <a:pt x="479" y="172"/>
                  </a:lnTo>
                  <a:lnTo>
                    <a:pt x="483" y="172"/>
                  </a:lnTo>
                  <a:lnTo>
                    <a:pt x="484" y="177"/>
                  </a:lnTo>
                  <a:lnTo>
                    <a:pt x="488" y="178"/>
                  </a:lnTo>
                  <a:lnTo>
                    <a:pt x="490" y="180"/>
                  </a:lnTo>
                  <a:lnTo>
                    <a:pt x="492" y="183"/>
                  </a:lnTo>
                  <a:lnTo>
                    <a:pt x="495" y="185"/>
                  </a:lnTo>
                  <a:lnTo>
                    <a:pt x="495" y="186"/>
                  </a:lnTo>
                  <a:lnTo>
                    <a:pt x="498" y="186"/>
                  </a:lnTo>
                  <a:lnTo>
                    <a:pt x="499" y="186"/>
                  </a:lnTo>
                  <a:lnTo>
                    <a:pt x="499" y="188"/>
                  </a:lnTo>
                  <a:lnTo>
                    <a:pt x="503" y="188"/>
                  </a:lnTo>
                  <a:lnTo>
                    <a:pt x="507" y="188"/>
                  </a:lnTo>
                  <a:lnTo>
                    <a:pt x="509" y="188"/>
                  </a:lnTo>
                  <a:lnTo>
                    <a:pt x="512" y="188"/>
                  </a:lnTo>
                  <a:lnTo>
                    <a:pt x="514" y="186"/>
                  </a:lnTo>
                  <a:lnTo>
                    <a:pt x="517" y="186"/>
                  </a:lnTo>
                  <a:lnTo>
                    <a:pt x="520" y="185"/>
                  </a:lnTo>
                  <a:lnTo>
                    <a:pt x="522" y="182"/>
                  </a:lnTo>
                  <a:lnTo>
                    <a:pt x="523" y="180"/>
                  </a:lnTo>
                  <a:lnTo>
                    <a:pt x="526" y="177"/>
                  </a:lnTo>
                  <a:lnTo>
                    <a:pt x="526" y="175"/>
                  </a:lnTo>
                  <a:lnTo>
                    <a:pt x="528" y="173"/>
                  </a:lnTo>
                  <a:lnTo>
                    <a:pt x="529" y="169"/>
                  </a:lnTo>
                  <a:lnTo>
                    <a:pt x="529" y="165"/>
                  </a:lnTo>
                  <a:lnTo>
                    <a:pt x="531" y="162"/>
                  </a:lnTo>
                  <a:lnTo>
                    <a:pt x="533" y="159"/>
                  </a:lnTo>
                  <a:lnTo>
                    <a:pt x="534" y="156"/>
                  </a:lnTo>
                  <a:lnTo>
                    <a:pt x="537" y="152"/>
                  </a:lnTo>
                  <a:lnTo>
                    <a:pt x="538" y="149"/>
                  </a:lnTo>
                  <a:lnTo>
                    <a:pt x="539" y="146"/>
                  </a:lnTo>
                  <a:lnTo>
                    <a:pt x="540" y="142"/>
                  </a:lnTo>
                  <a:lnTo>
                    <a:pt x="541" y="138"/>
                  </a:lnTo>
                  <a:lnTo>
                    <a:pt x="542" y="136"/>
                  </a:lnTo>
                  <a:lnTo>
                    <a:pt x="545" y="135"/>
                  </a:lnTo>
                  <a:lnTo>
                    <a:pt x="548" y="133"/>
                  </a:lnTo>
                  <a:lnTo>
                    <a:pt x="551" y="129"/>
                  </a:lnTo>
                  <a:lnTo>
                    <a:pt x="553" y="128"/>
                  </a:lnTo>
                  <a:lnTo>
                    <a:pt x="555" y="126"/>
                  </a:lnTo>
                  <a:lnTo>
                    <a:pt x="558" y="126"/>
                  </a:lnTo>
                  <a:lnTo>
                    <a:pt x="561" y="126"/>
                  </a:lnTo>
                  <a:lnTo>
                    <a:pt x="564" y="123"/>
                  </a:lnTo>
                  <a:lnTo>
                    <a:pt x="567" y="121"/>
                  </a:lnTo>
                  <a:lnTo>
                    <a:pt x="571" y="118"/>
                  </a:lnTo>
                  <a:lnTo>
                    <a:pt x="573" y="116"/>
                  </a:lnTo>
                  <a:lnTo>
                    <a:pt x="571" y="114"/>
                  </a:lnTo>
                  <a:lnTo>
                    <a:pt x="571" y="111"/>
                  </a:lnTo>
                  <a:lnTo>
                    <a:pt x="573" y="107"/>
                  </a:lnTo>
                  <a:lnTo>
                    <a:pt x="577" y="103"/>
                  </a:lnTo>
                  <a:lnTo>
                    <a:pt x="579" y="99"/>
                  </a:lnTo>
                  <a:lnTo>
                    <a:pt x="582" y="99"/>
                  </a:lnTo>
                  <a:lnTo>
                    <a:pt x="585" y="99"/>
                  </a:lnTo>
                  <a:lnTo>
                    <a:pt x="590" y="100"/>
                  </a:lnTo>
                  <a:lnTo>
                    <a:pt x="595" y="100"/>
                  </a:lnTo>
                  <a:lnTo>
                    <a:pt x="599" y="101"/>
                  </a:lnTo>
                  <a:lnTo>
                    <a:pt x="605" y="102"/>
                  </a:lnTo>
                  <a:lnTo>
                    <a:pt x="607" y="103"/>
                  </a:lnTo>
                  <a:lnTo>
                    <a:pt x="609" y="104"/>
                  </a:lnTo>
                  <a:lnTo>
                    <a:pt x="615" y="104"/>
                  </a:lnTo>
                  <a:lnTo>
                    <a:pt x="617" y="107"/>
                  </a:lnTo>
                  <a:lnTo>
                    <a:pt x="625" y="104"/>
                  </a:lnTo>
                  <a:lnTo>
                    <a:pt x="630" y="103"/>
                  </a:lnTo>
                  <a:lnTo>
                    <a:pt x="634" y="100"/>
                  </a:lnTo>
                  <a:lnTo>
                    <a:pt x="637" y="97"/>
                  </a:lnTo>
                  <a:lnTo>
                    <a:pt x="640" y="95"/>
                  </a:lnTo>
                  <a:lnTo>
                    <a:pt x="642" y="90"/>
                  </a:lnTo>
                  <a:lnTo>
                    <a:pt x="644" y="84"/>
                  </a:lnTo>
                  <a:lnTo>
                    <a:pt x="647" y="77"/>
                  </a:lnTo>
                  <a:lnTo>
                    <a:pt x="648" y="75"/>
                  </a:lnTo>
                  <a:lnTo>
                    <a:pt x="650" y="73"/>
                  </a:lnTo>
                  <a:lnTo>
                    <a:pt x="652" y="68"/>
                  </a:lnTo>
                  <a:lnTo>
                    <a:pt x="655" y="66"/>
                  </a:lnTo>
                  <a:lnTo>
                    <a:pt x="658" y="64"/>
                  </a:lnTo>
                  <a:lnTo>
                    <a:pt x="661" y="61"/>
                  </a:lnTo>
                  <a:lnTo>
                    <a:pt x="663" y="57"/>
                  </a:lnTo>
                  <a:lnTo>
                    <a:pt x="666" y="56"/>
                  </a:lnTo>
                  <a:lnTo>
                    <a:pt x="671" y="54"/>
                  </a:lnTo>
                  <a:lnTo>
                    <a:pt x="676" y="52"/>
                  </a:lnTo>
                  <a:lnTo>
                    <a:pt x="679" y="49"/>
                  </a:lnTo>
                  <a:lnTo>
                    <a:pt x="682" y="45"/>
                  </a:lnTo>
                  <a:lnTo>
                    <a:pt x="684" y="43"/>
                  </a:lnTo>
                  <a:lnTo>
                    <a:pt x="687" y="39"/>
                  </a:lnTo>
                  <a:lnTo>
                    <a:pt x="690" y="37"/>
                  </a:lnTo>
                  <a:lnTo>
                    <a:pt x="694" y="33"/>
                  </a:lnTo>
                  <a:lnTo>
                    <a:pt x="696" y="31"/>
                  </a:lnTo>
                  <a:lnTo>
                    <a:pt x="698" y="31"/>
                  </a:lnTo>
                  <a:lnTo>
                    <a:pt x="699" y="28"/>
                  </a:lnTo>
                  <a:lnTo>
                    <a:pt x="702" y="26"/>
                  </a:lnTo>
                  <a:lnTo>
                    <a:pt x="705" y="24"/>
                  </a:lnTo>
                  <a:lnTo>
                    <a:pt x="707" y="20"/>
                  </a:lnTo>
                  <a:lnTo>
                    <a:pt x="711" y="16"/>
                  </a:lnTo>
                  <a:lnTo>
                    <a:pt x="713" y="14"/>
                  </a:lnTo>
                  <a:lnTo>
                    <a:pt x="715" y="12"/>
                  </a:lnTo>
                  <a:lnTo>
                    <a:pt x="715" y="8"/>
                  </a:lnTo>
                  <a:lnTo>
                    <a:pt x="719" y="8"/>
                  </a:lnTo>
                  <a:lnTo>
                    <a:pt x="723" y="8"/>
                  </a:lnTo>
                  <a:lnTo>
                    <a:pt x="726" y="8"/>
                  </a:lnTo>
                  <a:lnTo>
                    <a:pt x="731" y="8"/>
                  </a:lnTo>
                  <a:lnTo>
                    <a:pt x="731" y="7"/>
                  </a:lnTo>
                  <a:lnTo>
                    <a:pt x="731" y="4"/>
                  </a:lnTo>
                  <a:lnTo>
                    <a:pt x="731" y="2"/>
                  </a:lnTo>
                  <a:lnTo>
                    <a:pt x="731" y="0"/>
                  </a:lnTo>
                  <a:lnTo>
                    <a:pt x="732" y="0"/>
                  </a:lnTo>
                  <a:lnTo>
                    <a:pt x="734" y="0"/>
                  </a:lnTo>
                  <a:lnTo>
                    <a:pt x="734" y="2"/>
                  </a:lnTo>
                  <a:lnTo>
                    <a:pt x="734" y="5"/>
                  </a:lnTo>
                  <a:lnTo>
                    <a:pt x="737" y="6"/>
                  </a:lnTo>
                  <a:lnTo>
                    <a:pt x="739" y="8"/>
                  </a:lnTo>
                  <a:lnTo>
                    <a:pt x="742" y="12"/>
                  </a:lnTo>
                  <a:lnTo>
                    <a:pt x="744" y="12"/>
                  </a:lnTo>
                  <a:lnTo>
                    <a:pt x="744" y="8"/>
                  </a:lnTo>
                  <a:lnTo>
                    <a:pt x="744" y="6"/>
                  </a:lnTo>
                  <a:lnTo>
                    <a:pt x="745" y="7"/>
                  </a:lnTo>
                  <a:lnTo>
                    <a:pt x="747" y="11"/>
                  </a:lnTo>
                  <a:lnTo>
                    <a:pt x="750" y="13"/>
                  </a:lnTo>
                  <a:lnTo>
                    <a:pt x="753" y="16"/>
                  </a:lnTo>
                  <a:lnTo>
                    <a:pt x="755" y="20"/>
                  </a:lnTo>
                  <a:lnTo>
                    <a:pt x="756" y="23"/>
                  </a:lnTo>
                  <a:lnTo>
                    <a:pt x="757" y="25"/>
                  </a:lnTo>
                  <a:lnTo>
                    <a:pt x="758" y="27"/>
                  </a:lnTo>
                  <a:lnTo>
                    <a:pt x="759" y="27"/>
                  </a:lnTo>
                  <a:lnTo>
                    <a:pt x="760" y="26"/>
                  </a:lnTo>
                  <a:lnTo>
                    <a:pt x="761" y="26"/>
                  </a:lnTo>
                  <a:lnTo>
                    <a:pt x="761" y="25"/>
                  </a:lnTo>
                  <a:lnTo>
                    <a:pt x="764" y="28"/>
                  </a:lnTo>
                  <a:lnTo>
                    <a:pt x="767" y="28"/>
                  </a:lnTo>
                  <a:lnTo>
                    <a:pt x="769" y="30"/>
                  </a:lnTo>
                  <a:lnTo>
                    <a:pt x="774" y="30"/>
                  </a:lnTo>
                  <a:lnTo>
                    <a:pt x="774" y="27"/>
                  </a:lnTo>
                  <a:lnTo>
                    <a:pt x="774" y="25"/>
                  </a:lnTo>
                  <a:lnTo>
                    <a:pt x="777" y="24"/>
                  </a:lnTo>
                  <a:lnTo>
                    <a:pt x="780" y="23"/>
                  </a:lnTo>
                  <a:lnTo>
                    <a:pt x="785" y="23"/>
                  </a:lnTo>
                  <a:lnTo>
                    <a:pt x="788" y="23"/>
                  </a:lnTo>
                  <a:lnTo>
                    <a:pt x="788" y="27"/>
                  </a:lnTo>
                  <a:lnTo>
                    <a:pt x="791" y="31"/>
                  </a:lnTo>
                  <a:lnTo>
                    <a:pt x="794" y="35"/>
                  </a:lnTo>
                  <a:lnTo>
                    <a:pt x="796" y="39"/>
                  </a:lnTo>
                  <a:lnTo>
                    <a:pt x="798" y="39"/>
                  </a:lnTo>
                  <a:lnTo>
                    <a:pt x="798" y="37"/>
                  </a:lnTo>
                  <a:lnTo>
                    <a:pt x="803" y="37"/>
                  </a:lnTo>
                  <a:lnTo>
                    <a:pt x="806" y="43"/>
                  </a:lnTo>
                  <a:lnTo>
                    <a:pt x="811" y="44"/>
                  </a:lnTo>
                  <a:lnTo>
                    <a:pt x="815" y="44"/>
                  </a:lnTo>
                  <a:lnTo>
                    <a:pt x="817" y="51"/>
                  </a:lnTo>
                  <a:lnTo>
                    <a:pt x="820" y="51"/>
                  </a:lnTo>
                  <a:lnTo>
                    <a:pt x="823" y="52"/>
                  </a:lnTo>
                  <a:lnTo>
                    <a:pt x="823" y="51"/>
                  </a:lnTo>
                  <a:lnTo>
                    <a:pt x="823" y="48"/>
                  </a:lnTo>
                  <a:lnTo>
                    <a:pt x="826" y="48"/>
                  </a:lnTo>
                  <a:lnTo>
                    <a:pt x="828" y="44"/>
                  </a:lnTo>
                  <a:lnTo>
                    <a:pt x="831" y="48"/>
                  </a:lnTo>
                  <a:lnTo>
                    <a:pt x="834" y="48"/>
                  </a:lnTo>
                  <a:lnTo>
                    <a:pt x="839" y="51"/>
                  </a:lnTo>
                  <a:lnTo>
                    <a:pt x="842" y="53"/>
                  </a:lnTo>
                  <a:lnTo>
                    <a:pt x="845" y="56"/>
                  </a:lnTo>
                  <a:lnTo>
                    <a:pt x="848" y="61"/>
                  </a:lnTo>
                  <a:lnTo>
                    <a:pt x="851" y="64"/>
                  </a:lnTo>
                  <a:lnTo>
                    <a:pt x="853" y="67"/>
                  </a:lnTo>
                  <a:lnTo>
                    <a:pt x="855" y="71"/>
                  </a:lnTo>
                  <a:lnTo>
                    <a:pt x="855" y="73"/>
                  </a:lnTo>
                  <a:lnTo>
                    <a:pt x="853" y="74"/>
                  </a:lnTo>
                  <a:lnTo>
                    <a:pt x="853" y="75"/>
                  </a:lnTo>
                  <a:lnTo>
                    <a:pt x="853" y="74"/>
                  </a:lnTo>
                  <a:lnTo>
                    <a:pt x="851" y="74"/>
                  </a:lnTo>
                  <a:lnTo>
                    <a:pt x="848" y="74"/>
                  </a:lnTo>
                  <a:lnTo>
                    <a:pt x="847" y="76"/>
                  </a:lnTo>
                  <a:lnTo>
                    <a:pt x="845" y="77"/>
                  </a:lnTo>
                  <a:lnTo>
                    <a:pt x="845" y="78"/>
                  </a:lnTo>
                  <a:lnTo>
                    <a:pt x="848" y="78"/>
                  </a:lnTo>
                  <a:lnTo>
                    <a:pt x="848" y="84"/>
                  </a:lnTo>
                  <a:lnTo>
                    <a:pt x="851" y="87"/>
                  </a:lnTo>
                  <a:lnTo>
                    <a:pt x="853" y="92"/>
                  </a:lnTo>
                  <a:lnTo>
                    <a:pt x="857" y="93"/>
                  </a:lnTo>
                  <a:lnTo>
                    <a:pt x="857" y="96"/>
                  </a:lnTo>
                  <a:lnTo>
                    <a:pt x="857" y="98"/>
                  </a:lnTo>
                  <a:lnTo>
                    <a:pt x="858" y="101"/>
                  </a:lnTo>
                  <a:lnTo>
                    <a:pt x="859" y="103"/>
                  </a:lnTo>
                  <a:lnTo>
                    <a:pt x="859" y="107"/>
                  </a:lnTo>
                  <a:lnTo>
                    <a:pt x="859" y="109"/>
                  </a:lnTo>
                  <a:lnTo>
                    <a:pt x="859" y="112"/>
                  </a:lnTo>
                  <a:lnTo>
                    <a:pt x="859" y="114"/>
                  </a:lnTo>
                  <a:lnTo>
                    <a:pt x="863" y="116"/>
                  </a:lnTo>
                  <a:lnTo>
                    <a:pt x="865" y="116"/>
                  </a:lnTo>
                  <a:lnTo>
                    <a:pt x="867" y="118"/>
                  </a:lnTo>
                  <a:lnTo>
                    <a:pt x="868" y="121"/>
                  </a:lnTo>
                  <a:lnTo>
                    <a:pt x="869" y="123"/>
                  </a:lnTo>
                  <a:lnTo>
                    <a:pt x="871" y="126"/>
                  </a:lnTo>
                  <a:lnTo>
                    <a:pt x="876" y="125"/>
                  </a:lnTo>
                  <a:lnTo>
                    <a:pt x="879" y="124"/>
                  </a:lnTo>
                  <a:lnTo>
                    <a:pt x="882" y="123"/>
                  </a:lnTo>
                  <a:lnTo>
                    <a:pt x="884" y="121"/>
                  </a:lnTo>
                  <a:lnTo>
                    <a:pt x="886" y="118"/>
                  </a:lnTo>
                  <a:lnTo>
                    <a:pt x="888" y="116"/>
                  </a:lnTo>
                  <a:lnTo>
                    <a:pt x="890" y="114"/>
                  </a:lnTo>
                  <a:lnTo>
                    <a:pt x="892" y="112"/>
                  </a:lnTo>
                  <a:lnTo>
                    <a:pt x="896" y="112"/>
                  </a:lnTo>
                  <a:lnTo>
                    <a:pt x="898" y="113"/>
                  </a:lnTo>
                  <a:lnTo>
                    <a:pt x="901" y="113"/>
                  </a:lnTo>
                  <a:lnTo>
                    <a:pt x="905" y="114"/>
                  </a:lnTo>
                  <a:lnTo>
                    <a:pt x="909" y="116"/>
                  </a:lnTo>
                  <a:lnTo>
                    <a:pt x="910" y="118"/>
                  </a:lnTo>
                  <a:lnTo>
                    <a:pt x="913" y="121"/>
                  </a:lnTo>
                  <a:lnTo>
                    <a:pt x="915" y="123"/>
                  </a:lnTo>
                  <a:lnTo>
                    <a:pt x="915" y="121"/>
                  </a:lnTo>
                  <a:lnTo>
                    <a:pt x="921" y="118"/>
                  </a:lnTo>
                  <a:lnTo>
                    <a:pt x="925" y="121"/>
                  </a:lnTo>
                  <a:lnTo>
                    <a:pt x="929" y="124"/>
                  </a:lnTo>
                  <a:lnTo>
                    <a:pt x="934" y="127"/>
                  </a:lnTo>
                  <a:lnTo>
                    <a:pt x="934" y="129"/>
                  </a:lnTo>
                  <a:lnTo>
                    <a:pt x="938" y="133"/>
                  </a:lnTo>
                  <a:lnTo>
                    <a:pt x="938" y="129"/>
                  </a:lnTo>
                  <a:lnTo>
                    <a:pt x="942" y="129"/>
                  </a:lnTo>
                  <a:lnTo>
                    <a:pt x="944" y="128"/>
                  </a:lnTo>
                  <a:lnTo>
                    <a:pt x="947" y="127"/>
                  </a:lnTo>
                  <a:lnTo>
                    <a:pt x="951" y="127"/>
                  </a:lnTo>
                  <a:lnTo>
                    <a:pt x="953" y="129"/>
                  </a:lnTo>
                  <a:lnTo>
                    <a:pt x="955" y="129"/>
                  </a:lnTo>
                  <a:lnTo>
                    <a:pt x="957" y="133"/>
                  </a:lnTo>
                  <a:lnTo>
                    <a:pt x="960" y="136"/>
                  </a:lnTo>
                  <a:lnTo>
                    <a:pt x="963" y="139"/>
                  </a:lnTo>
                  <a:lnTo>
                    <a:pt x="964" y="141"/>
                  </a:lnTo>
                  <a:lnTo>
                    <a:pt x="966" y="145"/>
                  </a:lnTo>
                  <a:lnTo>
                    <a:pt x="966" y="147"/>
                  </a:lnTo>
                  <a:lnTo>
                    <a:pt x="968" y="151"/>
                  </a:lnTo>
                  <a:lnTo>
                    <a:pt x="968" y="154"/>
                  </a:lnTo>
                  <a:lnTo>
                    <a:pt x="972" y="154"/>
                  </a:lnTo>
                  <a:lnTo>
                    <a:pt x="976" y="152"/>
                  </a:lnTo>
                  <a:lnTo>
                    <a:pt x="980" y="151"/>
                  </a:lnTo>
                  <a:lnTo>
                    <a:pt x="985" y="151"/>
                  </a:lnTo>
                  <a:lnTo>
                    <a:pt x="985" y="152"/>
                  </a:lnTo>
                  <a:lnTo>
                    <a:pt x="986" y="154"/>
                  </a:lnTo>
                  <a:lnTo>
                    <a:pt x="988" y="156"/>
                  </a:lnTo>
                  <a:lnTo>
                    <a:pt x="990" y="157"/>
                  </a:lnTo>
                  <a:lnTo>
                    <a:pt x="996" y="154"/>
                  </a:lnTo>
                  <a:lnTo>
                    <a:pt x="999" y="154"/>
                  </a:lnTo>
                  <a:lnTo>
                    <a:pt x="998" y="153"/>
                  </a:lnTo>
                  <a:lnTo>
                    <a:pt x="996" y="152"/>
                  </a:lnTo>
                  <a:lnTo>
                    <a:pt x="994" y="151"/>
                  </a:lnTo>
                  <a:lnTo>
                    <a:pt x="993" y="151"/>
                  </a:lnTo>
                  <a:lnTo>
                    <a:pt x="993" y="148"/>
                  </a:lnTo>
                  <a:lnTo>
                    <a:pt x="995" y="147"/>
                  </a:lnTo>
                  <a:lnTo>
                    <a:pt x="996" y="146"/>
                  </a:lnTo>
                  <a:lnTo>
                    <a:pt x="1003" y="145"/>
                  </a:lnTo>
                  <a:lnTo>
                    <a:pt x="1006" y="142"/>
                  </a:lnTo>
                  <a:lnTo>
                    <a:pt x="1007" y="142"/>
                  </a:lnTo>
                  <a:lnTo>
                    <a:pt x="1014" y="144"/>
                  </a:lnTo>
                  <a:lnTo>
                    <a:pt x="1019" y="145"/>
                  </a:lnTo>
                  <a:lnTo>
                    <a:pt x="1023" y="146"/>
                  </a:lnTo>
                  <a:lnTo>
                    <a:pt x="1028" y="148"/>
                  </a:lnTo>
                  <a:lnTo>
                    <a:pt x="1033" y="151"/>
                  </a:lnTo>
                  <a:lnTo>
                    <a:pt x="1028" y="154"/>
                  </a:lnTo>
                  <a:lnTo>
                    <a:pt x="1026" y="154"/>
                  </a:lnTo>
                  <a:lnTo>
                    <a:pt x="1025" y="152"/>
                  </a:lnTo>
                  <a:lnTo>
                    <a:pt x="1021" y="152"/>
                  </a:lnTo>
                  <a:lnTo>
                    <a:pt x="1019" y="154"/>
                  </a:lnTo>
                  <a:lnTo>
                    <a:pt x="1015" y="158"/>
                  </a:lnTo>
                  <a:lnTo>
                    <a:pt x="1013" y="161"/>
                  </a:lnTo>
                  <a:lnTo>
                    <a:pt x="1009" y="163"/>
                  </a:lnTo>
                  <a:lnTo>
                    <a:pt x="1007" y="168"/>
                  </a:lnTo>
                  <a:lnTo>
                    <a:pt x="1004" y="172"/>
                  </a:lnTo>
                  <a:lnTo>
                    <a:pt x="1002" y="175"/>
                  </a:lnTo>
                  <a:lnTo>
                    <a:pt x="1002" y="177"/>
                  </a:lnTo>
                  <a:lnTo>
                    <a:pt x="1005" y="177"/>
                  </a:lnTo>
                  <a:lnTo>
                    <a:pt x="1007" y="176"/>
                  </a:lnTo>
                  <a:lnTo>
                    <a:pt x="1007" y="175"/>
                  </a:lnTo>
                  <a:lnTo>
                    <a:pt x="1009" y="173"/>
                  </a:lnTo>
                  <a:lnTo>
                    <a:pt x="1014" y="175"/>
                  </a:lnTo>
                  <a:lnTo>
                    <a:pt x="1014" y="180"/>
                  </a:lnTo>
                  <a:lnTo>
                    <a:pt x="1015" y="185"/>
                  </a:lnTo>
                  <a:lnTo>
                    <a:pt x="1015" y="189"/>
                  </a:lnTo>
                  <a:lnTo>
                    <a:pt x="1015" y="195"/>
                  </a:lnTo>
                  <a:lnTo>
                    <a:pt x="1015" y="199"/>
                  </a:lnTo>
                  <a:lnTo>
                    <a:pt x="1015" y="205"/>
                  </a:lnTo>
                  <a:lnTo>
                    <a:pt x="1017" y="208"/>
                  </a:lnTo>
                  <a:lnTo>
                    <a:pt x="1017" y="214"/>
                  </a:lnTo>
                  <a:lnTo>
                    <a:pt x="1014" y="217"/>
                  </a:lnTo>
                  <a:lnTo>
                    <a:pt x="1012" y="218"/>
                  </a:lnTo>
                  <a:lnTo>
                    <a:pt x="1009" y="218"/>
                  </a:lnTo>
                  <a:lnTo>
                    <a:pt x="1010" y="222"/>
                  </a:lnTo>
                  <a:lnTo>
                    <a:pt x="1010" y="225"/>
                  </a:lnTo>
                  <a:lnTo>
                    <a:pt x="1011" y="229"/>
                  </a:lnTo>
                  <a:lnTo>
                    <a:pt x="1012" y="233"/>
                  </a:lnTo>
                  <a:lnTo>
                    <a:pt x="1018" y="235"/>
                  </a:lnTo>
                  <a:lnTo>
                    <a:pt x="1021" y="238"/>
                  </a:lnTo>
                  <a:lnTo>
                    <a:pt x="1021" y="242"/>
                  </a:lnTo>
                  <a:lnTo>
                    <a:pt x="1021" y="245"/>
                  </a:lnTo>
                  <a:lnTo>
                    <a:pt x="1020" y="248"/>
                  </a:lnTo>
                  <a:lnTo>
                    <a:pt x="1019" y="253"/>
                  </a:lnTo>
                  <a:lnTo>
                    <a:pt x="1017" y="256"/>
                  </a:lnTo>
                  <a:lnTo>
                    <a:pt x="1017" y="259"/>
                  </a:lnTo>
                  <a:lnTo>
                    <a:pt x="1012" y="259"/>
                  </a:lnTo>
                  <a:lnTo>
                    <a:pt x="1009" y="259"/>
                  </a:lnTo>
                  <a:lnTo>
                    <a:pt x="1007" y="264"/>
                  </a:lnTo>
                  <a:lnTo>
                    <a:pt x="1007" y="268"/>
                  </a:lnTo>
                  <a:lnTo>
                    <a:pt x="1010" y="273"/>
                  </a:lnTo>
                  <a:lnTo>
                    <a:pt x="1014" y="276"/>
                  </a:lnTo>
                  <a:lnTo>
                    <a:pt x="1021" y="276"/>
                  </a:lnTo>
                  <a:lnTo>
                    <a:pt x="1021" y="273"/>
                  </a:lnTo>
                  <a:lnTo>
                    <a:pt x="1021" y="270"/>
                  </a:lnTo>
                  <a:lnTo>
                    <a:pt x="1023" y="270"/>
                  </a:lnTo>
                  <a:lnTo>
                    <a:pt x="1026" y="269"/>
                  </a:lnTo>
                  <a:lnTo>
                    <a:pt x="1029" y="269"/>
                  </a:lnTo>
                  <a:lnTo>
                    <a:pt x="1033" y="269"/>
                  </a:lnTo>
                  <a:lnTo>
                    <a:pt x="1033" y="276"/>
                  </a:lnTo>
                  <a:lnTo>
                    <a:pt x="1030" y="278"/>
                  </a:lnTo>
                  <a:lnTo>
                    <a:pt x="1026" y="280"/>
                  </a:lnTo>
                  <a:lnTo>
                    <a:pt x="1026" y="284"/>
                  </a:lnTo>
                  <a:lnTo>
                    <a:pt x="1026" y="286"/>
                  </a:lnTo>
                  <a:lnTo>
                    <a:pt x="1030" y="286"/>
                  </a:lnTo>
                  <a:lnTo>
                    <a:pt x="1034" y="286"/>
                  </a:lnTo>
                  <a:lnTo>
                    <a:pt x="1036" y="292"/>
                  </a:lnTo>
                  <a:lnTo>
                    <a:pt x="1037" y="294"/>
                  </a:lnTo>
                  <a:lnTo>
                    <a:pt x="1039" y="296"/>
                  </a:lnTo>
                  <a:lnTo>
                    <a:pt x="1044" y="297"/>
                  </a:lnTo>
                  <a:lnTo>
                    <a:pt x="1047" y="296"/>
                  </a:lnTo>
                  <a:lnTo>
                    <a:pt x="1048" y="293"/>
                  </a:lnTo>
                  <a:lnTo>
                    <a:pt x="1049" y="290"/>
                  </a:lnTo>
                  <a:lnTo>
                    <a:pt x="1049" y="286"/>
                  </a:lnTo>
                  <a:lnTo>
                    <a:pt x="1051" y="286"/>
                  </a:lnTo>
                  <a:lnTo>
                    <a:pt x="1053" y="286"/>
                  </a:lnTo>
                  <a:lnTo>
                    <a:pt x="1055" y="284"/>
                  </a:lnTo>
                  <a:lnTo>
                    <a:pt x="1061" y="283"/>
                  </a:lnTo>
                  <a:lnTo>
                    <a:pt x="1061" y="280"/>
                  </a:lnTo>
                  <a:lnTo>
                    <a:pt x="1060" y="279"/>
                  </a:lnTo>
                  <a:lnTo>
                    <a:pt x="1059" y="277"/>
                  </a:lnTo>
                  <a:lnTo>
                    <a:pt x="1058" y="276"/>
                  </a:lnTo>
                  <a:lnTo>
                    <a:pt x="1055" y="276"/>
                  </a:lnTo>
                  <a:lnTo>
                    <a:pt x="1051" y="276"/>
                  </a:lnTo>
                  <a:lnTo>
                    <a:pt x="1051" y="278"/>
                  </a:lnTo>
                  <a:lnTo>
                    <a:pt x="1048" y="277"/>
                  </a:lnTo>
                  <a:lnTo>
                    <a:pt x="1046" y="274"/>
                  </a:lnTo>
                  <a:lnTo>
                    <a:pt x="1046" y="273"/>
                  </a:lnTo>
                  <a:lnTo>
                    <a:pt x="1046" y="269"/>
                  </a:lnTo>
                  <a:lnTo>
                    <a:pt x="1049" y="267"/>
                  </a:lnTo>
                  <a:lnTo>
                    <a:pt x="1052" y="266"/>
                  </a:lnTo>
                  <a:lnTo>
                    <a:pt x="1055" y="264"/>
                  </a:lnTo>
                  <a:lnTo>
                    <a:pt x="1058" y="264"/>
                  </a:lnTo>
                  <a:lnTo>
                    <a:pt x="1061" y="262"/>
                  </a:lnTo>
                  <a:lnTo>
                    <a:pt x="1063" y="262"/>
                  </a:lnTo>
                  <a:lnTo>
                    <a:pt x="1066" y="264"/>
                  </a:lnTo>
                  <a:lnTo>
                    <a:pt x="1069" y="267"/>
                  </a:lnTo>
                  <a:lnTo>
                    <a:pt x="1071" y="264"/>
                  </a:lnTo>
                  <a:lnTo>
                    <a:pt x="1071" y="262"/>
                  </a:lnTo>
                  <a:lnTo>
                    <a:pt x="1072" y="259"/>
                  </a:lnTo>
                  <a:lnTo>
                    <a:pt x="1073" y="257"/>
                  </a:lnTo>
                  <a:lnTo>
                    <a:pt x="1075" y="259"/>
                  </a:lnTo>
                  <a:lnTo>
                    <a:pt x="1077" y="259"/>
                  </a:lnTo>
                  <a:lnTo>
                    <a:pt x="1077" y="262"/>
                  </a:lnTo>
                  <a:lnTo>
                    <a:pt x="1080" y="264"/>
                  </a:lnTo>
                  <a:lnTo>
                    <a:pt x="1080" y="267"/>
                  </a:lnTo>
                  <a:lnTo>
                    <a:pt x="1082" y="266"/>
                  </a:lnTo>
                  <a:lnTo>
                    <a:pt x="1084" y="264"/>
                  </a:lnTo>
                  <a:lnTo>
                    <a:pt x="1086" y="264"/>
                  </a:lnTo>
                  <a:lnTo>
                    <a:pt x="1088" y="264"/>
                  </a:lnTo>
                  <a:lnTo>
                    <a:pt x="1088" y="262"/>
                  </a:lnTo>
                  <a:lnTo>
                    <a:pt x="1090" y="259"/>
                  </a:lnTo>
                  <a:lnTo>
                    <a:pt x="1092" y="262"/>
                  </a:lnTo>
                  <a:lnTo>
                    <a:pt x="1096" y="264"/>
                  </a:lnTo>
                  <a:lnTo>
                    <a:pt x="1099" y="266"/>
                  </a:lnTo>
                  <a:lnTo>
                    <a:pt x="1103" y="267"/>
                  </a:lnTo>
                  <a:lnTo>
                    <a:pt x="1103" y="269"/>
                  </a:lnTo>
                  <a:lnTo>
                    <a:pt x="1101" y="269"/>
                  </a:lnTo>
                  <a:lnTo>
                    <a:pt x="1096" y="269"/>
                  </a:lnTo>
                  <a:lnTo>
                    <a:pt x="1094" y="270"/>
                  </a:lnTo>
                  <a:lnTo>
                    <a:pt x="1091" y="270"/>
                  </a:lnTo>
                  <a:lnTo>
                    <a:pt x="1091" y="273"/>
                  </a:lnTo>
                  <a:lnTo>
                    <a:pt x="1091" y="278"/>
                  </a:lnTo>
                  <a:lnTo>
                    <a:pt x="1095" y="278"/>
                  </a:lnTo>
                  <a:lnTo>
                    <a:pt x="1093" y="283"/>
                  </a:lnTo>
                  <a:lnTo>
                    <a:pt x="1090" y="286"/>
                  </a:lnTo>
                  <a:lnTo>
                    <a:pt x="1088" y="290"/>
                  </a:lnTo>
                  <a:lnTo>
                    <a:pt x="1088" y="294"/>
                  </a:lnTo>
                  <a:lnTo>
                    <a:pt x="1091" y="294"/>
                  </a:lnTo>
                  <a:lnTo>
                    <a:pt x="1094" y="294"/>
                  </a:lnTo>
                  <a:lnTo>
                    <a:pt x="1096" y="293"/>
                  </a:lnTo>
                  <a:lnTo>
                    <a:pt x="1099" y="292"/>
                  </a:lnTo>
                  <a:lnTo>
                    <a:pt x="1102" y="292"/>
                  </a:lnTo>
                  <a:lnTo>
                    <a:pt x="1104" y="290"/>
                  </a:lnTo>
                  <a:lnTo>
                    <a:pt x="1107" y="290"/>
                  </a:lnTo>
                  <a:lnTo>
                    <a:pt x="1110" y="290"/>
                  </a:lnTo>
                  <a:lnTo>
                    <a:pt x="1114" y="286"/>
                  </a:lnTo>
                  <a:lnTo>
                    <a:pt x="1117" y="283"/>
                  </a:lnTo>
                  <a:lnTo>
                    <a:pt x="1119" y="280"/>
                  </a:lnTo>
                  <a:lnTo>
                    <a:pt x="1125" y="280"/>
                  </a:lnTo>
                  <a:lnTo>
                    <a:pt x="1126" y="284"/>
                  </a:lnTo>
                  <a:lnTo>
                    <a:pt x="1128" y="288"/>
                  </a:lnTo>
                  <a:lnTo>
                    <a:pt x="1131" y="290"/>
                  </a:lnTo>
                  <a:lnTo>
                    <a:pt x="1131" y="294"/>
                  </a:lnTo>
                  <a:lnTo>
                    <a:pt x="1134" y="295"/>
                  </a:lnTo>
                  <a:lnTo>
                    <a:pt x="1136" y="296"/>
                  </a:lnTo>
                  <a:lnTo>
                    <a:pt x="1139" y="296"/>
                  </a:lnTo>
                  <a:lnTo>
                    <a:pt x="1142" y="296"/>
                  </a:lnTo>
                  <a:lnTo>
                    <a:pt x="1142" y="294"/>
                  </a:lnTo>
                  <a:lnTo>
                    <a:pt x="1144" y="292"/>
                  </a:lnTo>
                  <a:lnTo>
                    <a:pt x="1139" y="292"/>
                  </a:lnTo>
                  <a:lnTo>
                    <a:pt x="1138" y="289"/>
                  </a:lnTo>
                  <a:lnTo>
                    <a:pt x="1137" y="286"/>
                  </a:lnTo>
                  <a:lnTo>
                    <a:pt x="1136" y="284"/>
                  </a:lnTo>
                  <a:lnTo>
                    <a:pt x="1134" y="283"/>
                  </a:lnTo>
                  <a:lnTo>
                    <a:pt x="1139" y="280"/>
                  </a:lnTo>
                  <a:lnTo>
                    <a:pt x="1144" y="280"/>
                  </a:lnTo>
                  <a:lnTo>
                    <a:pt x="1147" y="282"/>
                  </a:lnTo>
                  <a:lnTo>
                    <a:pt x="1152" y="285"/>
                  </a:lnTo>
                  <a:lnTo>
                    <a:pt x="1155" y="289"/>
                  </a:lnTo>
                  <a:lnTo>
                    <a:pt x="1159" y="293"/>
                  </a:lnTo>
                  <a:lnTo>
                    <a:pt x="1161" y="295"/>
                  </a:lnTo>
                  <a:lnTo>
                    <a:pt x="1164" y="296"/>
                  </a:lnTo>
                  <a:lnTo>
                    <a:pt x="1164" y="297"/>
                  </a:lnTo>
                  <a:lnTo>
                    <a:pt x="1161" y="301"/>
                  </a:lnTo>
                  <a:lnTo>
                    <a:pt x="1159" y="301"/>
                  </a:lnTo>
                  <a:lnTo>
                    <a:pt x="1159" y="305"/>
                  </a:lnTo>
                  <a:lnTo>
                    <a:pt x="1159" y="309"/>
                  </a:lnTo>
                  <a:lnTo>
                    <a:pt x="1159" y="313"/>
                  </a:lnTo>
                  <a:lnTo>
                    <a:pt x="1156" y="317"/>
                  </a:lnTo>
                  <a:lnTo>
                    <a:pt x="1159" y="319"/>
                  </a:lnTo>
                  <a:lnTo>
                    <a:pt x="1161" y="323"/>
                  </a:lnTo>
                  <a:lnTo>
                    <a:pt x="1164" y="323"/>
                  </a:lnTo>
                  <a:lnTo>
                    <a:pt x="1169" y="323"/>
                  </a:lnTo>
                  <a:lnTo>
                    <a:pt x="1169" y="317"/>
                  </a:lnTo>
                  <a:lnTo>
                    <a:pt x="1172" y="315"/>
                  </a:lnTo>
                  <a:lnTo>
                    <a:pt x="1174" y="313"/>
                  </a:lnTo>
                  <a:lnTo>
                    <a:pt x="1175" y="309"/>
                  </a:lnTo>
                  <a:lnTo>
                    <a:pt x="1180" y="310"/>
                  </a:lnTo>
                  <a:lnTo>
                    <a:pt x="1183" y="313"/>
                  </a:lnTo>
                  <a:lnTo>
                    <a:pt x="1187" y="314"/>
                  </a:lnTo>
                  <a:lnTo>
                    <a:pt x="1190" y="316"/>
                  </a:lnTo>
                  <a:lnTo>
                    <a:pt x="1193" y="318"/>
                  </a:lnTo>
                  <a:lnTo>
                    <a:pt x="1198" y="319"/>
                  </a:lnTo>
                  <a:lnTo>
                    <a:pt x="1201" y="320"/>
                  </a:lnTo>
                  <a:lnTo>
                    <a:pt x="1206" y="322"/>
                  </a:lnTo>
                  <a:lnTo>
                    <a:pt x="1207" y="318"/>
                  </a:lnTo>
                  <a:lnTo>
                    <a:pt x="1207" y="315"/>
                  </a:lnTo>
                  <a:lnTo>
                    <a:pt x="1206" y="313"/>
                  </a:lnTo>
                  <a:lnTo>
                    <a:pt x="1206" y="307"/>
                  </a:lnTo>
                  <a:lnTo>
                    <a:pt x="1207" y="307"/>
                  </a:lnTo>
                  <a:lnTo>
                    <a:pt x="1210" y="305"/>
                  </a:lnTo>
                  <a:lnTo>
                    <a:pt x="1207" y="303"/>
                  </a:lnTo>
                  <a:lnTo>
                    <a:pt x="1207" y="297"/>
                  </a:lnTo>
                  <a:lnTo>
                    <a:pt x="1206" y="296"/>
                  </a:lnTo>
                  <a:lnTo>
                    <a:pt x="1206" y="294"/>
                  </a:lnTo>
                  <a:lnTo>
                    <a:pt x="1209" y="294"/>
                  </a:lnTo>
                  <a:lnTo>
                    <a:pt x="1211" y="293"/>
                  </a:lnTo>
                  <a:lnTo>
                    <a:pt x="1214" y="292"/>
                  </a:lnTo>
                  <a:lnTo>
                    <a:pt x="1215" y="290"/>
                  </a:lnTo>
                  <a:lnTo>
                    <a:pt x="1217" y="292"/>
                  </a:lnTo>
                  <a:lnTo>
                    <a:pt x="1217" y="290"/>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27" name="Freeform 28"/>
            <p:cNvSpPr>
              <a:spLocks/>
            </p:cNvSpPr>
            <p:nvPr/>
          </p:nvSpPr>
          <p:spPr bwMode="auto">
            <a:xfrm>
              <a:off x="1256" y="2836"/>
              <a:ext cx="733" cy="600"/>
            </a:xfrm>
            <a:custGeom>
              <a:avLst/>
              <a:gdLst>
                <a:gd name="T0" fmla="*/ 1 w 1229"/>
                <a:gd name="T1" fmla="*/ 1 h 1007"/>
                <a:gd name="T2" fmla="*/ 1 w 1229"/>
                <a:gd name="T3" fmla="*/ 1 h 1007"/>
                <a:gd name="T4" fmla="*/ 1 w 1229"/>
                <a:gd name="T5" fmla="*/ 1 h 1007"/>
                <a:gd name="T6" fmla="*/ 1 w 1229"/>
                <a:gd name="T7" fmla="*/ 1 h 1007"/>
                <a:gd name="T8" fmla="*/ 1 w 1229"/>
                <a:gd name="T9" fmla="*/ 1 h 1007"/>
                <a:gd name="T10" fmla="*/ 1 w 1229"/>
                <a:gd name="T11" fmla="*/ 1 h 1007"/>
                <a:gd name="T12" fmla="*/ 1 w 1229"/>
                <a:gd name="T13" fmla="*/ 1 h 1007"/>
                <a:gd name="T14" fmla="*/ 1 w 1229"/>
                <a:gd name="T15" fmla="*/ 1 h 1007"/>
                <a:gd name="T16" fmla="*/ 1 w 1229"/>
                <a:gd name="T17" fmla="*/ 1 h 1007"/>
                <a:gd name="T18" fmla="*/ 1 w 1229"/>
                <a:gd name="T19" fmla="*/ 1 h 1007"/>
                <a:gd name="T20" fmla="*/ 1 w 1229"/>
                <a:gd name="T21" fmla="*/ 1 h 1007"/>
                <a:gd name="T22" fmla="*/ 1 w 1229"/>
                <a:gd name="T23" fmla="*/ 1 h 1007"/>
                <a:gd name="T24" fmla="*/ 1 w 1229"/>
                <a:gd name="T25" fmla="*/ 1 h 1007"/>
                <a:gd name="T26" fmla="*/ 1 w 1229"/>
                <a:gd name="T27" fmla="*/ 1 h 1007"/>
                <a:gd name="T28" fmla="*/ 1 w 1229"/>
                <a:gd name="T29" fmla="*/ 1 h 1007"/>
                <a:gd name="T30" fmla="*/ 1 w 1229"/>
                <a:gd name="T31" fmla="*/ 1 h 1007"/>
                <a:gd name="T32" fmla="*/ 1 w 1229"/>
                <a:gd name="T33" fmla="*/ 1 h 1007"/>
                <a:gd name="T34" fmla="*/ 1 w 1229"/>
                <a:gd name="T35" fmla="*/ 1 h 1007"/>
                <a:gd name="T36" fmla="*/ 1 w 1229"/>
                <a:gd name="T37" fmla="*/ 1 h 1007"/>
                <a:gd name="T38" fmla="*/ 1 w 1229"/>
                <a:gd name="T39" fmla="*/ 1 h 1007"/>
                <a:gd name="T40" fmla="*/ 1 w 1229"/>
                <a:gd name="T41" fmla="*/ 1 h 1007"/>
                <a:gd name="T42" fmla="*/ 1 w 1229"/>
                <a:gd name="T43" fmla="*/ 1 h 1007"/>
                <a:gd name="T44" fmla="*/ 1 w 1229"/>
                <a:gd name="T45" fmla="*/ 1 h 1007"/>
                <a:gd name="T46" fmla="*/ 1 w 1229"/>
                <a:gd name="T47" fmla="*/ 1 h 1007"/>
                <a:gd name="T48" fmla="*/ 1 w 1229"/>
                <a:gd name="T49" fmla="*/ 1 h 1007"/>
                <a:gd name="T50" fmla="*/ 1 w 1229"/>
                <a:gd name="T51" fmla="*/ 1 h 1007"/>
                <a:gd name="T52" fmla="*/ 1 w 1229"/>
                <a:gd name="T53" fmla="*/ 1 h 1007"/>
                <a:gd name="T54" fmla="*/ 1 w 1229"/>
                <a:gd name="T55" fmla="*/ 1 h 1007"/>
                <a:gd name="T56" fmla="*/ 1 w 1229"/>
                <a:gd name="T57" fmla="*/ 1 h 1007"/>
                <a:gd name="T58" fmla="*/ 1 w 1229"/>
                <a:gd name="T59" fmla="*/ 1 h 1007"/>
                <a:gd name="T60" fmla="*/ 1 w 1229"/>
                <a:gd name="T61" fmla="*/ 1 h 1007"/>
                <a:gd name="T62" fmla="*/ 1 w 1229"/>
                <a:gd name="T63" fmla="*/ 1 h 1007"/>
                <a:gd name="T64" fmla="*/ 1 w 1229"/>
                <a:gd name="T65" fmla="*/ 1 h 1007"/>
                <a:gd name="T66" fmla="*/ 1 w 1229"/>
                <a:gd name="T67" fmla="*/ 1 h 1007"/>
                <a:gd name="T68" fmla="*/ 1 w 1229"/>
                <a:gd name="T69" fmla="*/ 1 h 1007"/>
                <a:gd name="T70" fmla="*/ 1 w 1229"/>
                <a:gd name="T71" fmla="*/ 1 h 1007"/>
                <a:gd name="T72" fmla="*/ 1 w 1229"/>
                <a:gd name="T73" fmla="*/ 1 h 1007"/>
                <a:gd name="T74" fmla="*/ 1 w 1229"/>
                <a:gd name="T75" fmla="*/ 1 h 1007"/>
                <a:gd name="T76" fmla="*/ 1 w 1229"/>
                <a:gd name="T77" fmla="*/ 1 h 1007"/>
                <a:gd name="T78" fmla="*/ 1 w 1229"/>
                <a:gd name="T79" fmla="*/ 1 h 1007"/>
                <a:gd name="T80" fmla="*/ 1 w 1229"/>
                <a:gd name="T81" fmla="*/ 1 h 1007"/>
                <a:gd name="T82" fmla="*/ 1 w 1229"/>
                <a:gd name="T83" fmla="*/ 1 h 1007"/>
                <a:gd name="T84" fmla="*/ 1 w 1229"/>
                <a:gd name="T85" fmla="*/ 1 h 1007"/>
                <a:gd name="T86" fmla="*/ 1 w 1229"/>
                <a:gd name="T87" fmla="*/ 1 h 1007"/>
                <a:gd name="T88" fmla="*/ 1 w 1229"/>
                <a:gd name="T89" fmla="*/ 1 h 1007"/>
                <a:gd name="T90" fmla="*/ 1 w 1229"/>
                <a:gd name="T91" fmla="*/ 1 h 1007"/>
                <a:gd name="T92" fmla="*/ 1 w 1229"/>
                <a:gd name="T93" fmla="*/ 1 h 1007"/>
                <a:gd name="T94" fmla="*/ 1 w 1229"/>
                <a:gd name="T95" fmla="*/ 1 h 1007"/>
                <a:gd name="T96" fmla="*/ 1 w 1229"/>
                <a:gd name="T97" fmla="*/ 1 h 1007"/>
                <a:gd name="T98" fmla="*/ 1 w 1229"/>
                <a:gd name="T99" fmla="*/ 1 h 1007"/>
                <a:gd name="T100" fmla="*/ 1 w 1229"/>
                <a:gd name="T101" fmla="*/ 1 h 1007"/>
                <a:gd name="T102" fmla="*/ 1 w 1229"/>
                <a:gd name="T103" fmla="*/ 1 h 1007"/>
                <a:gd name="T104" fmla="*/ 1 w 1229"/>
                <a:gd name="T105" fmla="*/ 1 h 1007"/>
                <a:gd name="T106" fmla="*/ 1 w 1229"/>
                <a:gd name="T107" fmla="*/ 1 h 1007"/>
                <a:gd name="T108" fmla="*/ 1 w 1229"/>
                <a:gd name="T109" fmla="*/ 1 h 1007"/>
                <a:gd name="T110" fmla="*/ 1 w 1229"/>
                <a:gd name="T111" fmla="*/ 1 h 1007"/>
                <a:gd name="T112" fmla="*/ 1 w 1229"/>
                <a:gd name="T113" fmla="*/ 1 h 1007"/>
                <a:gd name="T114" fmla="*/ 1 w 1229"/>
                <a:gd name="T115" fmla="*/ 1 h 1007"/>
                <a:gd name="T116" fmla="*/ 1 w 1229"/>
                <a:gd name="T117" fmla="*/ 1 h 1007"/>
                <a:gd name="T118" fmla="*/ 1 w 1229"/>
                <a:gd name="T119" fmla="*/ 1 h 1007"/>
                <a:gd name="T120" fmla="*/ 1 w 1229"/>
                <a:gd name="T121" fmla="*/ 1 h 1007"/>
                <a:gd name="T122" fmla="*/ 1 w 1229"/>
                <a:gd name="T123" fmla="*/ 1 h 1007"/>
                <a:gd name="T124" fmla="*/ 1 w 1229"/>
                <a:gd name="T125" fmla="*/ 1 h 10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9"/>
                <a:gd name="T190" fmla="*/ 0 h 1007"/>
                <a:gd name="T191" fmla="*/ 1229 w 1229"/>
                <a:gd name="T192" fmla="*/ 1007 h 10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9" h="1007">
                  <a:moveTo>
                    <a:pt x="1217" y="290"/>
                  </a:moveTo>
                  <a:lnTo>
                    <a:pt x="1217" y="290"/>
                  </a:lnTo>
                  <a:lnTo>
                    <a:pt x="1220" y="293"/>
                  </a:lnTo>
                  <a:lnTo>
                    <a:pt x="1223" y="296"/>
                  </a:lnTo>
                  <a:lnTo>
                    <a:pt x="1226" y="298"/>
                  </a:lnTo>
                  <a:lnTo>
                    <a:pt x="1228" y="303"/>
                  </a:lnTo>
                  <a:lnTo>
                    <a:pt x="1226" y="306"/>
                  </a:lnTo>
                  <a:lnTo>
                    <a:pt x="1224" y="309"/>
                  </a:lnTo>
                  <a:lnTo>
                    <a:pt x="1222" y="313"/>
                  </a:lnTo>
                  <a:lnTo>
                    <a:pt x="1220" y="316"/>
                  </a:lnTo>
                  <a:lnTo>
                    <a:pt x="1219" y="318"/>
                  </a:lnTo>
                  <a:lnTo>
                    <a:pt x="1218" y="322"/>
                  </a:lnTo>
                  <a:lnTo>
                    <a:pt x="1218" y="325"/>
                  </a:lnTo>
                  <a:lnTo>
                    <a:pt x="1220" y="328"/>
                  </a:lnTo>
                  <a:lnTo>
                    <a:pt x="1220" y="330"/>
                  </a:lnTo>
                  <a:lnTo>
                    <a:pt x="1220" y="333"/>
                  </a:lnTo>
                  <a:lnTo>
                    <a:pt x="1220" y="335"/>
                  </a:lnTo>
                  <a:lnTo>
                    <a:pt x="1221" y="337"/>
                  </a:lnTo>
                  <a:lnTo>
                    <a:pt x="1222" y="339"/>
                  </a:lnTo>
                  <a:lnTo>
                    <a:pt x="1223" y="341"/>
                  </a:lnTo>
                  <a:lnTo>
                    <a:pt x="1224" y="344"/>
                  </a:lnTo>
                  <a:lnTo>
                    <a:pt x="1226" y="346"/>
                  </a:lnTo>
                  <a:lnTo>
                    <a:pt x="1223" y="349"/>
                  </a:lnTo>
                  <a:lnTo>
                    <a:pt x="1221" y="352"/>
                  </a:lnTo>
                  <a:lnTo>
                    <a:pt x="1220" y="355"/>
                  </a:lnTo>
                  <a:lnTo>
                    <a:pt x="1219" y="358"/>
                  </a:lnTo>
                  <a:lnTo>
                    <a:pt x="1218" y="363"/>
                  </a:lnTo>
                  <a:lnTo>
                    <a:pt x="1217" y="367"/>
                  </a:lnTo>
                  <a:lnTo>
                    <a:pt x="1217" y="370"/>
                  </a:lnTo>
                  <a:lnTo>
                    <a:pt x="1217" y="374"/>
                  </a:lnTo>
                  <a:lnTo>
                    <a:pt x="1214" y="377"/>
                  </a:lnTo>
                  <a:lnTo>
                    <a:pt x="1213" y="379"/>
                  </a:lnTo>
                  <a:lnTo>
                    <a:pt x="1212" y="382"/>
                  </a:lnTo>
                  <a:lnTo>
                    <a:pt x="1211" y="386"/>
                  </a:lnTo>
                  <a:lnTo>
                    <a:pt x="1210" y="390"/>
                  </a:lnTo>
                  <a:lnTo>
                    <a:pt x="1210" y="394"/>
                  </a:lnTo>
                  <a:lnTo>
                    <a:pt x="1210" y="398"/>
                  </a:lnTo>
                  <a:lnTo>
                    <a:pt x="1210" y="401"/>
                  </a:lnTo>
                  <a:lnTo>
                    <a:pt x="1207" y="421"/>
                  </a:lnTo>
                  <a:lnTo>
                    <a:pt x="1203" y="439"/>
                  </a:lnTo>
                  <a:lnTo>
                    <a:pt x="1201" y="458"/>
                  </a:lnTo>
                  <a:lnTo>
                    <a:pt x="1196" y="476"/>
                  </a:lnTo>
                  <a:lnTo>
                    <a:pt x="1192" y="496"/>
                  </a:lnTo>
                  <a:lnTo>
                    <a:pt x="1190" y="514"/>
                  </a:lnTo>
                  <a:lnTo>
                    <a:pt x="1186" y="534"/>
                  </a:lnTo>
                  <a:lnTo>
                    <a:pt x="1182" y="551"/>
                  </a:lnTo>
                  <a:lnTo>
                    <a:pt x="1178" y="571"/>
                  </a:lnTo>
                  <a:lnTo>
                    <a:pt x="1174" y="590"/>
                  </a:lnTo>
                  <a:lnTo>
                    <a:pt x="1171" y="609"/>
                  </a:lnTo>
                  <a:lnTo>
                    <a:pt x="1167" y="628"/>
                  </a:lnTo>
                  <a:lnTo>
                    <a:pt x="1163" y="646"/>
                  </a:lnTo>
                  <a:lnTo>
                    <a:pt x="1160" y="666"/>
                  </a:lnTo>
                  <a:lnTo>
                    <a:pt x="1156" y="686"/>
                  </a:lnTo>
                  <a:lnTo>
                    <a:pt x="1153" y="703"/>
                  </a:lnTo>
                  <a:lnTo>
                    <a:pt x="1148" y="721"/>
                  </a:lnTo>
                  <a:lnTo>
                    <a:pt x="1145" y="741"/>
                  </a:lnTo>
                  <a:lnTo>
                    <a:pt x="1142" y="761"/>
                  </a:lnTo>
                  <a:lnTo>
                    <a:pt x="1137" y="779"/>
                  </a:lnTo>
                  <a:lnTo>
                    <a:pt x="1133" y="798"/>
                  </a:lnTo>
                  <a:lnTo>
                    <a:pt x="1130" y="817"/>
                  </a:lnTo>
                  <a:lnTo>
                    <a:pt x="1126" y="836"/>
                  </a:lnTo>
                  <a:lnTo>
                    <a:pt x="1122" y="855"/>
                  </a:lnTo>
                  <a:lnTo>
                    <a:pt x="1118" y="873"/>
                  </a:lnTo>
                  <a:lnTo>
                    <a:pt x="1115" y="893"/>
                  </a:lnTo>
                  <a:lnTo>
                    <a:pt x="1111" y="911"/>
                  </a:lnTo>
                  <a:lnTo>
                    <a:pt x="1107" y="931"/>
                  </a:lnTo>
                  <a:lnTo>
                    <a:pt x="1103" y="949"/>
                  </a:lnTo>
                  <a:lnTo>
                    <a:pt x="1101" y="969"/>
                  </a:lnTo>
                  <a:lnTo>
                    <a:pt x="1096" y="988"/>
                  </a:lnTo>
                  <a:lnTo>
                    <a:pt x="1091" y="1006"/>
                  </a:lnTo>
                  <a:lnTo>
                    <a:pt x="1090" y="1003"/>
                  </a:lnTo>
                  <a:lnTo>
                    <a:pt x="1088" y="1002"/>
                  </a:lnTo>
                  <a:lnTo>
                    <a:pt x="1086" y="1000"/>
                  </a:lnTo>
                  <a:lnTo>
                    <a:pt x="1083" y="1000"/>
                  </a:lnTo>
                  <a:lnTo>
                    <a:pt x="1080" y="993"/>
                  </a:lnTo>
                  <a:lnTo>
                    <a:pt x="1077" y="990"/>
                  </a:lnTo>
                  <a:lnTo>
                    <a:pt x="1073" y="984"/>
                  </a:lnTo>
                  <a:lnTo>
                    <a:pt x="1069" y="980"/>
                  </a:lnTo>
                  <a:lnTo>
                    <a:pt x="1063" y="977"/>
                  </a:lnTo>
                  <a:lnTo>
                    <a:pt x="1060" y="971"/>
                  </a:lnTo>
                  <a:lnTo>
                    <a:pt x="1055" y="967"/>
                  </a:lnTo>
                  <a:lnTo>
                    <a:pt x="1053" y="962"/>
                  </a:lnTo>
                  <a:lnTo>
                    <a:pt x="1049" y="960"/>
                  </a:lnTo>
                  <a:lnTo>
                    <a:pt x="1046" y="957"/>
                  </a:lnTo>
                  <a:lnTo>
                    <a:pt x="1044" y="957"/>
                  </a:lnTo>
                  <a:lnTo>
                    <a:pt x="1044" y="954"/>
                  </a:lnTo>
                  <a:lnTo>
                    <a:pt x="1042" y="952"/>
                  </a:lnTo>
                  <a:lnTo>
                    <a:pt x="1041" y="948"/>
                  </a:lnTo>
                  <a:lnTo>
                    <a:pt x="1039" y="944"/>
                  </a:lnTo>
                  <a:lnTo>
                    <a:pt x="1037" y="942"/>
                  </a:lnTo>
                  <a:lnTo>
                    <a:pt x="1036" y="938"/>
                  </a:lnTo>
                  <a:lnTo>
                    <a:pt x="1034" y="934"/>
                  </a:lnTo>
                  <a:lnTo>
                    <a:pt x="1034" y="931"/>
                  </a:lnTo>
                  <a:lnTo>
                    <a:pt x="1033" y="926"/>
                  </a:lnTo>
                  <a:lnTo>
                    <a:pt x="1030" y="922"/>
                  </a:lnTo>
                  <a:lnTo>
                    <a:pt x="1028" y="920"/>
                  </a:lnTo>
                  <a:lnTo>
                    <a:pt x="1025" y="918"/>
                  </a:lnTo>
                  <a:lnTo>
                    <a:pt x="1021" y="914"/>
                  </a:lnTo>
                  <a:lnTo>
                    <a:pt x="1018" y="913"/>
                  </a:lnTo>
                  <a:lnTo>
                    <a:pt x="1014" y="912"/>
                  </a:lnTo>
                  <a:lnTo>
                    <a:pt x="1009" y="912"/>
                  </a:lnTo>
                  <a:lnTo>
                    <a:pt x="1009" y="914"/>
                  </a:lnTo>
                  <a:lnTo>
                    <a:pt x="1007" y="914"/>
                  </a:lnTo>
                  <a:lnTo>
                    <a:pt x="1005" y="912"/>
                  </a:lnTo>
                  <a:lnTo>
                    <a:pt x="1002" y="912"/>
                  </a:lnTo>
                  <a:lnTo>
                    <a:pt x="998" y="911"/>
                  </a:lnTo>
                  <a:lnTo>
                    <a:pt x="993" y="910"/>
                  </a:lnTo>
                  <a:lnTo>
                    <a:pt x="990" y="910"/>
                  </a:lnTo>
                  <a:lnTo>
                    <a:pt x="987" y="910"/>
                  </a:lnTo>
                  <a:lnTo>
                    <a:pt x="985" y="910"/>
                  </a:lnTo>
                  <a:lnTo>
                    <a:pt x="983" y="913"/>
                  </a:lnTo>
                  <a:lnTo>
                    <a:pt x="982" y="914"/>
                  </a:lnTo>
                  <a:lnTo>
                    <a:pt x="980" y="917"/>
                  </a:lnTo>
                  <a:lnTo>
                    <a:pt x="978" y="920"/>
                  </a:lnTo>
                  <a:lnTo>
                    <a:pt x="975" y="921"/>
                  </a:lnTo>
                  <a:lnTo>
                    <a:pt x="972" y="923"/>
                  </a:lnTo>
                  <a:lnTo>
                    <a:pt x="969" y="926"/>
                  </a:lnTo>
                  <a:lnTo>
                    <a:pt x="968" y="928"/>
                  </a:lnTo>
                  <a:lnTo>
                    <a:pt x="963" y="928"/>
                  </a:lnTo>
                  <a:lnTo>
                    <a:pt x="959" y="928"/>
                  </a:lnTo>
                  <a:lnTo>
                    <a:pt x="955" y="926"/>
                  </a:lnTo>
                  <a:lnTo>
                    <a:pt x="951" y="924"/>
                  </a:lnTo>
                  <a:lnTo>
                    <a:pt x="948" y="923"/>
                  </a:lnTo>
                  <a:lnTo>
                    <a:pt x="944" y="922"/>
                  </a:lnTo>
                  <a:lnTo>
                    <a:pt x="940" y="921"/>
                  </a:lnTo>
                  <a:lnTo>
                    <a:pt x="937" y="921"/>
                  </a:lnTo>
                  <a:lnTo>
                    <a:pt x="932" y="921"/>
                  </a:lnTo>
                  <a:lnTo>
                    <a:pt x="928" y="921"/>
                  </a:lnTo>
                  <a:lnTo>
                    <a:pt x="925" y="921"/>
                  </a:lnTo>
                  <a:lnTo>
                    <a:pt x="921" y="921"/>
                  </a:lnTo>
                  <a:lnTo>
                    <a:pt x="918" y="920"/>
                  </a:lnTo>
                  <a:lnTo>
                    <a:pt x="917" y="918"/>
                  </a:lnTo>
                  <a:lnTo>
                    <a:pt x="915" y="914"/>
                  </a:lnTo>
                  <a:lnTo>
                    <a:pt x="914" y="912"/>
                  </a:lnTo>
                  <a:lnTo>
                    <a:pt x="912" y="912"/>
                  </a:lnTo>
                  <a:lnTo>
                    <a:pt x="910" y="912"/>
                  </a:lnTo>
                  <a:lnTo>
                    <a:pt x="909" y="912"/>
                  </a:lnTo>
                  <a:lnTo>
                    <a:pt x="907" y="912"/>
                  </a:lnTo>
                  <a:lnTo>
                    <a:pt x="978" y="803"/>
                  </a:lnTo>
                  <a:lnTo>
                    <a:pt x="1017" y="741"/>
                  </a:lnTo>
                  <a:lnTo>
                    <a:pt x="1061" y="676"/>
                  </a:lnTo>
                  <a:lnTo>
                    <a:pt x="1061" y="672"/>
                  </a:lnTo>
                  <a:lnTo>
                    <a:pt x="1061" y="669"/>
                  </a:lnTo>
                  <a:lnTo>
                    <a:pt x="1061" y="666"/>
                  </a:lnTo>
                  <a:lnTo>
                    <a:pt x="1060" y="662"/>
                  </a:lnTo>
                  <a:lnTo>
                    <a:pt x="1059" y="658"/>
                  </a:lnTo>
                  <a:lnTo>
                    <a:pt x="1058" y="656"/>
                  </a:lnTo>
                  <a:lnTo>
                    <a:pt x="1057" y="652"/>
                  </a:lnTo>
                  <a:lnTo>
                    <a:pt x="1056" y="650"/>
                  </a:lnTo>
                  <a:lnTo>
                    <a:pt x="1053" y="650"/>
                  </a:lnTo>
                  <a:lnTo>
                    <a:pt x="1050" y="656"/>
                  </a:lnTo>
                  <a:lnTo>
                    <a:pt x="1048" y="658"/>
                  </a:lnTo>
                  <a:lnTo>
                    <a:pt x="1044" y="660"/>
                  </a:lnTo>
                  <a:lnTo>
                    <a:pt x="1038" y="663"/>
                  </a:lnTo>
                  <a:lnTo>
                    <a:pt x="1038" y="660"/>
                  </a:lnTo>
                  <a:lnTo>
                    <a:pt x="1038" y="657"/>
                  </a:lnTo>
                  <a:lnTo>
                    <a:pt x="1038" y="655"/>
                  </a:lnTo>
                  <a:lnTo>
                    <a:pt x="1038" y="652"/>
                  </a:lnTo>
                  <a:lnTo>
                    <a:pt x="1041" y="650"/>
                  </a:lnTo>
                  <a:lnTo>
                    <a:pt x="1039" y="648"/>
                  </a:lnTo>
                  <a:lnTo>
                    <a:pt x="1038" y="646"/>
                  </a:lnTo>
                  <a:lnTo>
                    <a:pt x="1036" y="645"/>
                  </a:lnTo>
                  <a:lnTo>
                    <a:pt x="1034" y="643"/>
                  </a:lnTo>
                  <a:lnTo>
                    <a:pt x="1033" y="645"/>
                  </a:lnTo>
                  <a:lnTo>
                    <a:pt x="1031" y="646"/>
                  </a:lnTo>
                  <a:lnTo>
                    <a:pt x="1030" y="647"/>
                  </a:lnTo>
                  <a:lnTo>
                    <a:pt x="1029" y="650"/>
                  </a:lnTo>
                  <a:lnTo>
                    <a:pt x="1026" y="650"/>
                  </a:lnTo>
                  <a:lnTo>
                    <a:pt x="1023" y="652"/>
                  </a:lnTo>
                  <a:lnTo>
                    <a:pt x="1023" y="648"/>
                  </a:lnTo>
                  <a:lnTo>
                    <a:pt x="1023" y="644"/>
                  </a:lnTo>
                  <a:lnTo>
                    <a:pt x="1023" y="639"/>
                  </a:lnTo>
                  <a:lnTo>
                    <a:pt x="1023" y="635"/>
                  </a:lnTo>
                  <a:lnTo>
                    <a:pt x="1021" y="631"/>
                  </a:lnTo>
                  <a:lnTo>
                    <a:pt x="1019" y="630"/>
                  </a:lnTo>
                  <a:lnTo>
                    <a:pt x="1015" y="630"/>
                  </a:lnTo>
                  <a:lnTo>
                    <a:pt x="1009" y="631"/>
                  </a:lnTo>
                  <a:lnTo>
                    <a:pt x="1006" y="631"/>
                  </a:lnTo>
                  <a:lnTo>
                    <a:pt x="1002" y="631"/>
                  </a:lnTo>
                  <a:lnTo>
                    <a:pt x="998" y="630"/>
                  </a:lnTo>
                  <a:lnTo>
                    <a:pt x="994" y="630"/>
                  </a:lnTo>
                  <a:lnTo>
                    <a:pt x="996" y="626"/>
                  </a:lnTo>
                  <a:lnTo>
                    <a:pt x="1001" y="623"/>
                  </a:lnTo>
                  <a:lnTo>
                    <a:pt x="1006" y="621"/>
                  </a:lnTo>
                  <a:lnTo>
                    <a:pt x="1009" y="620"/>
                  </a:lnTo>
                  <a:lnTo>
                    <a:pt x="1005" y="617"/>
                  </a:lnTo>
                  <a:lnTo>
                    <a:pt x="1001" y="616"/>
                  </a:lnTo>
                  <a:lnTo>
                    <a:pt x="995" y="615"/>
                  </a:lnTo>
                  <a:lnTo>
                    <a:pt x="990" y="616"/>
                  </a:lnTo>
                  <a:lnTo>
                    <a:pt x="985" y="617"/>
                  </a:lnTo>
                  <a:lnTo>
                    <a:pt x="980" y="617"/>
                  </a:lnTo>
                  <a:lnTo>
                    <a:pt x="974" y="617"/>
                  </a:lnTo>
                  <a:lnTo>
                    <a:pt x="969" y="618"/>
                  </a:lnTo>
                  <a:lnTo>
                    <a:pt x="969" y="615"/>
                  </a:lnTo>
                  <a:lnTo>
                    <a:pt x="968" y="610"/>
                  </a:lnTo>
                  <a:lnTo>
                    <a:pt x="966" y="607"/>
                  </a:lnTo>
                  <a:lnTo>
                    <a:pt x="966" y="605"/>
                  </a:lnTo>
                  <a:lnTo>
                    <a:pt x="960" y="607"/>
                  </a:lnTo>
                  <a:lnTo>
                    <a:pt x="955" y="608"/>
                  </a:lnTo>
                  <a:lnTo>
                    <a:pt x="952" y="606"/>
                  </a:lnTo>
                  <a:lnTo>
                    <a:pt x="949" y="603"/>
                  </a:lnTo>
                  <a:lnTo>
                    <a:pt x="944" y="600"/>
                  </a:lnTo>
                  <a:lnTo>
                    <a:pt x="940" y="597"/>
                  </a:lnTo>
                  <a:lnTo>
                    <a:pt x="938" y="599"/>
                  </a:lnTo>
                  <a:lnTo>
                    <a:pt x="938" y="600"/>
                  </a:lnTo>
                  <a:lnTo>
                    <a:pt x="940" y="603"/>
                  </a:lnTo>
                  <a:lnTo>
                    <a:pt x="940" y="607"/>
                  </a:lnTo>
                  <a:lnTo>
                    <a:pt x="942" y="608"/>
                  </a:lnTo>
                  <a:lnTo>
                    <a:pt x="939" y="611"/>
                  </a:lnTo>
                  <a:lnTo>
                    <a:pt x="934" y="612"/>
                  </a:lnTo>
                  <a:lnTo>
                    <a:pt x="931" y="612"/>
                  </a:lnTo>
                  <a:lnTo>
                    <a:pt x="926" y="610"/>
                  </a:lnTo>
                  <a:lnTo>
                    <a:pt x="926" y="607"/>
                  </a:lnTo>
                  <a:lnTo>
                    <a:pt x="928" y="603"/>
                  </a:lnTo>
                  <a:lnTo>
                    <a:pt x="928" y="599"/>
                  </a:lnTo>
                  <a:lnTo>
                    <a:pt x="928" y="597"/>
                  </a:lnTo>
                  <a:lnTo>
                    <a:pt x="928" y="596"/>
                  </a:lnTo>
                  <a:lnTo>
                    <a:pt x="926" y="594"/>
                  </a:lnTo>
                  <a:lnTo>
                    <a:pt x="922" y="593"/>
                  </a:lnTo>
                  <a:lnTo>
                    <a:pt x="915" y="593"/>
                  </a:lnTo>
                  <a:lnTo>
                    <a:pt x="917" y="590"/>
                  </a:lnTo>
                  <a:lnTo>
                    <a:pt x="918" y="586"/>
                  </a:lnTo>
                  <a:lnTo>
                    <a:pt x="917" y="584"/>
                  </a:lnTo>
                  <a:lnTo>
                    <a:pt x="915" y="581"/>
                  </a:lnTo>
                  <a:lnTo>
                    <a:pt x="912" y="579"/>
                  </a:lnTo>
                  <a:lnTo>
                    <a:pt x="910" y="578"/>
                  </a:lnTo>
                  <a:lnTo>
                    <a:pt x="906" y="576"/>
                  </a:lnTo>
                  <a:lnTo>
                    <a:pt x="901" y="576"/>
                  </a:lnTo>
                  <a:lnTo>
                    <a:pt x="896" y="572"/>
                  </a:lnTo>
                  <a:lnTo>
                    <a:pt x="892" y="568"/>
                  </a:lnTo>
                  <a:lnTo>
                    <a:pt x="887" y="570"/>
                  </a:lnTo>
                  <a:lnTo>
                    <a:pt x="883" y="568"/>
                  </a:lnTo>
                  <a:lnTo>
                    <a:pt x="882" y="567"/>
                  </a:lnTo>
                  <a:lnTo>
                    <a:pt x="879" y="564"/>
                  </a:lnTo>
                  <a:lnTo>
                    <a:pt x="877" y="561"/>
                  </a:lnTo>
                  <a:lnTo>
                    <a:pt x="873" y="558"/>
                  </a:lnTo>
                  <a:lnTo>
                    <a:pt x="869" y="556"/>
                  </a:lnTo>
                  <a:lnTo>
                    <a:pt x="867" y="555"/>
                  </a:lnTo>
                  <a:lnTo>
                    <a:pt x="864" y="555"/>
                  </a:lnTo>
                  <a:lnTo>
                    <a:pt x="861" y="555"/>
                  </a:lnTo>
                  <a:lnTo>
                    <a:pt x="858" y="556"/>
                  </a:lnTo>
                  <a:lnTo>
                    <a:pt x="855" y="558"/>
                  </a:lnTo>
                  <a:lnTo>
                    <a:pt x="851" y="558"/>
                  </a:lnTo>
                  <a:lnTo>
                    <a:pt x="848" y="557"/>
                  </a:lnTo>
                  <a:lnTo>
                    <a:pt x="845" y="555"/>
                  </a:lnTo>
                  <a:lnTo>
                    <a:pt x="842" y="552"/>
                  </a:lnTo>
                  <a:lnTo>
                    <a:pt x="840" y="551"/>
                  </a:lnTo>
                  <a:lnTo>
                    <a:pt x="837" y="550"/>
                  </a:lnTo>
                  <a:lnTo>
                    <a:pt x="834" y="548"/>
                  </a:lnTo>
                  <a:lnTo>
                    <a:pt x="832" y="547"/>
                  </a:lnTo>
                  <a:lnTo>
                    <a:pt x="830" y="545"/>
                  </a:lnTo>
                  <a:lnTo>
                    <a:pt x="830" y="548"/>
                  </a:lnTo>
                  <a:lnTo>
                    <a:pt x="831" y="550"/>
                  </a:lnTo>
                  <a:lnTo>
                    <a:pt x="832" y="551"/>
                  </a:lnTo>
                  <a:lnTo>
                    <a:pt x="833" y="555"/>
                  </a:lnTo>
                  <a:lnTo>
                    <a:pt x="834" y="558"/>
                  </a:lnTo>
                  <a:lnTo>
                    <a:pt x="834" y="559"/>
                  </a:lnTo>
                  <a:lnTo>
                    <a:pt x="836" y="562"/>
                  </a:lnTo>
                  <a:lnTo>
                    <a:pt x="836" y="566"/>
                  </a:lnTo>
                  <a:lnTo>
                    <a:pt x="833" y="568"/>
                  </a:lnTo>
                  <a:lnTo>
                    <a:pt x="828" y="566"/>
                  </a:lnTo>
                  <a:lnTo>
                    <a:pt x="826" y="564"/>
                  </a:lnTo>
                  <a:lnTo>
                    <a:pt x="821" y="564"/>
                  </a:lnTo>
                  <a:lnTo>
                    <a:pt x="817" y="561"/>
                  </a:lnTo>
                  <a:lnTo>
                    <a:pt x="814" y="561"/>
                  </a:lnTo>
                  <a:lnTo>
                    <a:pt x="812" y="562"/>
                  </a:lnTo>
                  <a:lnTo>
                    <a:pt x="809" y="564"/>
                  </a:lnTo>
                  <a:lnTo>
                    <a:pt x="803" y="566"/>
                  </a:lnTo>
                  <a:lnTo>
                    <a:pt x="803" y="569"/>
                  </a:lnTo>
                  <a:lnTo>
                    <a:pt x="803" y="571"/>
                  </a:lnTo>
                  <a:lnTo>
                    <a:pt x="803" y="575"/>
                  </a:lnTo>
                  <a:lnTo>
                    <a:pt x="803" y="579"/>
                  </a:lnTo>
                  <a:lnTo>
                    <a:pt x="801" y="581"/>
                  </a:lnTo>
                  <a:lnTo>
                    <a:pt x="796" y="579"/>
                  </a:lnTo>
                  <a:lnTo>
                    <a:pt x="794" y="580"/>
                  </a:lnTo>
                  <a:lnTo>
                    <a:pt x="791" y="582"/>
                  </a:lnTo>
                  <a:lnTo>
                    <a:pt x="788" y="586"/>
                  </a:lnTo>
                  <a:lnTo>
                    <a:pt x="786" y="584"/>
                  </a:lnTo>
                  <a:lnTo>
                    <a:pt x="784" y="584"/>
                  </a:lnTo>
                  <a:lnTo>
                    <a:pt x="779" y="580"/>
                  </a:lnTo>
                  <a:lnTo>
                    <a:pt x="777" y="580"/>
                  </a:lnTo>
                  <a:lnTo>
                    <a:pt x="775" y="581"/>
                  </a:lnTo>
                  <a:lnTo>
                    <a:pt x="772" y="581"/>
                  </a:lnTo>
                  <a:lnTo>
                    <a:pt x="772" y="584"/>
                  </a:lnTo>
                  <a:lnTo>
                    <a:pt x="772" y="586"/>
                  </a:lnTo>
                  <a:lnTo>
                    <a:pt x="767" y="586"/>
                  </a:lnTo>
                  <a:lnTo>
                    <a:pt x="769" y="581"/>
                  </a:lnTo>
                  <a:lnTo>
                    <a:pt x="765" y="579"/>
                  </a:lnTo>
                  <a:lnTo>
                    <a:pt x="761" y="578"/>
                  </a:lnTo>
                  <a:lnTo>
                    <a:pt x="759" y="579"/>
                  </a:lnTo>
                  <a:lnTo>
                    <a:pt x="757" y="581"/>
                  </a:lnTo>
                  <a:lnTo>
                    <a:pt x="755" y="582"/>
                  </a:lnTo>
                  <a:lnTo>
                    <a:pt x="752" y="585"/>
                  </a:lnTo>
                  <a:lnTo>
                    <a:pt x="748" y="587"/>
                  </a:lnTo>
                  <a:lnTo>
                    <a:pt x="744" y="587"/>
                  </a:lnTo>
                  <a:lnTo>
                    <a:pt x="741" y="590"/>
                  </a:lnTo>
                  <a:lnTo>
                    <a:pt x="739" y="586"/>
                  </a:lnTo>
                  <a:lnTo>
                    <a:pt x="737" y="581"/>
                  </a:lnTo>
                  <a:lnTo>
                    <a:pt x="737" y="576"/>
                  </a:lnTo>
                  <a:lnTo>
                    <a:pt x="733" y="576"/>
                  </a:lnTo>
                  <a:lnTo>
                    <a:pt x="733" y="574"/>
                  </a:lnTo>
                  <a:lnTo>
                    <a:pt x="733" y="570"/>
                  </a:lnTo>
                  <a:lnTo>
                    <a:pt x="731" y="568"/>
                  </a:lnTo>
                  <a:lnTo>
                    <a:pt x="728" y="566"/>
                  </a:lnTo>
                  <a:lnTo>
                    <a:pt x="726" y="564"/>
                  </a:lnTo>
                  <a:lnTo>
                    <a:pt x="723" y="564"/>
                  </a:lnTo>
                  <a:lnTo>
                    <a:pt x="722" y="561"/>
                  </a:lnTo>
                  <a:lnTo>
                    <a:pt x="719" y="561"/>
                  </a:lnTo>
                  <a:lnTo>
                    <a:pt x="717" y="561"/>
                  </a:lnTo>
                  <a:lnTo>
                    <a:pt x="713" y="561"/>
                  </a:lnTo>
                  <a:lnTo>
                    <a:pt x="713" y="564"/>
                  </a:lnTo>
                  <a:lnTo>
                    <a:pt x="713" y="568"/>
                  </a:lnTo>
                  <a:lnTo>
                    <a:pt x="713" y="571"/>
                  </a:lnTo>
                  <a:lnTo>
                    <a:pt x="713" y="574"/>
                  </a:lnTo>
                  <a:lnTo>
                    <a:pt x="714" y="575"/>
                  </a:lnTo>
                  <a:lnTo>
                    <a:pt x="715" y="576"/>
                  </a:lnTo>
                  <a:lnTo>
                    <a:pt x="713" y="576"/>
                  </a:lnTo>
                  <a:lnTo>
                    <a:pt x="711" y="574"/>
                  </a:lnTo>
                  <a:lnTo>
                    <a:pt x="709" y="571"/>
                  </a:lnTo>
                  <a:lnTo>
                    <a:pt x="707" y="569"/>
                  </a:lnTo>
                  <a:lnTo>
                    <a:pt x="707" y="566"/>
                  </a:lnTo>
                  <a:lnTo>
                    <a:pt x="707" y="564"/>
                  </a:lnTo>
                  <a:lnTo>
                    <a:pt x="707" y="560"/>
                  </a:lnTo>
                  <a:lnTo>
                    <a:pt x="707" y="557"/>
                  </a:lnTo>
                  <a:lnTo>
                    <a:pt x="707" y="555"/>
                  </a:lnTo>
                  <a:lnTo>
                    <a:pt x="705" y="555"/>
                  </a:lnTo>
                  <a:lnTo>
                    <a:pt x="703" y="555"/>
                  </a:lnTo>
                  <a:lnTo>
                    <a:pt x="698" y="555"/>
                  </a:lnTo>
                  <a:lnTo>
                    <a:pt x="696" y="555"/>
                  </a:lnTo>
                  <a:lnTo>
                    <a:pt x="692" y="551"/>
                  </a:lnTo>
                  <a:lnTo>
                    <a:pt x="688" y="549"/>
                  </a:lnTo>
                  <a:lnTo>
                    <a:pt x="683" y="548"/>
                  </a:lnTo>
                  <a:lnTo>
                    <a:pt x="678" y="548"/>
                  </a:lnTo>
                  <a:lnTo>
                    <a:pt x="672" y="547"/>
                  </a:lnTo>
                  <a:lnTo>
                    <a:pt x="668" y="548"/>
                  </a:lnTo>
                  <a:lnTo>
                    <a:pt x="663" y="548"/>
                  </a:lnTo>
                  <a:lnTo>
                    <a:pt x="659" y="549"/>
                  </a:lnTo>
                  <a:lnTo>
                    <a:pt x="659" y="547"/>
                  </a:lnTo>
                  <a:lnTo>
                    <a:pt x="657" y="545"/>
                  </a:lnTo>
                  <a:lnTo>
                    <a:pt x="659" y="540"/>
                  </a:lnTo>
                  <a:lnTo>
                    <a:pt x="659" y="535"/>
                  </a:lnTo>
                  <a:lnTo>
                    <a:pt x="657" y="534"/>
                  </a:lnTo>
                  <a:lnTo>
                    <a:pt x="655" y="532"/>
                  </a:lnTo>
                  <a:lnTo>
                    <a:pt x="652" y="534"/>
                  </a:lnTo>
                  <a:lnTo>
                    <a:pt x="649" y="534"/>
                  </a:lnTo>
                  <a:lnTo>
                    <a:pt x="649" y="535"/>
                  </a:lnTo>
                  <a:lnTo>
                    <a:pt x="644" y="535"/>
                  </a:lnTo>
                  <a:lnTo>
                    <a:pt x="642" y="538"/>
                  </a:lnTo>
                  <a:lnTo>
                    <a:pt x="642" y="540"/>
                  </a:lnTo>
                  <a:lnTo>
                    <a:pt x="639" y="542"/>
                  </a:lnTo>
                  <a:lnTo>
                    <a:pt x="640" y="545"/>
                  </a:lnTo>
                  <a:lnTo>
                    <a:pt x="636" y="545"/>
                  </a:lnTo>
                  <a:lnTo>
                    <a:pt x="634" y="544"/>
                  </a:lnTo>
                  <a:lnTo>
                    <a:pt x="633" y="542"/>
                  </a:lnTo>
                  <a:lnTo>
                    <a:pt x="630" y="542"/>
                  </a:lnTo>
                  <a:lnTo>
                    <a:pt x="630" y="545"/>
                  </a:lnTo>
                  <a:lnTo>
                    <a:pt x="630" y="549"/>
                  </a:lnTo>
                  <a:lnTo>
                    <a:pt x="628" y="551"/>
                  </a:lnTo>
                  <a:lnTo>
                    <a:pt x="626" y="555"/>
                  </a:lnTo>
                  <a:lnTo>
                    <a:pt x="625" y="557"/>
                  </a:lnTo>
                  <a:lnTo>
                    <a:pt x="623" y="559"/>
                  </a:lnTo>
                  <a:lnTo>
                    <a:pt x="621" y="561"/>
                  </a:lnTo>
                  <a:lnTo>
                    <a:pt x="621" y="566"/>
                  </a:lnTo>
                  <a:lnTo>
                    <a:pt x="619" y="568"/>
                  </a:lnTo>
                  <a:lnTo>
                    <a:pt x="617" y="570"/>
                  </a:lnTo>
                  <a:lnTo>
                    <a:pt x="614" y="570"/>
                  </a:lnTo>
                  <a:lnTo>
                    <a:pt x="610" y="570"/>
                  </a:lnTo>
                  <a:lnTo>
                    <a:pt x="607" y="571"/>
                  </a:lnTo>
                  <a:lnTo>
                    <a:pt x="605" y="572"/>
                  </a:lnTo>
                  <a:lnTo>
                    <a:pt x="605" y="576"/>
                  </a:lnTo>
                  <a:lnTo>
                    <a:pt x="606" y="579"/>
                  </a:lnTo>
                  <a:lnTo>
                    <a:pt x="607" y="581"/>
                  </a:lnTo>
                  <a:lnTo>
                    <a:pt x="609" y="584"/>
                  </a:lnTo>
                  <a:lnTo>
                    <a:pt x="607" y="584"/>
                  </a:lnTo>
                  <a:lnTo>
                    <a:pt x="607" y="586"/>
                  </a:lnTo>
                  <a:lnTo>
                    <a:pt x="603" y="582"/>
                  </a:lnTo>
                  <a:lnTo>
                    <a:pt x="601" y="582"/>
                  </a:lnTo>
                  <a:lnTo>
                    <a:pt x="598" y="584"/>
                  </a:lnTo>
                  <a:lnTo>
                    <a:pt x="593" y="584"/>
                  </a:lnTo>
                  <a:lnTo>
                    <a:pt x="593" y="581"/>
                  </a:lnTo>
                  <a:lnTo>
                    <a:pt x="590" y="581"/>
                  </a:lnTo>
                  <a:lnTo>
                    <a:pt x="588" y="581"/>
                  </a:lnTo>
                  <a:lnTo>
                    <a:pt x="585" y="579"/>
                  </a:lnTo>
                  <a:lnTo>
                    <a:pt x="579" y="574"/>
                  </a:lnTo>
                  <a:lnTo>
                    <a:pt x="576" y="576"/>
                  </a:lnTo>
                  <a:lnTo>
                    <a:pt x="575" y="579"/>
                  </a:lnTo>
                  <a:lnTo>
                    <a:pt x="573" y="581"/>
                  </a:lnTo>
                  <a:lnTo>
                    <a:pt x="571" y="584"/>
                  </a:lnTo>
                  <a:lnTo>
                    <a:pt x="569" y="586"/>
                  </a:lnTo>
                  <a:lnTo>
                    <a:pt x="566" y="588"/>
                  </a:lnTo>
                  <a:lnTo>
                    <a:pt x="563" y="591"/>
                  </a:lnTo>
                  <a:lnTo>
                    <a:pt x="561" y="593"/>
                  </a:lnTo>
                  <a:lnTo>
                    <a:pt x="559" y="595"/>
                  </a:lnTo>
                  <a:lnTo>
                    <a:pt x="556" y="595"/>
                  </a:lnTo>
                  <a:lnTo>
                    <a:pt x="553" y="597"/>
                  </a:lnTo>
                  <a:lnTo>
                    <a:pt x="553" y="600"/>
                  </a:lnTo>
                  <a:lnTo>
                    <a:pt x="553" y="605"/>
                  </a:lnTo>
                  <a:lnTo>
                    <a:pt x="553" y="608"/>
                  </a:lnTo>
                  <a:lnTo>
                    <a:pt x="553" y="607"/>
                  </a:lnTo>
                  <a:lnTo>
                    <a:pt x="552" y="607"/>
                  </a:lnTo>
                  <a:lnTo>
                    <a:pt x="552" y="605"/>
                  </a:lnTo>
                  <a:lnTo>
                    <a:pt x="549" y="599"/>
                  </a:lnTo>
                  <a:lnTo>
                    <a:pt x="546" y="599"/>
                  </a:lnTo>
                  <a:lnTo>
                    <a:pt x="544" y="599"/>
                  </a:lnTo>
                  <a:lnTo>
                    <a:pt x="541" y="599"/>
                  </a:lnTo>
                  <a:lnTo>
                    <a:pt x="539" y="599"/>
                  </a:lnTo>
                  <a:lnTo>
                    <a:pt x="537" y="599"/>
                  </a:lnTo>
                  <a:lnTo>
                    <a:pt x="534" y="599"/>
                  </a:lnTo>
                  <a:lnTo>
                    <a:pt x="532" y="599"/>
                  </a:lnTo>
                  <a:lnTo>
                    <a:pt x="529" y="599"/>
                  </a:lnTo>
                  <a:lnTo>
                    <a:pt x="529" y="602"/>
                  </a:lnTo>
                  <a:lnTo>
                    <a:pt x="523" y="605"/>
                  </a:lnTo>
                  <a:lnTo>
                    <a:pt x="523" y="607"/>
                  </a:lnTo>
                  <a:lnTo>
                    <a:pt x="519" y="607"/>
                  </a:lnTo>
                  <a:lnTo>
                    <a:pt x="517" y="608"/>
                  </a:lnTo>
                  <a:lnTo>
                    <a:pt x="515" y="608"/>
                  </a:lnTo>
                  <a:lnTo>
                    <a:pt x="512" y="610"/>
                  </a:lnTo>
                  <a:lnTo>
                    <a:pt x="509" y="610"/>
                  </a:lnTo>
                  <a:lnTo>
                    <a:pt x="507" y="610"/>
                  </a:lnTo>
                  <a:lnTo>
                    <a:pt x="503" y="610"/>
                  </a:lnTo>
                  <a:lnTo>
                    <a:pt x="501" y="610"/>
                  </a:lnTo>
                  <a:lnTo>
                    <a:pt x="498" y="610"/>
                  </a:lnTo>
                  <a:lnTo>
                    <a:pt x="498" y="608"/>
                  </a:lnTo>
                  <a:lnTo>
                    <a:pt x="495" y="607"/>
                  </a:lnTo>
                  <a:lnTo>
                    <a:pt x="495" y="602"/>
                  </a:lnTo>
                  <a:lnTo>
                    <a:pt x="492" y="597"/>
                  </a:lnTo>
                  <a:lnTo>
                    <a:pt x="490" y="597"/>
                  </a:lnTo>
                  <a:lnTo>
                    <a:pt x="487" y="597"/>
                  </a:lnTo>
                  <a:lnTo>
                    <a:pt x="484" y="597"/>
                  </a:lnTo>
                  <a:lnTo>
                    <a:pt x="482" y="597"/>
                  </a:lnTo>
                  <a:lnTo>
                    <a:pt x="479" y="597"/>
                  </a:lnTo>
                  <a:lnTo>
                    <a:pt x="476" y="597"/>
                  </a:lnTo>
                  <a:lnTo>
                    <a:pt x="474" y="596"/>
                  </a:lnTo>
                  <a:lnTo>
                    <a:pt x="472" y="595"/>
                  </a:lnTo>
                  <a:lnTo>
                    <a:pt x="469" y="597"/>
                  </a:lnTo>
                  <a:lnTo>
                    <a:pt x="464" y="597"/>
                  </a:lnTo>
                  <a:lnTo>
                    <a:pt x="460" y="597"/>
                  </a:lnTo>
                  <a:lnTo>
                    <a:pt x="455" y="597"/>
                  </a:lnTo>
                  <a:lnTo>
                    <a:pt x="453" y="596"/>
                  </a:lnTo>
                  <a:lnTo>
                    <a:pt x="451" y="593"/>
                  </a:lnTo>
                  <a:lnTo>
                    <a:pt x="448" y="593"/>
                  </a:lnTo>
                  <a:lnTo>
                    <a:pt x="444" y="591"/>
                  </a:lnTo>
                  <a:lnTo>
                    <a:pt x="442" y="591"/>
                  </a:lnTo>
                  <a:lnTo>
                    <a:pt x="437" y="591"/>
                  </a:lnTo>
                  <a:lnTo>
                    <a:pt x="434" y="591"/>
                  </a:lnTo>
                  <a:lnTo>
                    <a:pt x="431" y="591"/>
                  </a:lnTo>
                  <a:lnTo>
                    <a:pt x="431" y="593"/>
                  </a:lnTo>
                  <a:lnTo>
                    <a:pt x="431" y="596"/>
                  </a:lnTo>
                  <a:lnTo>
                    <a:pt x="429" y="598"/>
                  </a:lnTo>
                  <a:lnTo>
                    <a:pt x="428" y="600"/>
                  </a:lnTo>
                  <a:lnTo>
                    <a:pt x="428" y="605"/>
                  </a:lnTo>
                  <a:lnTo>
                    <a:pt x="425" y="607"/>
                  </a:lnTo>
                  <a:lnTo>
                    <a:pt x="423" y="608"/>
                  </a:lnTo>
                  <a:lnTo>
                    <a:pt x="422" y="608"/>
                  </a:lnTo>
                  <a:lnTo>
                    <a:pt x="419" y="604"/>
                  </a:lnTo>
                  <a:lnTo>
                    <a:pt x="417" y="599"/>
                  </a:lnTo>
                  <a:lnTo>
                    <a:pt x="415" y="596"/>
                  </a:lnTo>
                  <a:lnTo>
                    <a:pt x="409" y="593"/>
                  </a:lnTo>
                  <a:lnTo>
                    <a:pt x="409" y="595"/>
                  </a:lnTo>
                  <a:lnTo>
                    <a:pt x="409" y="596"/>
                  </a:lnTo>
                  <a:lnTo>
                    <a:pt x="409" y="597"/>
                  </a:lnTo>
                  <a:lnTo>
                    <a:pt x="409" y="599"/>
                  </a:lnTo>
                  <a:lnTo>
                    <a:pt x="406" y="602"/>
                  </a:lnTo>
                  <a:lnTo>
                    <a:pt x="406" y="605"/>
                  </a:lnTo>
                  <a:lnTo>
                    <a:pt x="404" y="604"/>
                  </a:lnTo>
                  <a:lnTo>
                    <a:pt x="403" y="603"/>
                  </a:lnTo>
                  <a:lnTo>
                    <a:pt x="402" y="600"/>
                  </a:lnTo>
                  <a:lnTo>
                    <a:pt x="400" y="599"/>
                  </a:lnTo>
                  <a:lnTo>
                    <a:pt x="400" y="597"/>
                  </a:lnTo>
                  <a:lnTo>
                    <a:pt x="398" y="597"/>
                  </a:lnTo>
                  <a:lnTo>
                    <a:pt x="395" y="598"/>
                  </a:lnTo>
                  <a:lnTo>
                    <a:pt x="393" y="600"/>
                  </a:lnTo>
                  <a:lnTo>
                    <a:pt x="388" y="602"/>
                  </a:lnTo>
                  <a:lnTo>
                    <a:pt x="382" y="602"/>
                  </a:lnTo>
                  <a:lnTo>
                    <a:pt x="377" y="607"/>
                  </a:lnTo>
                  <a:lnTo>
                    <a:pt x="372" y="607"/>
                  </a:lnTo>
                  <a:lnTo>
                    <a:pt x="368" y="608"/>
                  </a:lnTo>
                  <a:lnTo>
                    <a:pt x="364" y="610"/>
                  </a:lnTo>
                  <a:lnTo>
                    <a:pt x="360" y="614"/>
                  </a:lnTo>
                  <a:lnTo>
                    <a:pt x="361" y="610"/>
                  </a:lnTo>
                  <a:lnTo>
                    <a:pt x="363" y="608"/>
                  </a:lnTo>
                  <a:lnTo>
                    <a:pt x="363" y="607"/>
                  </a:lnTo>
                  <a:lnTo>
                    <a:pt x="364" y="605"/>
                  </a:lnTo>
                  <a:lnTo>
                    <a:pt x="361" y="602"/>
                  </a:lnTo>
                  <a:lnTo>
                    <a:pt x="359" y="600"/>
                  </a:lnTo>
                  <a:lnTo>
                    <a:pt x="358" y="597"/>
                  </a:lnTo>
                  <a:lnTo>
                    <a:pt x="356" y="596"/>
                  </a:lnTo>
                  <a:lnTo>
                    <a:pt x="355" y="593"/>
                  </a:lnTo>
                  <a:lnTo>
                    <a:pt x="355" y="591"/>
                  </a:lnTo>
                  <a:lnTo>
                    <a:pt x="355" y="587"/>
                  </a:lnTo>
                  <a:lnTo>
                    <a:pt x="355" y="584"/>
                  </a:lnTo>
                  <a:lnTo>
                    <a:pt x="352" y="584"/>
                  </a:lnTo>
                  <a:lnTo>
                    <a:pt x="348" y="585"/>
                  </a:lnTo>
                  <a:lnTo>
                    <a:pt x="346" y="586"/>
                  </a:lnTo>
                  <a:lnTo>
                    <a:pt x="344" y="587"/>
                  </a:lnTo>
                  <a:lnTo>
                    <a:pt x="336" y="584"/>
                  </a:lnTo>
                  <a:lnTo>
                    <a:pt x="336" y="579"/>
                  </a:lnTo>
                  <a:lnTo>
                    <a:pt x="331" y="579"/>
                  </a:lnTo>
                  <a:lnTo>
                    <a:pt x="331" y="582"/>
                  </a:lnTo>
                  <a:lnTo>
                    <a:pt x="331" y="585"/>
                  </a:lnTo>
                  <a:lnTo>
                    <a:pt x="330" y="587"/>
                  </a:lnTo>
                  <a:lnTo>
                    <a:pt x="328" y="591"/>
                  </a:lnTo>
                  <a:lnTo>
                    <a:pt x="326" y="587"/>
                  </a:lnTo>
                  <a:lnTo>
                    <a:pt x="325" y="585"/>
                  </a:lnTo>
                  <a:lnTo>
                    <a:pt x="325" y="582"/>
                  </a:lnTo>
                  <a:lnTo>
                    <a:pt x="325" y="579"/>
                  </a:lnTo>
                  <a:lnTo>
                    <a:pt x="323" y="579"/>
                  </a:lnTo>
                  <a:lnTo>
                    <a:pt x="320" y="581"/>
                  </a:lnTo>
                  <a:lnTo>
                    <a:pt x="318" y="581"/>
                  </a:lnTo>
                  <a:lnTo>
                    <a:pt x="317" y="584"/>
                  </a:lnTo>
                  <a:lnTo>
                    <a:pt x="314" y="582"/>
                  </a:lnTo>
                  <a:lnTo>
                    <a:pt x="314" y="581"/>
                  </a:lnTo>
                  <a:lnTo>
                    <a:pt x="314" y="579"/>
                  </a:lnTo>
                  <a:lnTo>
                    <a:pt x="317" y="579"/>
                  </a:lnTo>
                  <a:lnTo>
                    <a:pt x="317" y="576"/>
                  </a:lnTo>
                  <a:lnTo>
                    <a:pt x="315" y="574"/>
                  </a:lnTo>
                  <a:lnTo>
                    <a:pt x="315" y="572"/>
                  </a:lnTo>
                  <a:lnTo>
                    <a:pt x="314" y="570"/>
                  </a:lnTo>
                  <a:lnTo>
                    <a:pt x="310" y="570"/>
                  </a:lnTo>
                  <a:lnTo>
                    <a:pt x="307" y="567"/>
                  </a:lnTo>
                  <a:lnTo>
                    <a:pt x="303" y="562"/>
                  </a:lnTo>
                  <a:lnTo>
                    <a:pt x="300" y="559"/>
                  </a:lnTo>
                  <a:lnTo>
                    <a:pt x="299" y="555"/>
                  </a:lnTo>
                  <a:lnTo>
                    <a:pt x="302" y="555"/>
                  </a:lnTo>
                  <a:lnTo>
                    <a:pt x="304" y="551"/>
                  </a:lnTo>
                  <a:lnTo>
                    <a:pt x="309" y="550"/>
                  </a:lnTo>
                  <a:lnTo>
                    <a:pt x="314" y="546"/>
                  </a:lnTo>
                  <a:lnTo>
                    <a:pt x="317" y="540"/>
                  </a:lnTo>
                  <a:lnTo>
                    <a:pt x="318" y="535"/>
                  </a:lnTo>
                  <a:lnTo>
                    <a:pt x="325" y="528"/>
                  </a:lnTo>
                  <a:lnTo>
                    <a:pt x="325" y="526"/>
                  </a:lnTo>
                  <a:lnTo>
                    <a:pt x="323" y="526"/>
                  </a:lnTo>
                  <a:lnTo>
                    <a:pt x="318" y="526"/>
                  </a:lnTo>
                  <a:lnTo>
                    <a:pt x="318" y="522"/>
                  </a:lnTo>
                  <a:lnTo>
                    <a:pt x="318" y="519"/>
                  </a:lnTo>
                  <a:lnTo>
                    <a:pt x="317" y="515"/>
                  </a:lnTo>
                  <a:lnTo>
                    <a:pt x="317" y="510"/>
                  </a:lnTo>
                  <a:lnTo>
                    <a:pt x="314" y="508"/>
                  </a:lnTo>
                  <a:lnTo>
                    <a:pt x="314" y="506"/>
                  </a:lnTo>
                  <a:lnTo>
                    <a:pt x="314" y="503"/>
                  </a:lnTo>
                  <a:lnTo>
                    <a:pt x="315" y="501"/>
                  </a:lnTo>
                  <a:lnTo>
                    <a:pt x="315" y="499"/>
                  </a:lnTo>
                  <a:lnTo>
                    <a:pt x="317" y="497"/>
                  </a:lnTo>
                  <a:lnTo>
                    <a:pt x="315" y="496"/>
                  </a:lnTo>
                  <a:lnTo>
                    <a:pt x="314" y="493"/>
                  </a:lnTo>
                  <a:lnTo>
                    <a:pt x="317" y="488"/>
                  </a:lnTo>
                  <a:lnTo>
                    <a:pt x="318" y="486"/>
                  </a:lnTo>
                  <a:lnTo>
                    <a:pt x="317" y="482"/>
                  </a:lnTo>
                  <a:lnTo>
                    <a:pt x="315" y="479"/>
                  </a:lnTo>
                  <a:lnTo>
                    <a:pt x="313" y="478"/>
                  </a:lnTo>
                  <a:lnTo>
                    <a:pt x="309" y="478"/>
                  </a:lnTo>
                  <a:lnTo>
                    <a:pt x="307" y="476"/>
                  </a:lnTo>
                  <a:lnTo>
                    <a:pt x="306" y="473"/>
                  </a:lnTo>
                  <a:lnTo>
                    <a:pt x="306" y="470"/>
                  </a:lnTo>
                  <a:lnTo>
                    <a:pt x="306" y="465"/>
                  </a:lnTo>
                  <a:lnTo>
                    <a:pt x="303" y="464"/>
                  </a:lnTo>
                  <a:lnTo>
                    <a:pt x="301" y="462"/>
                  </a:lnTo>
                  <a:lnTo>
                    <a:pt x="298" y="461"/>
                  </a:lnTo>
                  <a:lnTo>
                    <a:pt x="293" y="460"/>
                  </a:lnTo>
                  <a:lnTo>
                    <a:pt x="291" y="458"/>
                  </a:lnTo>
                  <a:lnTo>
                    <a:pt x="290" y="454"/>
                  </a:lnTo>
                  <a:lnTo>
                    <a:pt x="288" y="450"/>
                  </a:lnTo>
                  <a:lnTo>
                    <a:pt x="287" y="450"/>
                  </a:lnTo>
                  <a:lnTo>
                    <a:pt x="285" y="454"/>
                  </a:lnTo>
                  <a:lnTo>
                    <a:pt x="282" y="457"/>
                  </a:lnTo>
                  <a:lnTo>
                    <a:pt x="282" y="460"/>
                  </a:lnTo>
                  <a:lnTo>
                    <a:pt x="279" y="462"/>
                  </a:lnTo>
                  <a:lnTo>
                    <a:pt x="279" y="461"/>
                  </a:lnTo>
                  <a:lnTo>
                    <a:pt x="279" y="460"/>
                  </a:lnTo>
                  <a:lnTo>
                    <a:pt x="279" y="458"/>
                  </a:lnTo>
                  <a:lnTo>
                    <a:pt x="279" y="457"/>
                  </a:lnTo>
                  <a:lnTo>
                    <a:pt x="276" y="457"/>
                  </a:lnTo>
                  <a:lnTo>
                    <a:pt x="271" y="457"/>
                  </a:lnTo>
                  <a:lnTo>
                    <a:pt x="268" y="457"/>
                  </a:lnTo>
                  <a:lnTo>
                    <a:pt x="264" y="457"/>
                  </a:lnTo>
                  <a:lnTo>
                    <a:pt x="264" y="458"/>
                  </a:lnTo>
                  <a:lnTo>
                    <a:pt x="265" y="460"/>
                  </a:lnTo>
                  <a:lnTo>
                    <a:pt x="266" y="462"/>
                  </a:lnTo>
                  <a:lnTo>
                    <a:pt x="266" y="465"/>
                  </a:lnTo>
                  <a:lnTo>
                    <a:pt x="264" y="465"/>
                  </a:lnTo>
                  <a:lnTo>
                    <a:pt x="263" y="462"/>
                  </a:lnTo>
                  <a:lnTo>
                    <a:pt x="260" y="462"/>
                  </a:lnTo>
                  <a:lnTo>
                    <a:pt x="257" y="460"/>
                  </a:lnTo>
                  <a:lnTo>
                    <a:pt x="252" y="458"/>
                  </a:lnTo>
                  <a:lnTo>
                    <a:pt x="252" y="457"/>
                  </a:lnTo>
                  <a:lnTo>
                    <a:pt x="248" y="457"/>
                  </a:lnTo>
                  <a:lnTo>
                    <a:pt x="244" y="457"/>
                  </a:lnTo>
                  <a:lnTo>
                    <a:pt x="241" y="458"/>
                  </a:lnTo>
                  <a:lnTo>
                    <a:pt x="237" y="458"/>
                  </a:lnTo>
                  <a:lnTo>
                    <a:pt x="234" y="453"/>
                  </a:lnTo>
                  <a:lnTo>
                    <a:pt x="234" y="449"/>
                  </a:lnTo>
                  <a:lnTo>
                    <a:pt x="232" y="448"/>
                  </a:lnTo>
                  <a:lnTo>
                    <a:pt x="228" y="447"/>
                  </a:lnTo>
                  <a:lnTo>
                    <a:pt x="225" y="447"/>
                  </a:lnTo>
                  <a:lnTo>
                    <a:pt x="221" y="446"/>
                  </a:lnTo>
                  <a:lnTo>
                    <a:pt x="218" y="445"/>
                  </a:lnTo>
                  <a:lnTo>
                    <a:pt x="215" y="443"/>
                  </a:lnTo>
                  <a:lnTo>
                    <a:pt x="211" y="443"/>
                  </a:lnTo>
                  <a:lnTo>
                    <a:pt x="207" y="440"/>
                  </a:lnTo>
                  <a:lnTo>
                    <a:pt x="207" y="436"/>
                  </a:lnTo>
                  <a:lnTo>
                    <a:pt x="210" y="436"/>
                  </a:lnTo>
                  <a:lnTo>
                    <a:pt x="213" y="434"/>
                  </a:lnTo>
                  <a:lnTo>
                    <a:pt x="214" y="429"/>
                  </a:lnTo>
                  <a:lnTo>
                    <a:pt x="215" y="426"/>
                  </a:lnTo>
                  <a:lnTo>
                    <a:pt x="215" y="422"/>
                  </a:lnTo>
                  <a:lnTo>
                    <a:pt x="218" y="418"/>
                  </a:lnTo>
                  <a:lnTo>
                    <a:pt x="221" y="416"/>
                  </a:lnTo>
                  <a:lnTo>
                    <a:pt x="223" y="414"/>
                  </a:lnTo>
                  <a:lnTo>
                    <a:pt x="228" y="413"/>
                  </a:lnTo>
                  <a:lnTo>
                    <a:pt x="226" y="407"/>
                  </a:lnTo>
                  <a:lnTo>
                    <a:pt x="223" y="405"/>
                  </a:lnTo>
                  <a:lnTo>
                    <a:pt x="221" y="403"/>
                  </a:lnTo>
                  <a:lnTo>
                    <a:pt x="221" y="397"/>
                  </a:lnTo>
                  <a:lnTo>
                    <a:pt x="220" y="391"/>
                  </a:lnTo>
                  <a:lnTo>
                    <a:pt x="218" y="388"/>
                  </a:lnTo>
                  <a:lnTo>
                    <a:pt x="215" y="385"/>
                  </a:lnTo>
                  <a:lnTo>
                    <a:pt x="210" y="382"/>
                  </a:lnTo>
                  <a:lnTo>
                    <a:pt x="210" y="376"/>
                  </a:lnTo>
                  <a:lnTo>
                    <a:pt x="207" y="375"/>
                  </a:lnTo>
                  <a:lnTo>
                    <a:pt x="204" y="375"/>
                  </a:lnTo>
                  <a:lnTo>
                    <a:pt x="201" y="374"/>
                  </a:lnTo>
                  <a:lnTo>
                    <a:pt x="198" y="370"/>
                  </a:lnTo>
                  <a:lnTo>
                    <a:pt x="202" y="367"/>
                  </a:lnTo>
                  <a:lnTo>
                    <a:pt x="204" y="365"/>
                  </a:lnTo>
                  <a:lnTo>
                    <a:pt x="202" y="362"/>
                  </a:lnTo>
                  <a:lnTo>
                    <a:pt x="198" y="358"/>
                  </a:lnTo>
                  <a:lnTo>
                    <a:pt x="198" y="355"/>
                  </a:lnTo>
                  <a:lnTo>
                    <a:pt x="198" y="353"/>
                  </a:lnTo>
                  <a:lnTo>
                    <a:pt x="198" y="351"/>
                  </a:lnTo>
                  <a:lnTo>
                    <a:pt x="198" y="349"/>
                  </a:lnTo>
                  <a:lnTo>
                    <a:pt x="194" y="349"/>
                  </a:lnTo>
                  <a:lnTo>
                    <a:pt x="193" y="349"/>
                  </a:lnTo>
                  <a:lnTo>
                    <a:pt x="190" y="349"/>
                  </a:lnTo>
                  <a:lnTo>
                    <a:pt x="188" y="346"/>
                  </a:lnTo>
                  <a:lnTo>
                    <a:pt x="188" y="341"/>
                  </a:lnTo>
                  <a:lnTo>
                    <a:pt x="186" y="338"/>
                  </a:lnTo>
                  <a:lnTo>
                    <a:pt x="184" y="335"/>
                  </a:lnTo>
                  <a:lnTo>
                    <a:pt x="182" y="335"/>
                  </a:lnTo>
                  <a:lnTo>
                    <a:pt x="180" y="335"/>
                  </a:lnTo>
                  <a:lnTo>
                    <a:pt x="176" y="335"/>
                  </a:lnTo>
                  <a:lnTo>
                    <a:pt x="173" y="333"/>
                  </a:lnTo>
                  <a:lnTo>
                    <a:pt x="171" y="330"/>
                  </a:lnTo>
                  <a:lnTo>
                    <a:pt x="167" y="330"/>
                  </a:lnTo>
                  <a:lnTo>
                    <a:pt x="164" y="329"/>
                  </a:lnTo>
                  <a:lnTo>
                    <a:pt x="161" y="329"/>
                  </a:lnTo>
                  <a:lnTo>
                    <a:pt x="156" y="328"/>
                  </a:lnTo>
                  <a:lnTo>
                    <a:pt x="156" y="322"/>
                  </a:lnTo>
                  <a:lnTo>
                    <a:pt x="153" y="322"/>
                  </a:lnTo>
                  <a:lnTo>
                    <a:pt x="150" y="326"/>
                  </a:lnTo>
                  <a:lnTo>
                    <a:pt x="148" y="329"/>
                  </a:lnTo>
                  <a:lnTo>
                    <a:pt x="146" y="333"/>
                  </a:lnTo>
                  <a:lnTo>
                    <a:pt x="146" y="330"/>
                  </a:lnTo>
                  <a:lnTo>
                    <a:pt x="142" y="330"/>
                  </a:lnTo>
                  <a:lnTo>
                    <a:pt x="139" y="329"/>
                  </a:lnTo>
                  <a:lnTo>
                    <a:pt x="137" y="329"/>
                  </a:lnTo>
                  <a:lnTo>
                    <a:pt x="133" y="328"/>
                  </a:lnTo>
                  <a:lnTo>
                    <a:pt x="130" y="326"/>
                  </a:lnTo>
                  <a:lnTo>
                    <a:pt x="128" y="323"/>
                  </a:lnTo>
                  <a:lnTo>
                    <a:pt x="125" y="322"/>
                  </a:lnTo>
                  <a:lnTo>
                    <a:pt x="125" y="319"/>
                  </a:lnTo>
                  <a:lnTo>
                    <a:pt x="122" y="314"/>
                  </a:lnTo>
                  <a:lnTo>
                    <a:pt x="120" y="309"/>
                  </a:lnTo>
                  <a:lnTo>
                    <a:pt x="117" y="305"/>
                  </a:lnTo>
                  <a:lnTo>
                    <a:pt x="110" y="303"/>
                  </a:lnTo>
                  <a:lnTo>
                    <a:pt x="103" y="303"/>
                  </a:lnTo>
                  <a:lnTo>
                    <a:pt x="103" y="301"/>
                  </a:lnTo>
                  <a:lnTo>
                    <a:pt x="105" y="298"/>
                  </a:lnTo>
                  <a:lnTo>
                    <a:pt x="103" y="294"/>
                  </a:lnTo>
                  <a:lnTo>
                    <a:pt x="98" y="296"/>
                  </a:lnTo>
                  <a:lnTo>
                    <a:pt x="95" y="297"/>
                  </a:lnTo>
                  <a:lnTo>
                    <a:pt x="91" y="296"/>
                  </a:lnTo>
                  <a:lnTo>
                    <a:pt x="88" y="293"/>
                  </a:lnTo>
                  <a:lnTo>
                    <a:pt x="86" y="288"/>
                  </a:lnTo>
                  <a:lnTo>
                    <a:pt x="84" y="284"/>
                  </a:lnTo>
                  <a:lnTo>
                    <a:pt x="83" y="280"/>
                  </a:lnTo>
                  <a:lnTo>
                    <a:pt x="83" y="276"/>
                  </a:lnTo>
                  <a:lnTo>
                    <a:pt x="82" y="279"/>
                  </a:lnTo>
                  <a:lnTo>
                    <a:pt x="79" y="283"/>
                  </a:lnTo>
                  <a:lnTo>
                    <a:pt x="76" y="286"/>
                  </a:lnTo>
                  <a:lnTo>
                    <a:pt x="72" y="286"/>
                  </a:lnTo>
                  <a:lnTo>
                    <a:pt x="67" y="283"/>
                  </a:lnTo>
                  <a:lnTo>
                    <a:pt x="60" y="280"/>
                  </a:lnTo>
                  <a:lnTo>
                    <a:pt x="53" y="279"/>
                  </a:lnTo>
                  <a:lnTo>
                    <a:pt x="44" y="277"/>
                  </a:lnTo>
                  <a:lnTo>
                    <a:pt x="38" y="274"/>
                  </a:lnTo>
                  <a:lnTo>
                    <a:pt x="32" y="270"/>
                  </a:lnTo>
                  <a:lnTo>
                    <a:pt x="28" y="264"/>
                  </a:lnTo>
                  <a:lnTo>
                    <a:pt x="28" y="255"/>
                  </a:lnTo>
                  <a:lnTo>
                    <a:pt x="22" y="254"/>
                  </a:lnTo>
                  <a:lnTo>
                    <a:pt x="19" y="254"/>
                  </a:lnTo>
                  <a:lnTo>
                    <a:pt x="14" y="248"/>
                  </a:lnTo>
                  <a:lnTo>
                    <a:pt x="18" y="247"/>
                  </a:lnTo>
                  <a:lnTo>
                    <a:pt x="22" y="247"/>
                  </a:lnTo>
                  <a:lnTo>
                    <a:pt x="25" y="247"/>
                  </a:lnTo>
                  <a:lnTo>
                    <a:pt x="28" y="248"/>
                  </a:lnTo>
                  <a:lnTo>
                    <a:pt x="28" y="244"/>
                  </a:lnTo>
                  <a:lnTo>
                    <a:pt x="28" y="238"/>
                  </a:lnTo>
                  <a:lnTo>
                    <a:pt x="31" y="238"/>
                  </a:lnTo>
                  <a:lnTo>
                    <a:pt x="31" y="234"/>
                  </a:lnTo>
                  <a:lnTo>
                    <a:pt x="29" y="234"/>
                  </a:lnTo>
                  <a:lnTo>
                    <a:pt x="28" y="233"/>
                  </a:lnTo>
                  <a:lnTo>
                    <a:pt x="25" y="233"/>
                  </a:lnTo>
                  <a:lnTo>
                    <a:pt x="22" y="233"/>
                  </a:lnTo>
                  <a:lnTo>
                    <a:pt x="22" y="228"/>
                  </a:lnTo>
                  <a:lnTo>
                    <a:pt x="22" y="225"/>
                  </a:lnTo>
                  <a:lnTo>
                    <a:pt x="21" y="225"/>
                  </a:lnTo>
                  <a:lnTo>
                    <a:pt x="17" y="225"/>
                  </a:lnTo>
                  <a:lnTo>
                    <a:pt x="17" y="224"/>
                  </a:lnTo>
                  <a:lnTo>
                    <a:pt x="17" y="222"/>
                  </a:lnTo>
                  <a:lnTo>
                    <a:pt x="17" y="220"/>
                  </a:lnTo>
                  <a:lnTo>
                    <a:pt x="17" y="218"/>
                  </a:lnTo>
                  <a:lnTo>
                    <a:pt x="12" y="218"/>
                  </a:lnTo>
                  <a:lnTo>
                    <a:pt x="10" y="218"/>
                  </a:lnTo>
                  <a:lnTo>
                    <a:pt x="10" y="217"/>
                  </a:lnTo>
                  <a:lnTo>
                    <a:pt x="7" y="214"/>
                  </a:lnTo>
                  <a:lnTo>
                    <a:pt x="6" y="214"/>
                  </a:lnTo>
                  <a:lnTo>
                    <a:pt x="5" y="213"/>
                  </a:lnTo>
                  <a:lnTo>
                    <a:pt x="2" y="211"/>
                  </a:lnTo>
                  <a:lnTo>
                    <a:pt x="5" y="208"/>
                  </a:lnTo>
                  <a:lnTo>
                    <a:pt x="7" y="205"/>
                  </a:lnTo>
                  <a:lnTo>
                    <a:pt x="9" y="201"/>
                  </a:lnTo>
                  <a:lnTo>
                    <a:pt x="10" y="198"/>
                  </a:lnTo>
                  <a:lnTo>
                    <a:pt x="7" y="195"/>
                  </a:lnTo>
                  <a:lnTo>
                    <a:pt x="6" y="192"/>
                  </a:lnTo>
                  <a:lnTo>
                    <a:pt x="5" y="186"/>
                  </a:lnTo>
                  <a:lnTo>
                    <a:pt x="4" y="183"/>
                  </a:lnTo>
                  <a:lnTo>
                    <a:pt x="3" y="178"/>
                  </a:lnTo>
                  <a:lnTo>
                    <a:pt x="2" y="175"/>
                  </a:lnTo>
                  <a:lnTo>
                    <a:pt x="1" y="173"/>
                  </a:lnTo>
                  <a:lnTo>
                    <a:pt x="0" y="169"/>
                  </a:lnTo>
                  <a:lnTo>
                    <a:pt x="1" y="169"/>
                  </a:lnTo>
                  <a:lnTo>
                    <a:pt x="3" y="168"/>
                  </a:lnTo>
                  <a:lnTo>
                    <a:pt x="7" y="166"/>
                  </a:lnTo>
                  <a:lnTo>
                    <a:pt x="11" y="165"/>
                  </a:lnTo>
                  <a:lnTo>
                    <a:pt x="15" y="164"/>
                  </a:lnTo>
                  <a:lnTo>
                    <a:pt x="23" y="162"/>
                  </a:lnTo>
                  <a:lnTo>
                    <a:pt x="31" y="159"/>
                  </a:lnTo>
                  <a:lnTo>
                    <a:pt x="42" y="158"/>
                  </a:lnTo>
                  <a:lnTo>
                    <a:pt x="55" y="154"/>
                  </a:lnTo>
                  <a:lnTo>
                    <a:pt x="69" y="149"/>
                  </a:lnTo>
                  <a:lnTo>
                    <a:pt x="87" y="146"/>
                  </a:lnTo>
                  <a:lnTo>
                    <a:pt x="107" y="139"/>
                  </a:lnTo>
                  <a:lnTo>
                    <a:pt x="129" y="134"/>
                  </a:lnTo>
                  <a:lnTo>
                    <a:pt x="132" y="134"/>
                  </a:lnTo>
                  <a:lnTo>
                    <a:pt x="134" y="134"/>
                  </a:lnTo>
                  <a:lnTo>
                    <a:pt x="134" y="136"/>
                  </a:lnTo>
                  <a:lnTo>
                    <a:pt x="139" y="136"/>
                  </a:lnTo>
                  <a:lnTo>
                    <a:pt x="144" y="136"/>
                  </a:lnTo>
                  <a:lnTo>
                    <a:pt x="148" y="136"/>
                  </a:lnTo>
                  <a:lnTo>
                    <a:pt x="152" y="134"/>
                  </a:lnTo>
                  <a:lnTo>
                    <a:pt x="153" y="132"/>
                  </a:lnTo>
                  <a:lnTo>
                    <a:pt x="159" y="129"/>
                  </a:lnTo>
                  <a:lnTo>
                    <a:pt x="164" y="132"/>
                  </a:lnTo>
                  <a:lnTo>
                    <a:pt x="165" y="134"/>
                  </a:lnTo>
                  <a:lnTo>
                    <a:pt x="169" y="135"/>
                  </a:lnTo>
                  <a:lnTo>
                    <a:pt x="171" y="136"/>
                  </a:lnTo>
                  <a:lnTo>
                    <a:pt x="175" y="136"/>
                  </a:lnTo>
                  <a:lnTo>
                    <a:pt x="180" y="136"/>
                  </a:lnTo>
                  <a:lnTo>
                    <a:pt x="180" y="138"/>
                  </a:lnTo>
                  <a:lnTo>
                    <a:pt x="180" y="141"/>
                  </a:lnTo>
                  <a:lnTo>
                    <a:pt x="180" y="144"/>
                  </a:lnTo>
                  <a:lnTo>
                    <a:pt x="180" y="146"/>
                  </a:lnTo>
                  <a:lnTo>
                    <a:pt x="182" y="142"/>
                  </a:lnTo>
                  <a:lnTo>
                    <a:pt x="184" y="142"/>
                  </a:lnTo>
                  <a:lnTo>
                    <a:pt x="188" y="144"/>
                  </a:lnTo>
                  <a:lnTo>
                    <a:pt x="190" y="146"/>
                  </a:lnTo>
                  <a:lnTo>
                    <a:pt x="193" y="148"/>
                  </a:lnTo>
                  <a:lnTo>
                    <a:pt x="195" y="151"/>
                  </a:lnTo>
                  <a:lnTo>
                    <a:pt x="198" y="152"/>
                  </a:lnTo>
                  <a:lnTo>
                    <a:pt x="201" y="154"/>
                  </a:lnTo>
                  <a:lnTo>
                    <a:pt x="198" y="158"/>
                  </a:lnTo>
                  <a:lnTo>
                    <a:pt x="199" y="159"/>
                  </a:lnTo>
                  <a:lnTo>
                    <a:pt x="202" y="159"/>
                  </a:lnTo>
                  <a:lnTo>
                    <a:pt x="206" y="157"/>
                  </a:lnTo>
                  <a:lnTo>
                    <a:pt x="207" y="159"/>
                  </a:lnTo>
                  <a:lnTo>
                    <a:pt x="209" y="161"/>
                  </a:lnTo>
                  <a:lnTo>
                    <a:pt x="211" y="162"/>
                  </a:lnTo>
                  <a:lnTo>
                    <a:pt x="213" y="164"/>
                  </a:lnTo>
                  <a:lnTo>
                    <a:pt x="215" y="164"/>
                  </a:lnTo>
                  <a:lnTo>
                    <a:pt x="219" y="164"/>
                  </a:lnTo>
                  <a:lnTo>
                    <a:pt x="222" y="164"/>
                  </a:lnTo>
                  <a:lnTo>
                    <a:pt x="225" y="164"/>
                  </a:lnTo>
                  <a:lnTo>
                    <a:pt x="228" y="162"/>
                  </a:lnTo>
                  <a:lnTo>
                    <a:pt x="233" y="162"/>
                  </a:lnTo>
                  <a:lnTo>
                    <a:pt x="234" y="162"/>
                  </a:lnTo>
                  <a:lnTo>
                    <a:pt x="237" y="164"/>
                  </a:lnTo>
                  <a:lnTo>
                    <a:pt x="241" y="164"/>
                  </a:lnTo>
                  <a:lnTo>
                    <a:pt x="244" y="163"/>
                  </a:lnTo>
                  <a:lnTo>
                    <a:pt x="246" y="162"/>
                  </a:lnTo>
                  <a:lnTo>
                    <a:pt x="249" y="159"/>
                  </a:lnTo>
                  <a:lnTo>
                    <a:pt x="253" y="161"/>
                  </a:lnTo>
                  <a:lnTo>
                    <a:pt x="255" y="162"/>
                  </a:lnTo>
                  <a:lnTo>
                    <a:pt x="259" y="163"/>
                  </a:lnTo>
                  <a:lnTo>
                    <a:pt x="261" y="163"/>
                  </a:lnTo>
                  <a:lnTo>
                    <a:pt x="265" y="165"/>
                  </a:lnTo>
                  <a:lnTo>
                    <a:pt x="269" y="165"/>
                  </a:lnTo>
                  <a:lnTo>
                    <a:pt x="271" y="168"/>
                  </a:lnTo>
                  <a:lnTo>
                    <a:pt x="274" y="169"/>
                  </a:lnTo>
                  <a:lnTo>
                    <a:pt x="275" y="172"/>
                  </a:lnTo>
                  <a:lnTo>
                    <a:pt x="276" y="173"/>
                  </a:lnTo>
                  <a:lnTo>
                    <a:pt x="279" y="176"/>
                  </a:lnTo>
                  <a:lnTo>
                    <a:pt x="282" y="178"/>
                  </a:lnTo>
                  <a:lnTo>
                    <a:pt x="285" y="183"/>
                  </a:lnTo>
                  <a:lnTo>
                    <a:pt x="288" y="185"/>
                  </a:lnTo>
                  <a:lnTo>
                    <a:pt x="290" y="186"/>
                  </a:lnTo>
                  <a:lnTo>
                    <a:pt x="293" y="186"/>
                  </a:lnTo>
                  <a:lnTo>
                    <a:pt x="298" y="185"/>
                  </a:lnTo>
                  <a:lnTo>
                    <a:pt x="302" y="183"/>
                  </a:lnTo>
                  <a:lnTo>
                    <a:pt x="306" y="182"/>
                  </a:lnTo>
                  <a:lnTo>
                    <a:pt x="310" y="180"/>
                  </a:lnTo>
                  <a:lnTo>
                    <a:pt x="310" y="183"/>
                  </a:lnTo>
                  <a:lnTo>
                    <a:pt x="315" y="183"/>
                  </a:lnTo>
                  <a:lnTo>
                    <a:pt x="317" y="185"/>
                  </a:lnTo>
                  <a:lnTo>
                    <a:pt x="319" y="185"/>
                  </a:lnTo>
                  <a:lnTo>
                    <a:pt x="323" y="183"/>
                  </a:lnTo>
                  <a:lnTo>
                    <a:pt x="323" y="178"/>
                  </a:lnTo>
                  <a:lnTo>
                    <a:pt x="325" y="175"/>
                  </a:lnTo>
                  <a:lnTo>
                    <a:pt x="325" y="172"/>
                  </a:lnTo>
                  <a:lnTo>
                    <a:pt x="325" y="169"/>
                  </a:lnTo>
                  <a:lnTo>
                    <a:pt x="328" y="169"/>
                  </a:lnTo>
                  <a:lnTo>
                    <a:pt x="328" y="164"/>
                  </a:lnTo>
                  <a:lnTo>
                    <a:pt x="331" y="162"/>
                  </a:lnTo>
                  <a:lnTo>
                    <a:pt x="334" y="162"/>
                  </a:lnTo>
                  <a:lnTo>
                    <a:pt x="340" y="163"/>
                  </a:lnTo>
                  <a:lnTo>
                    <a:pt x="344" y="164"/>
                  </a:lnTo>
                  <a:lnTo>
                    <a:pt x="347" y="165"/>
                  </a:lnTo>
                  <a:lnTo>
                    <a:pt x="348" y="169"/>
                  </a:lnTo>
                  <a:lnTo>
                    <a:pt x="350" y="172"/>
                  </a:lnTo>
                  <a:lnTo>
                    <a:pt x="350" y="173"/>
                  </a:lnTo>
                  <a:lnTo>
                    <a:pt x="353" y="175"/>
                  </a:lnTo>
                  <a:lnTo>
                    <a:pt x="355" y="177"/>
                  </a:lnTo>
                  <a:lnTo>
                    <a:pt x="357" y="180"/>
                  </a:lnTo>
                  <a:lnTo>
                    <a:pt x="358" y="183"/>
                  </a:lnTo>
                  <a:lnTo>
                    <a:pt x="359" y="185"/>
                  </a:lnTo>
                  <a:lnTo>
                    <a:pt x="361" y="185"/>
                  </a:lnTo>
                  <a:lnTo>
                    <a:pt x="363" y="183"/>
                  </a:lnTo>
                  <a:lnTo>
                    <a:pt x="364" y="183"/>
                  </a:lnTo>
                  <a:lnTo>
                    <a:pt x="367" y="183"/>
                  </a:lnTo>
                  <a:lnTo>
                    <a:pt x="369" y="185"/>
                  </a:lnTo>
                  <a:lnTo>
                    <a:pt x="374" y="185"/>
                  </a:lnTo>
                  <a:lnTo>
                    <a:pt x="377" y="185"/>
                  </a:lnTo>
                  <a:lnTo>
                    <a:pt x="380" y="183"/>
                  </a:lnTo>
                  <a:lnTo>
                    <a:pt x="382" y="183"/>
                  </a:lnTo>
                  <a:lnTo>
                    <a:pt x="384" y="180"/>
                  </a:lnTo>
                  <a:lnTo>
                    <a:pt x="386" y="180"/>
                  </a:lnTo>
                  <a:lnTo>
                    <a:pt x="388" y="177"/>
                  </a:lnTo>
                  <a:lnTo>
                    <a:pt x="390" y="176"/>
                  </a:lnTo>
                  <a:lnTo>
                    <a:pt x="393" y="175"/>
                  </a:lnTo>
                  <a:lnTo>
                    <a:pt x="395" y="170"/>
                  </a:lnTo>
                  <a:lnTo>
                    <a:pt x="399" y="169"/>
                  </a:lnTo>
                  <a:lnTo>
                    <a:pt x="400" y="169"/>
                  </a:lnTo>
                  <a:lnTo>
                    <a:pt x="403" y="172"/>
                  </a:lnTo>
                  <a:lnTo>
                    <a:pt x="406" y="174"/>
                  </a:lnTo>
                  <a:lnTo>
                    <a:pt x="410" y="176"/>
                  </a:lnTo>
                  <a:lnTo>
                    <a:pt x="412" y="180"/>
                  </a:lnTo>
                  <a:lnTo>
                    <a:pt x="415" y="180"/>
                  </a:lnTo>
                  <a:lnTo>
                    <a:pt x="418" y="183"/>
                  </a:lnTo>
                  <a:lnTo>
                    <a:pt x="422" y="185"/>
                  </a:lnTo>
                  <a:lnTo>
                    <a:pt x="425" y="188"/>
                  </a:lnTo>
                  <a:lnTo>
                    <a:pt x="428" y="193"/>
                  </a:lnTo>
                  <a:lnTo>
                    <a:pt x="432" y="195"/>
                  </a:lnTo>
                  <a:lnTo>
                    <a:pt x="436" y="198"/>
                  </a:lnTo>
                  <a:lnTo>
                    <a:pt x="439" y="198"/>
                  </a:lnTo>
                  <a:lnTo>
                    <a:pt x="441" y="200"/>
                  </a:lnTo>
                  <a:lnTo>
                    <a:pt x="444" y="201"/>
                  </a:lnTo>
                  <a:lnTo>
                    <a:pt x="445" y="202"/>
                  </a:lnTo>
                  <a:lnTo>
                    <a:pt x="448" y="202"/>
                  </a:lnTo>
                  <a:lnTo>
                    <a:pt x="451" y="200"/>
                  </a:lnTo>
                  <a:lnTo>
                    <a:pt x="451" y="198"/>
                  </a:lnTo>
                  <a:lnTo>
                    <a:pt x="453" y="198"/>
                  </a:lnTo>
                  <a:lnTo>
                    <a:pt x="455" y="194"/>
                  </a:lnTo>
                  <a:lnTo>
                    <a:pt x="459" y="192"/>
                  </a:lnTo>
                  <a:lnTo>
                    <a:pt x="463" y="188"/>
                  </a:lnTo>
                  <a:lnTo>
                    <a:pt x="465" y="183"/>
                  </a:lnTo>
                  <a:lnTo>
                    <a:pt x="468" y="183"/>
                  </a:lnTo>
                  <a:lnTo>
                    <a:pt x="468" y="180"/>
                  </a:lnTo>
                  <a:lnTo>
                    <a:pt x="469" y="177"/>
                  </a:lnTo>
                  <a:lnTo>
                    <a:pt x="472" y="177"/>
                  </a:lnTo>
                  <a:lnTo>
                    <a:pt x="475" y="173"/>
                  </a:lnTo>
                  <a:lnTo>
                    <a:pt x="479" y="172"/>
                  </a:lnTo>
                  <a:lnTo>
                    <a:pt x="483" y="172"/>
                  </a:lnTo>
                  <a:lnTo>
                    <a:pt x="484" y="177"/>
                  </a:lnTo>
                  <a:lnTo>
                    <a:pt x="488" y="178"/>
                  </a:lnTo>
                  <a:lnTo>
                    <a:pt x="490" y="180"/>
                  </a:lnTo>
                  <a:lnTo>
                    <a:pt x="492" y="183"/>
                  </a:lnTo>
                  <a:lnTo>
                    <a:pt x="495" y="185"/>
                  </a:lnTo>
                  <a:lnTo>
                    <a:pt x="495" y="186"/>
                  </a:lnTo>
                  <a:lnTo>
                    <a:pt x="498" y="186"/>
                  </a:lnTo>
                  <a:lnTo>
                    <a:pt x="499" y="186"/>
                  </a:lnTo>
                  <a:lnTo>
                    <a:pt x="499" y="188"/>
                  </a:lnTo>
                  <a:lnTo>
                    <a:pt x="503" y="188"/>
                  </a:lnTo>
                  <a:lnTo>
                    <a:pt x="507" y="188"/>
                  </a:lnTo>
                  <a:lnTo>
                    <a:pt x="509" y="188"/>
                  </a:lnTo>
                  <a:lnTo>
                    <a:pt x="512" y="188"/>
                  </a:lnTo>
                  <a:lnTo>
                    <a:pt x="514" y="186"/>
                  </a:lnTo>
                  <a:lnTo>
                    <a:pt x="517" y="186"/>
                  </a:lnTo>
                  <a:lnTo>
                    <a:pt x="520" y="185"/>
                  </a:lnTo>
                  <a:lnTo>
                    <a:pt x="522" y="182"/>
                  </a:lnTo>
                  <a:lnTo>
                    <a:pt x="523" y="180"/>
                  </a:lnTo>
                  <a:lnTo>
                    <a:pt x="526" y="177"/>
                  </a:lnTo>
                  <a:lnTo>
                    <a:pt x="526" y="175"/>
                  </a:lnTo>
                  <a:lnTo>
                    <a:pt x="528" y="173"/>
                  </a:lnTo>
                  <a:lnTo>
                    <a:pt x="529" y="169"/>
                  </a:lnTo>
                  <a:lnTo>
                    <a:pt x="529" y="165"/>
                  </a:lnTo>
                  <a:lnTo>
                    <a:pt x="531" y="162"/>
                  </a:lnTo>
                  <a:lnTo>
                    <a:pt x="533" y="159"/>
                  </a:lnTo>
                  <a:lnTo>
                    <a:pt x="534" y="156"/>
                  </a:lnTo>
                  <a:lnTo>
                    <a:pt x="537" y="152"/>
                  </a:lnTo>
                  <a:lnTo>
                    <a:pt x="538" y="149"/>
                  </a:lnTo>
                  <a:lnTo>
                    <a:pt x="539" y="146"/>
                  </a:lnTo>
                  <a:lnTo>
                    <a:pt x="540" y="142"/>
                  </a:lnTo>
                  <a:lnTo>
                    <a:pt x="541" y="138"/>
                  </a:lnTo>
                  <a:lnTo>
                    <a:pt x="542" y="136"/>
                  </a:lnTo>
                  <a:lnTo>
                    <a:pt x="545" y="135"/>
                  </a:lnTo>
                  <a:lnTo>
                    <a:pt x="548" y="133"/>
                  </a:lnTo>
                  <a:lnTo>
                    <a:pt x="551" y="129"/>
                  </a:lnTo>
                  <a:lnTo>
                    <a:pt x="553" y="128"/>
                  </a:lnTo>
                  <a:lnTo>
                    <a:pt x="555" y="126"/>
                  </a:lnTo>
                  <a:lnTo>
                    <a:pt x="558" y="126"/>
                  </a:lnTo>
                  <a:lnTo>
                    <a:pt x="561" y="126"/>
                  </a:lnTo>
                  <a:lnTo>
                    <a:pt x="564" y="123"/>
                  </a:lnTo>
                  <a:lnTo>
                    <a:pt x="567" y="121"/>
                  </a:lnTo>
                  <a:lnTo>
                    <a:pt x="571" y="118"/>
                  </a:lnTo>
                  <a:lnTo>
                    <a:pt x="573" y="116"/>
                  </a:lnTo>
                  <a:lnTo>
                    <a:pt x="571" y="114"/>
                  </a:lnTo>
                  <a:lnTo>
                    <a:pt x="571" y="111"/>
                  </a:lnTo>
                  <a:lnTo>
                    <a:pt x="573" y="107"/>
                  </a:lnTo>
                  <a:lnTo>
                    <a:pt x="577" y="103"/>
                  </a:lnTo>
                  <a:lnTo>
                    <a:pt x="579" y="99"/>
                  </a:lnTo>
                  <a:lnTo>
                    <a:pt x="582" y="99"/>
                  </a:lnTo>
                  <a:lnTo>
                    <a:pt x="585" y="99"/>
                  </a:lnTo>
                  <a:lnTo>
                    <a:pt x="590" y="100"/>
                  </a:lnTo>
                  <a:lnTo>
                    <a:pt x="595" y="100"/>
                  </a:lnTo>
                  <a:lnTo>
                    <a:pt x="599" y="101"/>
                  </a:lnTo>
                  <a:lnTo>
                    <a:pt x="605" y="102"/>
                  </a:lnTo>
                  <a:lnTo>
                    <a:pt x="607" y="103"/>
                  </a:lnTo>
                  <a:lnTo>
                    <a:pt x="609" y="104"/>
                  </a:lnTo>
                  <a:lnTo>
                    <a:pt x="615" y="104"/>
                  </a:lnTo>
                  <a:lnTo>
                    <a:pt x="617" y="107"/>
                  </a:lnTo>
                  <a:lnTo>
                    <a:pt x="625" y="104"/>
                  </a:lnTo>
                  <a:lnTo>
                    <a:pt x="630" y="103"/>
                  </a:lnTo>
                  <a:lnTo>
                    <a:pt x="634" y="100"/>
                  </a:lnTo>
                  <a:lnTo>
                    <a:pt x="637" y="97"/>
                  </a:lnTo>
                  <a:lnTo>
                    <a:pt x="640" y="95"/>
                  </a:lnTo>
                  <a:lnTo>
                    <a:pt x="642" y="90"/>
                  </a:lnTo>
                  <a:lnTo>
                    <a:pt x="644" y="84"/>
                  </a:lnTo>
                  <a:lnTo>
                    <a:pt x="647" y="77"/>
                  </a:lnTo>
                  <a:lnTo>
                    <a:pt x="648" y="75"/>
                  </a:lnTo>
                  <a:lnTo>
                    <a:pt x="650" y="73"/>
                  </a:lnTo>
                  <a:lnTo>
                    <a:pt x="652" y="68"/>
                  </a:lnTo>
                  <a:lnTo>
                    <a:pt x="655" y="66"/>
                  </a:lnTo>
                  <a:lnTo>
                    <a:pt x="658" y="64"/>
                  </a:lnTo>
                  <a:lnTo>
                    <a:pt x="661" y="61"/>
                  </a:lnTo>
                  <a:lnTo>
                    <a:pt x="663" y="57"/>
                  </a:lnTo>
                  <a:lnTo>
                    <a:pt x="666" y="56"/>
                  </a:lnTo>
                  <a:lnTo>
                    <a:pt x="671" y="54"/>
                  </a:lnTo>
                  <a:lnTo>
                    <a:pt x="676" y="52"/>
                  </a:lnTo>
                  <a:lnTo>
                    <a:pt x="679" y="49"/>
                  </a:lnTo>
                  <a:lnTo>
                    <a:pt x="682" y="45"/>
                  </a:lnTo>
                  <a:lnTo>
                    <a:pt x="684" y="43"/>
                  </a:lnTo>
                  <a:lnTo>
                    <a:pt x="687" y="39"/>
                  </a:lnTo>
                  <a:lnTo>
                    <a:pt x="690" y="37"/>
                  </a:lnTo>
                  <a:lnTo>
                    <a:pt x="694" y="33"/>
                  </a:lnTo>
                  <a:lnTo>
                    <a:pt x="696" y="31"/>
                  </a:lnTo>
                  <a:lnTo>
                    <a:pt x="698" y="31"/>
                  </a:lnTo>
                  <a:lnTo>
                    <a:pt x="699" y="28"/>
                  </a:lnTo>
                  <a:lnTo>
                    <a:pt x="702" y="26"/>
                  </a:lnTo>
                  <a:lnTo>
                    <a:pt x="705" y="24"/>
                  </a:lnTo>
                  <a:lnTo>
                    <a:pt x="707" y="20"/>
                  </a:lnTo>
                  <a:lnTo>
                    <a:pt x="711" y="16"/>
                  </a:lnTo>
                  <a:lnTo>
                    <a:pt x="713" y="14"/>
                  </a:lnTo>
                  <a:lnTo>
                    <a:pt x="715" y="12"/>
                  </a:lnTo>
                  <a:lnTo>
                    <a:pt x="715" y="8"/>
                  </a:lnTo>
                  <a:lnTo>
                    <a:pt x="719" y="8"/>
                  </a:lnTo>
                  <a:lnTo>
                    <a:pt x="723" y="8"/>
                  </a:lnTo>
                  <a:lnTo>
                    <a:pt x="726" y="8"/>
                  </a:lnTo>
                  <a:lnTo>
                    <a:pt x="731" y="8"/>
                  </a:lnTo>
                  <a:lnTo>
                    <a:pt x="731" y="7"/>
                  </a:lnTo>
                  <a:lnTo>
                    <a:pt x="731" y="4"/>
                  </a:lnTo>
                  <a:lnTo>
                    <a:pt x="731" y="2"/>
                  </a:lnTo>
                  <a:lnTo>
                    <a:pt x="731" y="0"/>
                  </a:lnTo>
                  <a:lnTo>
                    <a:pt x="732" y="0"/>
                  </a:lnTo>
                  <a:lnTo>
                    <a:pt x="734" y="0"/>
                  </a:lnTo>
                  <a:lnTo>
                    <a:pt x="734" y="2"/>
                  </a:lnTo>
                  <a:lnTo>
                    <a:pt x="734" y="5"/>
                  </a:lnTo>
                  <a:lnTo>
                    <a:pt x="737" y="6"/>
                  </a:lnTo>
                  <a:lnTo>
                    <a:pt x="739" y="8"/>
                  </a:lnTo>
                  <a:lnTo>
                    <a:pt x="742" y="12"/>
                  </a:lnTo>
                  <a:lnTo>
                    <a:pt x="744" y="12"/>
                  </a:lnTo>
                  <a:lnTo>
                    <a:pt x="744" y="8"/>
                  </a:lnTo>
                  <a:lnTo>
                    <a:pt x="744" y="6"/>
                  </a:lnTo>
                  <a:lnTo>
                    <a:pt x="745" y="7"/>
                  </a:lnTo>
                  <a:lnTo>
                    <a:pt x="747" y="11"/>
                  </a:lnTo>
                  <a:lnTo>
                    <a:pt x="750" y="13"/>
                  </a:lnTo>
                  <a:lnTo>
                    <a:pt x="753" y="16"/>
                  </a:lnTo>
                  <a:lnTo>
                    <a:pt x="755" y="20"/>
                  </a:lnTo>
                  <a:lnTo>
                    <a:pt x="756" y="23"/>
                  </a:lnTo>
                  <a:lnTo>
                    <a:pt x="757" y="25"/>
                  </a:lnTo>
                  <a:lnTo>
                    <a:pt x="758" y="27"/>
                  </a:lnTo>
                  <a:lnTo>
                    <a:pt x="759" y="27"/>
                  </a:lnTo>
                  <a:lnTo>
                    <a:pt x="760" y="26"/>
                  </a:lnTo>
                  <a:lnTo>
                    <a:pt x="761" y="26"/>
                  </a:lnTo>
                  <a:lnTo>
                    <a:pt x="761" y="25"/>
                  </a:lnTo>
                  <a:lnTo>
                    <a:pt x="764" y="28"/>
                  </a:lnTo>
                  <a:lnTo>
                    <a:pt x="767" y="28"/>
                  </a:lnTo>
                  <a:lnTo>
                    <a:pt x="769" y="30"/>
                  </a:lnTo>
                  <a:lnTo>
                    <a:pt x="774" y="30"/>
                  </a:lnTo>
                  <a:lnTo>
                    <a:pt x="774" y="27"/>
                  </a:lnTo>
                  <a:lnTo>
                    <a:pt x="774" y="25"/>
                  </a:lnTo>
                  <a:lnTo>
                    <a:pt x="777" y="24"/>
                  </a:lnTo>
                  <a:lnTo>
                    <a:pt x="780" y="23"/>
                  </a:lnTo>
                  <a:lnTo>
                    <a:pt x="785" y="23"/>
                  </a:lnTo>
                  <a:lnTo>
                    <a:pt x="788" y="23"/>
                  </a:lnTo>
                  <a:lnTo>
                    <a:pt x="788" y="27"/>
                  </a:lnTo>
                  <a:lnTo>
                    <a:pt x="791" y="31"/>
                  </a:lnTo>
                  <a:lnTo>
                    <a:pt x="794" y="35"/>
                  </a:lnTo>
                  <a:lnTo>
                    <a:pt x="796" y="39"/>
                  </a:lnTo>
                  <a:lnTo>
                    <a:pt x="798" y="39"/>
                  </a:lnTo>
                  <a:lnTo>
                    <a:pt x="798" y="37"/>
                  </a:lnTo>
                  <a:lnTo>
                    <a:pt x="803" y="37"/>
                  </a:lnTo>
                  <a:lnTo>
                    <a:pt x="806" y="43"/>
                  </a:lnTo>
                  <a:lnTo>
                    <a:pt x="811" y="44"/>
                  </a:lnTo>
                  <a:lnTo>
                    <a:pt x="815" y="44"/>
                  </a:lnTo>
                  <a:lnTo>
                    <a:pt x="817" y="51"/>
                  </a:lnTo>
                  <a:lnTo>
                    <a:pt x="820" y="51"/>
                  </a:lnTo>
                  <a:lnTo>
                    <a:pt x="823" y="52"/>
                  </a:lnTo>
                  <a:lnTo>
                    <a:pt x="823" y="51"/>
                  </a:lnTo>
                  <a:lnTo>
                    <a:pt x="823" y="48"/>
                  </a:lnTo>
                  <a:lnTo>
                    <a:pt x="826" y="48"/>
                  </a:lnTo>
                  <a:lnTo>
                    <a:pt x="828" y="44"/>
                  </a:lnTo>
                  <a:lnTo>
                    <a:pt x="831" y="48"/>
                  </a:lnTo>
                  <a:lnTo>
                    <a:pt x="834" y="48"/>
                  </a:lnTo>
                  <a:lnTo>
                    <a:pt x="839" y="51"/>
                  </a:lnTo>
                  <a:lnTo>
                    <a:pt x="842" y="53"/>
                  </a:lnTo>
                  <a:lnTo>
                    <a:pt x="845" y="56"/>
                  </a:lnTo>
                  <a:lnTo>
                    <a:pt x="848" y="61"/>
                  </a:lnTo>
                  <a:lnTo>
                    <a:pt x="851" y="64"/>
                  </a:lnTo>
                  <a:lnTo>
                    <a:pt x="853" y="67"/>
                  </a:lnTo>
                  <a:lnTo>
                    <a:pt x="855" y="71"/>
                  </a:lnTo>
                  <a:lnTo>
                    <a:pt x="855" y="73"/>
                  </a:lnTo>
                  <a:lnTo>
                    <a:pt x="853" y="74"/>
                  </a:lnTo>
                  <a:lnTo>
                    <a:pt x="853" y="75"/>
                  </a:lnTo>
                  <a:lnTo>
                    <a:pt x="853" y="74"/>
                  </a:lnTo>
                  <a:lnTo>
                    <a:pt x="851" y="74"/>
                  </a:lnTo>
                  <a:lnTo>
                    <a:pt x="848" y="74"/>
                  </a:lnTo>
                  <a:lnTo>
                    <a:pt x="847" y="76"/>
                  </a:lnTo>
                  <a:lnTo>
                    <a:pt x="845" y="77"/>
                  </a:lnTo>
                  <a:lnTo>
                    <a:pt x="845" y="78"/>
                  </a:lnTo>
                  <a:lnTo>
                    <a:pt x="848" y="78"/>
                  </a:lnTo>
                  <a:lnTo>
                    <a:pt x="848" y="84"/>
                  </a:lnTo>
                  <a:lnTo>
                    <a:pt x="851" y="87"/>
                  </a:lnTo>
                  <a:lnTo>
                    <a:pt x="853" y="92"/>
                  </a:lnTo>
                  <a:lnTo>
                    <a:pt x="857" y="93"/>
                  </a:lnTo>
                  <a:lnTo>
                    <a:pt x="857" y="96"/>
                  </a:lnTo>
                  <a:lnTo>
                    <a:pt x="857" y="98"/>
                  </a:lnTo>
                  <a:lnTo>
                    <a:pt x="858" y="101"/>
                  </a:lnTo>
                  <a:lnTo>
                    <a:pt x="859" y="103"/>
                  </a:lnTo>
                  <a:lnTo>
                    <a:pt x="859" y="107"/>
                  </a:lnTo>
                  <a:lnTo>
                    <a:pt x="859" y="109"/>
                  </a:lnTo>
                  <a:lnTo>
                    <a:pt x="859" y="112"/>
                  </a:lnTo>
                  <a:lnTo>
                    <a:pt x="859" y="114"/>
                  </a:lnTo>
                  <a:lnTo>
                    <a:pt x="863" y="116"/>
                  </a:lnTo>
                  <a:lnTo>
                    <a:pt x="865" y="116"/>
                  </a:lnTo>
                  <a:lnTo>
                    <a:pt x="867" y="118"/>
                  </a:lnTo>
                  <a:lnTo>
                    <a:pt x="868" y="121"/>
                  </a:lnTo>
                  <a:lnTo>
                    <a:pt x="869" y="123"/>
                  </a:lnTo>
                  <a:lnTo>
                    <a:pt x="871" y="126"/>
                  </a:lnTo>
                  <a:lnTo>
                    <a:pt x="876" y="125"/>
                  </a:lnTo>
                  <a:lnTo>
                    <a:pt x="879" y="124"/>
                  </a:lnTo>
                  <a:lnTo>
                    <a:pt x="882" y="123"/>
                  </a:lnTo>
                  <a:lnTo>
                    <a:pt x="884" y="121"/>
                  </a:lnTo>
                  <a:lnTo>
                    <a:pt x="886" y="118"/>
                  </a:lnTo>
                  <a:lnTo>
                    <a:pt x="888" y="116"/>
                  </a:lnTo>
                  <a:lnTo>
                    <a:pt x="890" y="114"/>
                  </a:lnTo>
                  <a:lnTo>
                    <a:pt x="892" y="112"/>
                  </a:lnTo>
                  <a:lnTo>
                    <a:pt x="896" y="112"/>
                  </a:lnTo>
                  <a:lnTo>
                    <a:pt x="898" y="113"/>
                  </a:lnTo>
                  <a:lnTo>
                    <a:pt x="901" y="113"/>
                  </a:lnTo>
                  <a:lnTo>
                    <a:pt x="905" y="114"/>
                  </a:lnTo>
                  <a:lnTo>
                    <a:pt x="909" y="116"/>
                  </a:lnTo>
                  <a:lnTo>
                    <a:pt x="910" y="118"/>
                  </a:lnTo>
                  <a:lnTo>
                    <a:pt x="913" y="121"/>
                  </a:lnTo>
                  <a:lnTo>
                    <a:pt x="915" y="123"/>
                  </a:lnTo>
                  <a:lnTo>
                    <a:pt x="915" y="121"/>
                  </a:lnTo>
                  <a:lnTo>
                    <a:pt x="921" y="118"/>
                  </a:lnTo>
                  <a:lnTo>
                    <a:pt x="925" y="121"/>
                  </a:lnTo>
                  <a:lnTo>
                    <a:pt x="929" y="124"/>
                  </a:lnTo>
                  <a:lnTo>
                    <a:pt x="934" y="127"/>
                  </a:lnTo>
                  <a:lnTo>
                    <a:pt x="934" y="129"/>
                  </a:lnTo>
                  <a:lnTo>
                    <a:pt x="938" y="133"/>
                  </a:lnTo>
                  <a:lnTo>
                    <a:pt x="938" y="129"/>
                  </a:lnTo>
                  <a:lnTo>
                    <a:pt x="942" y="129"/>
                  </a:lnTo>
                  <a:lnTo>
                    <a:pt x="944" y="128"/>
                  </a:lnTo>
                  <a:lnTo>
                    <a:pt x="947" y="127"/>
                  </a:lnTo>
                  <a:lnTo>
                    <a:pt x="951" y="127"/>
                  </a:lnTo>
                  <a:lnTo>
                    <a:pt x="953" y="129"/>
                  </a:lnTo>
                  <a:lnTo>
                    <a:pt x="955" y="129"/>
                  </a:lnTo>
                  <a:lnTo>
                    <a:pt x="957" y="133"/>
                  </a:lnTo>
                  <a:lnTo>
                    <a:pt x="960" y="136"/>
                  </a:lnTo>
                  <a:lnTo>
                    <a:pt x="963" y="139"/>
                  </a:lnTo>
                  <a:lnTo>
                    <a:pt x="964" y="141"/>
                  </a:lnTo>
                  <a:lnTo>
                    <a:pt x="966" y="145"/>
                  </a:lnTo>
                  <a:lnTo>
                    <a:pt x="966" y="147"/>
                  </a:lnTo>
                  <a:lnTo>
                    <a:pt x="968" y="151"/>
                  </a:lnTo>
                  <a:lnTo>
                    <a:pt x="968" y="154"/>
                  </a:lnTo>
                  <a:lnTo>
                    <a:pt x="972" y="154"/>
                  </a:lnTo>
                  <a:lnTo>
                    <a:pt x="976" y="152"/>
                  </a:lnTo>
                  <a:lnTo>
                    <a:pt x="980" y="151"/>
                  </a:lnTo>
                  <a:lnTo>
                    <a:pt x="985" y="151"/>
                  </a:lnTo>
                  <a:lnTo>
                    <a:pt x="985" y="152"/>
                  </a:lnTo>
                  <a:lnTo>
                    <a:pt x="986" y="154"/>
                  </a:lnTo>
                  <a:lnTo>
                    <a:pt x="988" y="156"/>
                  </a:lnTo>
                  <a:lnTo>
                    <a:pt x="990" y="157"/>
                  </a:lnTo>
                  <a:lnTo>
                    <a:pt x="996" y="154"/>
                  </a:lnTo>
                  <a:lnTo>
                    <a:pt x="999" y="154"/>
                  </a:lnTo>
                  <a:lnTo>
                    <a:pt x="998" y="153"/>
                  </a:lnTo>
                  <a:lnTo>
                    <a:pt x="996" y="152"/>
                  </a:lnTo>
                  <a:lnTo>
                    <a:pt x="994" y="151"/>
                  </a:lnTo>
                  <a:lnTo>
                    <a:pt x="993" y="151"/>
                  </a:lnTo>
                  <a:lnTo>
                    <a:pt x="993" y="148"/>
                  </a:lnTo>
                  <a:lnTo>
                    <a:pt x="995" y="147"/>
                  </a:lnTo>
                  <a:lnTo>
                    <a:pt x="996" y="146"/>
                  </a:lnTo>
                  <a:lnTo>
                    <a:pt x="1003" y="145"/>
                  </a:lnTo>
                  <a:lnTo>
                    <a:pt x="1006" y="142"/>
                  </a:lnTo>
                  <a:lnTo>
                    <a:pt x="1007" y="142"/>
                  </a:lnTo>
                  <a:lnTo>
                    <a:pt x="1014" y="144"/>
                  </a:lnTo>
                  <a:lnTo>
                    <a:pt x="1019" y="145"/>
                  </a:lnTo>
                  <a:lnTo>
                    <a:pt x="1023" y="146"/>
                  </a:lnTo>
                  <a:lnTo>
                    <a:pt x="1028" y="148"/>
                  </a:lnTo>
                  <a:lnTo>
                    <a:pt x="1033" y="151"/>
                  </a:lnTo>
                  <a:lnTo>
                    <a:pt x="1028" y="154"/>
                  </a:lnTo>
                  <a:lnTo>
                    <a:pt x="1026" y="154"/>
                  </a:lnTo>
                  <a:lnTo>
                    <a:pt x="1025" y="152"/>
                  </a:lnTo>
                  <a:lnTo>
                    <a:pt x="1021" y="152"/>
                  </a:lnTo>
                  <a:lnTo>
                    <a:pt x="1019" y="154"/>
                  </a:lnTo>
                  <a:lnTo>
                    <a:pt x="1015" y="158"/>
                  </a:lnTo>
                  <a:lnTo>
                    <a:pt x="1013" y="161"/>
                  </a:lnTo>
                  <a:lnTo>
                    <a:pt x="1009" y="163"/>
                  </a:lnTo>
                  <a:lnTo>
                    <a:pt x="1007" y="168"/>
                  </a:lnTo>
                  <a:lnTo>
                    <a:pt x="1004" y="172"/>
                  </a:lnTo>
                  <a:lnTo>
                    <a:pt x="1002" y="175"/>
                  </a:lnTo>
                  <a:lnTo>
                    <a:pt x="1002" y="177"/>
                  </a:lnTo>
                  <a:lnTo>
                    <a:pt x="1005" y="177"/>
                  </a:lnTo>
                  <a:lnTo>
                    <a:pt x="1007" y="176"/>
                  </a:lnTo>
                  <a:lnTo>
                    <a:pt x="1007" y="175"/>
                  </a:lnTo>
                  <a:lnTo>
                    <a:pt x="1009" y="173"/>
                  </a:lnTo>
                  <a:lnTo>
                    <a:pt x="1014" y="175"/>
                  </a:lnTo>
                  <a:lnTo>
                    <a:pt x="1014" y="180"/>
                  </a:lnTo>
                  <a:lnTo>
                    <a:pt x="1015" y="185"/>
                  </a:lnTo>
                  <a:lnTo>
                    <a:pt x="1015" y="189"/>
                  </a:lnTo>
                  <a:lnTo>
                    <a:pt x="1015" y="195"/>
                  </a:lnTo>
                  <a:lnTo>
                    <a:pt x="1015" y="199"/>
                  </a:lnTo>
                  <a:lnTo>
                    <a:pt x="1015" y="205"/>
                  </a:lnTo>
                  <a:lnTo>
                    <a:pt x="1017" y="208"/>
                  </a:lnTo>
                  <a:lnTo>
                    <a:pt x="1017" y="214"/>
                  </a:lnTo>
                  <a:lnTo>
                    <a:pt x="1014" y="217"/>
                  </a:lnTo>
                  <a:lnTo>
                    <a:pt x="1012" y="218"/>
                  </a:lnTo>
                  <a:lnTo>
                    <a:pt x="1009" y="218"/>
                  </a:lnTo>
                  <a:lnTo>
                    <a:pt x="1010" y="222"/>
                  </a:lnTo>
                  <a:lnTo>
                    <a:pt x="1010" y="225"/>
                  </a:lnTo>
                  <a:lnTo>
                    <a:pt x="1011" y="229"/>
                  </a:lnTo>
                  <a:lnTo>
                    <a:pt x="1012" y="233"/>
                  </a:lnTo>
                  <a:lnTo>
                    <a:pt x="1018" y="235"/>
                  </a:lnTo>
                  <a:lnTo>
                    <a:pt x="1021" y="238"/>
                  </a:lnTo>
                  <a:lnTo>
                    <a:pt x="1021" y="242"/>
                  </a:lnTo>
                  <a:lnTo>
                    <a:pt x="1021" y="245"/>
                  </a:lnTo>
                  <a:lnTo>
                    <a:pt x="1020" y="248"/>
                  </a:lnTo>
                  <a:lnTo>
                    <a:pt x="1019" y="253"/>
                  </a:lnTo>
                  <a:lnTo>
                    <a:pt x="1017" y="256"/>
                  </a:lnTo>
                  <a:lnTo>
                    <a:pt x="1017" y="259"/>
                  </a:lnTo>
                  <a:lnTo>
                    <a:pt x="1012" y="259"/>
                  </a:lnTo>
                  <a:lnTo>
                    <a:pt x="1009" y="259"/>
                  </a:lnTo>
                  <a:lnTo>
                    <a:pt x="1007" y="264"/>
                  </a:lnTo>
                  <a:lnTo>
                    <a:pt x="1007" y="268"/>
                  </a:lnTo>
                  <a:lnTo>
                    <a:pt x="1010" y="273"/>
                  </a:lnTo>
                  <a:lnTo>
                    <a:pt x="1014" y="276"/>
                  </a:lnTo>
                  <a:lnTo>
                    <a:pt x="1021" y="276"/>
                  </a:lnTo>
                  <a:lnTo>
                    <a:pt x="1021" y="273"/>
                  </a:lnTo>
                  <a:lnTo>
                    <a:pt x="1021" y="270"/>
                  </a:lnTo>
                  <a:lnTo>
                    <a:pt x="1023" y="270"/>
                  </a:lnTo>
                  <a:lnTo>
                    <a:pt x="1026" y="269"/>
                  </a:lnTo>
                  <a:lnTo>
                    <a:pt x="1029" y="269"/>
                  </a:lnTo>
                  <a:lnTo>
                    <a:pt x="1033" y="269"/>
                  </a:lnTo>
                  <a:lnTo>
                    <a:pt x="1033" y="276"/>
                  </a:lnTo>
                  <a:lnTo>
                    <a:pt x="1030" y="278"/>
                  </a:lnTo>
                  <a:lnTo>
                    <a:pt x="1026" y="280"/>
                  </a:lnTo>
                  <a:lnTo>
                    <a:pt x="1026" y="284"/>
                  </a:lnTo>
                  <a:lnTo>
                    <a:pt x="1026" y="286"/>
                  </a:lnTo>
                  <a:lnTo>
                    <a:pt x="1030" y="286"/>
                  </a:lnTo>
                  <a:lnTo>
                    <a:pt x="1034" y="286"/>
                  </a:lnTo>
                  <a:lnTo>
                    <a:pt x="1036" y="292"/>
                  </a:lnTo>
                  <a:lnTo>
                    <a:pt x="1037" y="294"/>
                  </a:lnTo>
                  <a:lnTo>
                    <a:pt x="1039" y="296"/>
                  </a:lnTo>
                  <a:lnTo>
                    <a:pt x="1044" y="297"/>
                  </a:lnTo>
                  <a:lnTo>
                    <a:pt x="1047" y="296"/>
                  </a:lnTo>
                  <a:lnTo>
                    <a:pt x="1048" y="293"/>
                  </a:lnTo>
                  <a:lnTo>
                    <a:pt x="1049" y="290"/>
                  </a:lnTo>
                  <a:lnTo>
                    <a:pt x="1049" y="286"/>
                  </a:lnTo>
                  <a:lnTo>
                    <a:pt x="1051" y="286"/>
                  </a:lnTo>
                  <a:lnTo>
                    <a:pt x="1053" y="286"/>
                  </a:lnTo>
                  <a:lnTo>
                    <a:pt x="1055" y="284"/>
                  </a:lnTo>
                  <a:lnTo>
                    <a:pt x="1061" y="283"/>
                  </a:lnTo>
                  <a:lnTo>
                    <a:pt x="1061" y="280"/>
                  </a:lnTo>
                  <a:lnTo>
                    <a:pt x="1060" y="279"/>
                  </a:lnTo>
                  <a:lnTo>
                    <a:pt x="1059" y="277"/>
                  </a:lnTo>
                  <a:lnTo>
                    <a:pt x="1058" y="276"/>
                  </a:lnTo>
                  <a:lnTo>
                    <a:pt x="1055" y="276"/>
                  </a:lnTo>
                  <a:lnTo>
                    <a:pt x="1051" y="276"/>
                  </a:lnTo>
                  <a:lnTo>
                    <a:pt x="1051" y="278"/>
                  </a:lnTo>
                  <a:lnTo>
                    <a:pt x="1048" y="277"/>
                  </a:lnTo>
                  <a:lnTo>
                    <a:pt x="1046" y="274"/>
                  </a:lnTo>
                  <a:lnTo>
                    <a:pt x="1046" y="273"/>
                  </a:lnTo>
                  <a:lnTo>
                    <a:pt x="1046" y="269"/>
                  </a:lnTo>
                  <a:lnTo>
                    <a:pt x="1049" y="267"/>
                  </a:lnTo>
                  <a:lnTo>
                    <a:pt x="1052" y="266"/>
                  </a:lnTo>
                  <a:lnTo>
                    <a:pt x="1055" y="264"/>
                  </a:lnTo>
                  <a:lnTo>
                    <a:pt x="1058" y="264"/>
                  </a:lnTo>
                  <a:lnTo>
                    <a:pt x="1061" y="262"/>
                  </a:lnTo>
                  <a:lnTo>
                    <a:pt x="1063" y="262"/>
                  </a:lnTo>
                  <a:lnTo>
                    <a:pt x="1066" y="264"/>
                  </a:lnTo>
                  <a:lnTo>
                    <a:pt x="1069" y="267"/>
                  </a:lnTo>
                  <a:lnTo>
                    <a:pt x="1071" y="264"/>
                  </a:lnTo>
                  <a:lnTo>
                    <a:pt x="1071" y="262"/>
                  </a:lnTo>
                  <a:lnTo>
                    <a:pt x="1072" y="259"/>
                  </a:lnTo>
                  <a:lnTo>
                    <a:pt x="1073" y="257"/>
                  </a:lnTo>
                  <a:lnTo>
                    <a:pt x="1075" y="259"/>
                  </a:lnTo>
                  <a:lnTo>
                    <a:pt x="1077" y="259"/>
                  </a:lnTo>
                  <a:lnTo>
                    <a:pt x="1077" y="262"/>
                  </a:lnTo>
                  <a:lnTo>
                    <a:pt x="1080" y="264"/>
                  </a:lnTo>
                  <a:lnTo>
                    <a:pt x="1080" y="267"/>
                  </a:lnTo>
                  <a:lnTo>
                    <a:pt x="1082" y="266"/>
                  </a:lnTo>
                  <a:lnTo>
                    <a:pt x="1084" y="264"/>
                  </a:lnTo>
                  <a:lnTo>
                    <a:pt x="1086" y="264"/>
                  </a:lnTo>
                  <a:lnTo>
                    <a:pt x="1088" y="264"/>
                  </a:lnTo>
                  <a:lnTo>
                    <a:pt x="1088" y="262"/>
                  </a:lnTo>
                  <a:lnTo>
                    <a:pt x="1090" y="259"/>
                  </a:lnTo>
                  <a:lnTo>
                    <a:pt x="1092" y="262"/>
                  </a:lnTo>
                  <a:lnTo>
                    <a:pt x="1096" y="264"/>
                  </a:lnTo>
                  <a:lnTo>
                    <a:pt x="1099" y="266"/>
                  </a:lnTo>
                  <a:lnTo>
                    <a:pt x="1103" y="267"/>
                  </a:lnTo>
                  <a:lnTo>
                    <a:pt x="1103" y="269"/>
                  </a:lnTo>
                  <a:lnTo>
                    <a:pt x="1101" y="269"/>
                  </a:lnTo>
                  <a:lnTo>
                    <a:pt x="1096" y="269"/>
                  </a:lnTo>
                  <a:lnTo>
                    <a:pt x="1094" y="270"/>
                  </a:lnTo>
                  <a:lnTo>
                    <a:pt x="1091" y="270"/>
                  </a:lnTo>
                  <a:lnTo>
                    <a:pt x="1091" y="273"/>
                  </a:lnTo>
                  <a:lnTo>
                    <a:pt x="1091" y="278"/>
                  </a:lnTo>
                  <a:lnTo>
                    <a:pt x="1095" y="278"/>
                  </a:lnTo>
                  <a:lnTo>
                    <a:pt x="1093" y="283"/>
                  </a:lnTo>
                  <a:lnTo>
                    <a:pt x="1090" y="286"/>
                  </a:lnTo>
                  <a:lnTo>
                    <a:pt x="1088" y="290"/>
                  </a:lnTo>
                  <a:lnTo>
                    <a:pt x="1088" y="294"/>
                  </a:lnTo>
                  <a:lnTo>
                    <a:pt x="1091" y="294"/>
                  </a:lnTo>
                  <a:lnTo>
                    <a:pt x="1094" y="294"/>
                  </a:lnTo>
                  <a:lnTo>
                    <a:pt x="1096" y="293"/>
                  </a:lnTo>
                  <a:lnTo>
                    <a:pt x="1099" y="292"/>
                  </a:lnTo>
                  <a:lnTo>
                    <a:pt x="1102" y="292"/>
                  </a:lnTo>
                  <a:lnTo>
                    <a:pt x="1104" y="290"/>
                  </a:lnTo>
                  <a:lnTo>
                    <a:pt x="1107" y="290"/>
                  </a:lnTo>
                  <a:lnTo>
                    <a:pt x="1110" y="290"/>
                  </a:lnTo>
                  <a:lnTo>
                    <a:pt x="1114" y="286"/>
                  </a:lnTo>
                  <a:lnTo>
                    <a:pt x="1117" y="283"/>
                  </a:lnTo>
                  <a:lnTo>
                    <a:pt x="1119" y="280"/>
                  </a:lnTo>
                  <a:lnTo>
                    <a:pt x="1125" y="280"/>
                  </a:lnTo>
                  <a:lnTo>
                    <a:pt x="1126" y="284"/>
                  </a:lnTo>
                  <a:lnTo>
                    <a:pt x="1128" y="288"/>
                  </a:lnTo>
                  <a:lnTo>
                    <a:pt x="1131" y="290"/>
                  </a:lnTo>
                  <a:lnTo>
                    <a:pt x="1131" y="294"/>
                  </a:lnTo>
                  <a:lnTo>
                    <a:pt x="1134" y="295"/>
                  </a:lnTo>
                  <a:lnTo>
                    <a:pt x="1136" y="296"/>
                  </a:lnTo>
                  <a:lnTo>
                    <a:pt x="1139" y="296"/>
                  </a:lnTo>
                  <a:lnTo>
                    <a:pt x="1142" y="296"/>
                  </a:lnTo>
                  <a:lnTo>
                    <a:pt x="1142" y="294"/>
                  </a:lnTo>
                  <a:lnTo>
                    <a:pt x="1144" y="292"/>
                  </a:lnTo>
                  <a:lnTo>
                    <a:pt x="1139" y="292"/>
                  </a:lnTo>
                  <a:lnTo>
                    <a:pt x="1138" y="289"/>
                  </a:lnTo>
                  <a:lnTo>
                    <a:pt x="1137" y="286"/>
                  </a:lnTo>
                  <a:lnTo>
                    <a:pt x="1136" y="284"/>
                  </a:lnTo>
                  <a:lnTo>
                    <a:pt x="1134" y="283"/>
                  </a:lnTo>
                  <a:lnTo>
                    <a:pt x="1139" y="280"/>
                  </a:lnTo>
                  <a:lnTo>
                    <a:pt x="1144" y="280"/>
                  </a:lnTo>
                  <a:lnTo>
                    <a:pt x="1147" y="282"/>
                  </a:lnTo>
                  <a:lnTo>
                    <a:pt x="1152" y="285"/>
                  </a:lnTo>
                  <a:lnTo>
                    <a:pt x="1155" y="289"/>
                  </a:lnTo>
                  <a:lnTo>
                    <a:pt x="1159" y="293"/>
                  </a:lnTo>
                  <a:lnTo>
                    <a:pt x="1161" y="295"/>
                  </a:lnTo>
                  <a:lnTo>
                    <a:pt x="1164" y="296"/>
                  </a:lnTo>
                  <a:lnTo>
                    <a:pt x="1164" y="297"/>
                  </a:lnTo>
                  <a:lnTo>
                    <a:pt x="1161" y="301"/>
                  </a:lnTo>
                  <a:lnTo>
                    <a:pt x="1159" y="301"/>
                  </a:lnTo>
                  <a:lnTo>
                    <a:pt x="1159" y="305"/>
                  </a:lnTo>
                  <a:lnTo>
                    <a:pt x="1159" y="309"/>
                  </a:lnTo>
                  <a:lnTo>
                    <a:pt x="1159" y="313"/>
                  </a:lnTo>
                  <a:lnTo>
                    <a:pt x="1156" y="317"/>
                  </a:lnTo>
                  <a:lnTo>
                    <a:pt x="1159" y="319"/>
                  </a:lnTo>
                  <a:lnTo>
                    <a:pt x="1161" y="323"/>
                  </a:lnTo>
                  <a:lnTo>
                    <a:pt x="1164" y="323"/>
                  </a:lnTo>
                  <a:lnTo>
                    <a:pt x="1169" y="323"/>
                  </a:lnTo>
                  <a:lnTo>
                    <a:pt x="1169" y="317"/>
                  </a:lnTo>
                  <a:lnTo>
                    <a:pt x="1172" y="315"/>
                  </a:lnTo>
                  <a:lnTo>
                    <a:pt x="1174" y="313"/>
                  </a:lnTo>
                  <a:lnTo>
                    <a:pt x="1175" y="309"/>
                  </a:lnTo>
                  <a:lnTo>
                    <a:pt x="1180" y="310"/>
                  </a:lnTo>
                  <a:lnTo>
                    <a:pt x="1183" y="313"/>
                  </a:lnTo>
                  <a:lnTo>
                    <a:pt x="1187" y="314"/>
                  </a:lnTo>
                  <a:lnTo>
                    <a:pt x="1190" y="316"/>
                  </a:lnTo>
                  <a:lnTo>
                    <a:pt x="1193" y="318"/>
                  </a:lnTo>
                  <a:lnTo>
                    <a:pt x="1198" y="319"/>
                  </a:lnTo>
                  <a:lnTo>
                    <a:pt x="1201" y="320"/>
                  </a:lnTo>
                  <a:lnTo>
                    <a:pt x="1206" y="322"/>
                  </a:lnTo>
                  <a:lnTo>
                    <a:pt x="1207" y="318"/>
                  </a:lnTo>
                  <a:lnTo>
                    <a:pt x="1207" y="315"/>
                  </a:lnTo>
                  <a:lnTo>
                    <a:pt x="1206" y="313"/>
                  </a:lnTo>
                  <a:lnTo>
                    <a:pt x="1206" y="307"/>
                  </a:lnTo>
                  <a:lnTo>
                    <a:pt x="1207" y="307"/>
                  </a:lnTo>
                  <a:lnTo>
                    <a:pt x="1210" y="305"/>
                  </a:lnTo>
                  <a:lnTo>
                    <a:pt x="1207" y="303"/>
                  </a:lnTo>
                  <a:lnTo>
                    <a:pt x="1207" y="297"/>
                  </a:lnTo>
                  <a:lnTo>
                    <a:pt x="1206" y="296"/>
                  </a:lnTo>
                  <a:lnTo>
                    <a:pt x="1206" y="294"/>
                  </a:lnTo>
                  <a:lnTo>
                    <a:pt x="1209" y="294"/>
                  </a:lnTo>
                  <a:lnTo>
                    <a:pt x="1211" y="293"/>
                  </a:lnTo>
                  <a:lnTo>
                    <a:pt x="1214" y="292"/>
                  </a:lnTo>
                  <a:lnTo>
                    <a:pt x="1215" y="290"/>
                  </a:lnTo>
                  <a:lnTo>
                    <a:pt x="1217" y="292"/>
                  </a:lnTo>
                  <a:lnTo>
                    <a:pt x="1217" y="29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28" name="Freeform 29"/>
            <p:cNvSpPr>
              <a:spLocks/>
            </p:cNvSpPr>
            <p:nvPr/>
          </p:nvSpPr>
          <p:spPr bwMode="auto">
            <a:xfrm>
              <a:off x="857" y="2663"/>
              <a:ext cx="478" cy="274"/>
            </a:xfrm>
            <a:custGeom>
              <a:avLst/>
              <a:gdLst>
                <a:gd name="T0" fmla="*/ 1 w 802"/>
                <a:gd name="T1" fmla="*/ 1 h 461"/>
                <a:gd name="T2" fmla="*/ 1 w 802"/>
                <a:gd name="T3" fmla="*/ 1 h 461"/>
                <a:gd name="T4" fmla="*/ 1 w 802"/>
                <a:gd name="T5" fmla="*/ 1 h 461"/>
                <a:gd name="T6" fmla="*/ 1 w 802"/>
                <a:gd name="T7" fmla="*/ 1 h 461"/>
                <a:gd name="T8" fmla="*/ 1 w 802"/>
                <a:gd name="T9" fmla="*/ 1 h 461"/>
                <a:gd name="T10" fmla="*/ 1 w 802"/>
                <a:gd name="T11" fmla="*/ 1 h 461"/>
                <a:gd name="T12" fmla="*/ 1 w 802"/>
                <a:gd name="T13" fmla="*/ 1 h 461"/>
                <a:gd name="T14" fmla="*/ 1 w 802"/>
                <a:gd name="T15" fmla="*/ 1 h 461"/>
                <a:gd name="T16" fmla="*/ 1 w 802"/>
                <a:gd name="T17" fmla="*/ 1 h 461"/>
                <a:gd name="T18" fmla="*/ 1 w 802"/>
                <a:gd name="T19" fmla="*/ 1 h 461"/>
                <a:gd name="T20" fmla="*/ 1 w 802"/>
                <a:gd name="T21" fmla="*/ 1 h 461"/>
                <a:gd name="T22" fmla="*/ 1 w 802"/>
                <a:gd name="T23" fmla="*/ 1 h 461"/>
                <a:gd name="T24" fmla="*/ 1 w 802"/>
                <a:gd name="T25" fmla="*/ 1 h 461"/>
                <a:gd name="T26" fmla="*/ 1 w 802"/>
                <a:gd name="T27" fmla="*/ 1 h 461"/>
                <a:gd name="T28" fmla="*/ 1 w 802"/>
                <a:gd name="T29" fmla="*/ 1 h 461"/>
                <a:gd name="T30" fmla="*/ 1 w 802"/>
                <a:gd name="T31" fmla="*/ 1 h 461"/>
                <a:gd name="T32" fmla="*/ 1 w 802"/>
                <a:gd name="T33" fmla="*/ 1 h 461"/>
                <a:gd name="T34" fmla="*/ 1 w 802"/>
                <a:gd name="T35" fmla="*/ 1 h 461"/>
                <a:gd name="T36" fmla="*/ 1 w 802"/>
                <a:gd name="T37" fmla="*/ 1 h 461"/>
                <a:gd name="T38" fmla="*/ 1 w 802"/>
                <a:gd name="T39" fmla="*/ 1 h 461"/>
                <a:gd name="T40" fmla="*/ 1 w 802"/>
                <a:gd name="T41" fmla="*/ 1 h 461"/>
                <a:gd name="T42" fmla="*/ 1 w 802"/>
                <a:gd name="T43" fmla="*/ 1 h 461"/>
                <a:gd name="T44" fmla="*/ 1 w 802"/>
                <a:gd name="T45" fmla="*/ 1 h 461"/>
                <a:gd name="T46" fmla="*/ 1 w 802"/>
                <a:gd name="T47" fmla="*/ 1 h 461"/>
                <a:gd name="T48" fmla="*/ 1 w 802"/>
                <a:gd name="T49" fmla="*/ 1 h 461"/>
                <a:gd name="T50" fmla="*/ 1 w 802"/>
                <a:gd name="T51" fmla="*/ 1 h 461"/>
                <a:gd name="T52" fmla="*/ 1 w 802"/>
                <a:gd name="T53" fmla="*/ 1 h 461"/>
                <a:gd name="T54" fmla="*/ 1 w 802"/>
                <a:gd name="T55" fmla="*/ 1 h 461"/>
                <a:gd name="T56" fmla="*/ 1 w 802"/>
                <a:gd name="T57" fmla="*/ 1 h 461"/>
                <a:gd name="T58" fmla="*/ 1 w 802"/>
                <a:gd name="T59" fmla="*/ 1 h 461"/>
                <a:gd name="T60" fmla="*/ 1 w 802"/>
                <a:gd name="T61" fmla="*/ 1 h 461"/>
                <a:gd name="T62" fmla="*/ 1 w 802"/>
                <a:gd name="T63" fmla="*/ 1 h 461"/>
                <a:gd name="T64" fmla="*/ 1 w 802"/>
                <a:gd name="T65" fmla="*/ 1 h 461"/>
                <a:gd name="T66" fmla="*/ 1 w 802"/>
                <a:gd name="T67" fmla="*/ 1 h 461"/>
                <a:gd name="T68" fmla="*/ 1 w 802"/>
                <a:gd name="T69" fmla="*/ 1 h 461"/>
                <a:gd name="T70" fmla="*/ 1 w 802"/>
                <a:gd name="T71" fmla="*/ 1 h 461"/>
                <a:gd name="T72" fmla="*/ 1 w 802"/>
                <a:gd name="T73" fmla="*/ 1 h 461"/>
                <a:gd name="T74" fmla="*/ 1 w 802"/>
                <a:gd name="T75" fmla="*/ 1 h 461"/>
                <a:gd name="T76" fmla="*/ 1 w 802"/>
                <a:gd name="T77" fmla="*/ 1 h 461"/>
                <a:gd name="T78" fmla="*/ 1 w 802"/>
                <a:gd name="T79" fmla="*/ 1 h 461"/>
                <a:gd name="T80" fmla="*/ 1 w 802"/>
                <a:gd name="T81" fmla="*/ 1 h 461"/>
                <a:gd name="T82" fmla="*/ 1 w 802"/>
                <a:gd name="T83" fmla="*/ 1 h 461"/>
                <a:gd name="T84" fmla="*/ 1 w 802"/>
                <a:gd name="T85" fmla="*/ 1 h 461"/>
                <a:gd name="T86" fmla="*/ 1 w 802"/>
                <a:gd name="T87" fmla="*/ 1 h 461"/>
                <a:gd name="T88" fmla="*/ 1 w 802"/>
                <a:gd name="T89" fmla="*/ 1 h 461"/>
                <a:gd name="T90" fmla="*/ 1 w 802"/>
                <a:gd name="T91" fmla="*/ 1 h 461"/>
                <a:gd name="T92" fmla="*/ 1 w 802"/>
                <a:gd name="T93" fmla="*/ 1 h 461"/>
                <a:gd name="T94" fmla="*/ 1 w 802"/>
                <a:gd name="T95" fmla="*/ 1 h 461"/>
                <a:gd name="T96" fmla="*/ 1 w 802"/>
                <a:gd name="T97" fmla="*/ 1 h 461"/>
                <a:gd name="T98" fmla="*/ 1 w 802"/>
                <a:gd name="T99" fmla="*/ 1 h 461"/>
                <a:gd name="T100" fmla="*/ 1 w 802"/>
                <a:gd name="T101" fmla="*/ 1 h 461"/>
                <a:gd name="T102" fmla="*/ 1 w 802"/>
                <a:gd name="T103" fmla="*/ 1 h 461"/>
                <a:gd name="T104" fmla="*/ 1 w 802"/>
                <a:gd name="T105" fmla="*/ 1 h 461"/>
                <a:gd name="T106" fmla="*/ 1 w 802"/>
                <a:gd name="T107" fmla="*/ 1 h 461"/>
                <a:gd name="T108" fmla="*/ 1 w 802"/>
                <a:gd name="T109" fmla="*/ 1 h 461"/>
                <a:gd name="T110" fmla="*/ 1 w 802"/>
                <a:gd name="T111" fmla="*/ 1 h 461"/>
                <a:gd name="T112" fmla="*/ 1 w 802"/>
                <a:gd name="T113" fmla="*/ 1 h 461"/>
                <a:gd name="T114" fmla="*/ 1 w 802"/>
                <a:gd name="T115" fmla="*/ 1 h 461"/>
                <a:gd name="T116" fmla="*/ 1 w 802"/>
                <a:gd name="T117" fmla="*/ 1 h 461"/>
                <a:gd name="T118" fmla="*/ 1 w 802"/>
                <a:gd name="T119" fmla="*/ 1 h 461"/>
                <a:gd name="T120" fmla="*/ 1 w 802"/>
                <a:gd name="T121" fmla="*/ 1 h 461"/>
                <a:gd name="T122" fmla="*/ 1 w 802"/>
                <a:gd name="T123" fmla="*/ 1 h 461"/>
                <a:gd name="T124" fmla="*/ 1 w 802"/>
                <a:gd name="T125" fmla="*/ 1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2"/>
                <a:gd name="T190" fmla="*/ 0 h 461"/>
                <a:gd name="T191" fmla="*/ 802 w 802"/>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2" h="461">
                  <a:moveTo>
                    <a:pt x="801" y="425"/>
                  </a:moveTo>
                  <a:lnTo>
                    <a:pt x="799" y="425"/>
                  </a:lnTo>
                  <a:lnTo>
                    <a:pt x="796" y="424"/>
                  </a:lnTo>
                  <a:lnTo>
                    <a:pt x="791" y="420"/>
                  </a:lnTo>
                  <a:lnTo>
                    <a:pt x="788" y="420"/>
                  </a:lnTo>
                  <a:lnTo>
                    <a:pt x="787" y="418"/>
                  </a:lnTo>
                  <a:lnTo>
                    <a:pt x="784" y="418"/>
                  </a:lnTo>
                  <a:lnTo>
                    <a:pt x="782" y="418"/>
                  </a:lnTo>
                  <a:lnTo>
                    <a:pt x="776" y="418"/>
                  </a:lnTo>
                  <a:lnTo>
                    <a:pt x="775" y="416"/>
                  </a:lnTo>
                  <a:lnTo>
                    <a:pt x="769" y="415"/>
                  </a:lnTo>
                  <a:lnTo>
                    <a:pt x="767" y="415"/>
                  </a:lnTo>
                  <a:lnTo>
                    <a:pt x="757" y="409"/>
                  </a:lnTo>
                  <a:lnTo>
                    <a:pt x="755" y="402"/>
                  </a:lnTo>
                  <a:lnTo>
                    <a:pt x="753" y="400"/>
                  </a:lnTo>
                  <a:lnTo>
                    <a:pt x="747" y="400"/>
                  </a:lnTo>
                  <a:lnTo>
                    <a:pt x="744" y="400"/>
                  </a:lnTo>
                  <a:lnTo>
                    <a:pt x="744" y="399"/>
                  </a:lnTo>
                  <a:lnTo>
                    <a:pt x="742" y="399"/>
                  </a:lnTo>
                  <a:lnTo>
                    <a:pt x="740" y="392"/>
                  </a:lnTo>
                  <a:lnTo>
                    <a:pt x="736" y="391"/>
                  </a:lnTo>
                  <a:lnTo>
                    <a:pt x="734" y="391"/>
                  </a:lnTo>
                  <a:lnTo>
                    <a:pt x="730" y="391"/>
                  </a:lnTo>
                  <a:lnTo>
                    <a:pt x="728" y="392"/>
                  </a:lnTo>
                  <a:lnTo>
                    <a:pt x="725" y="392"/>
                  </a:lnTo>
                  <a:lnTo>
                    <a:pt x="723" y="395"/>
                  </a:lnTo>
                  <a:lnTo>
                    <a:pt x="721" y="395"/>
                  </a:lnTo>
                  <a:lnTo>
                    <a:pt x="718" y="392"/>
                  </a:lnTo>
                  <a:lnTo>
                    <a:pt x="715" y="389"/>
                  </a:lnTo>
                  <a:lnTo>
                    <a:pt x="715" y="387"/>
                  </a:lnTo>
                  <a:lnTo>
                    <a:pt x="710" y="387"/>
                  </a:lnTo>
                  <a:lnTo>
                    <a:pt x="710" y="389"/>
                  </a:lnTo>
                  <a:lnTo>
                    <a:pt x="709" y="389"/>
                  </a:lnTo>
                  <a:lnTo>
                    <a:pt x="706" y="387"/>
                  </a:lnTo>
                  <a:lnTo>
                    <a:pt x="703" y="387"/>
                  </a:lnTo>
                  <a:lnTo>
                    <a:pt x="701" y="383"/>
                  </a:lnTo>
                  <a:lnTo>
                    <a:pt x="699" y="383"/>
                  </a:lnTo>
                  <a:lnTo>
                    <a:pt x="694" y="382"/>
                  </a:lnTo>
                  <a:lnTo>
                    <a:pt x="694" y="379"/>
                  </a:lnTo>
                  <a:lnTo>
                    <a:pt x="699" y="376"/>
                  </a:lnTo>
                  <a:lnTo>
                    <a:pt x="701" y="372"/>
                  </a:lnTo>
                  <a:lnTo>
                    <a:pt x="699" y="368"/>
                  </a:lnTo>
                  <a:lnTo>
                    <a:pt x="694" y="368"/>
                  </a:lnTo>
                  <a:lnTo>
                    <a:pt x="688" y="366"/>
                  </a:lnTo>
                  <a:lnTo>
                    <a:pt x="686" y="366"/>
                  </a:lnTo>
                  <a:lnTo>
                    <a:pt x="686" y="364"/>
                  </a:lnTo>
                  <a:lnTo>
                    <a:pt x="684" y="364"/>
                  </a:lnTo>
                  <a:lnTo>
                    <a:pt x="682" y="364"/>
                  </a:lnTo>
                  <a:lnTo>
                    <a:pt x="680" y="362"/>
                  </a:lnTo>
                  <a:lnTo>
                    <a:pt x="677" y="362"/>
                  </a:lnTo>
                  <a:lnTo>
                    <a:pt x="674" y="362"/>
                  </a:lnTo>
                  <a:lnTo>
                    <a:pt x="671" y="362"/>
                  </a:lnTo>
                  <a:lnTo>
                    <a:pt x="669" y="364"/>
                  </a:lnTo>
                  <a:lnTo>
                    <a:pt x="667" y="364"/>
                  </a:lnTo>
                  <a:lnTo>
                    <a:pt x="661" y="366"/>
                  </a:lnTo>
                  <a:lnTo>
                    <a:pt x="659" y="364"/>
                  </a:lnTo>
                  <a:lnTo>
                    <a:pt x="659" y="362"/>
                  </a:lnTo>
                  <a:lnTo>
                    <a:pt x="659" y="359"/>
                  </a:lnTo>
                  <a:lnTo>
                    <a:pt x="661" y="359"/>
                  </a:lnTo>
                  <a:lnTo>
                    <a:pt x="661" y="356"/>
                  </a:lnTo>
                  <a:lnTo>
                    <a:pt x="659" y="354"/>
                  </a:lnTo>
                  <a:lnTo>
                    <a:pt x="658" y="354"/>
                  </a:lnTo>
                  <a:lnTo>
                    <a:pt x="655" y="354"/>
                  </a:lnTo>
                  <a:lnTo>
                    <a:pt x="653" y="354"/>
                  </a:lnTo>
                  <a:lnTo>
                    <a:pt x="653" y="356"/>
                  </a:lnTo>
                  <a:lnTo>
                    <a:pt x="653" y="359"/>
                  </a:lnTo>
                  <a:lnTo>
                    <a:pt x="653" y="364"/>
                  </a:lnTo>
                  <a:lnTo>
                    <a:pt x="646" y="366"/>
                  </a:lnTo>
                  <a:lnTo>
                    <a:pt x="645" y="366"/>
                  </a:lnTo>
                  <a:lnTo>
                    <a:pt x="642" y="366"/>
                  </a:lnTo>
                  <a:lnTo>
                    <a:pt x="640" y="364"/>
                  </a:lnTo>
                  <a:lnTo>
                    <a:pt x="640" y="362"/>
                  </a:lnTo>
                  <a:lnTo>
                    <a:pt x="640" y="359"/>
                  </a:lnTo>
                  <a:lnTo>
                    <a:pt x="638" y="359"/>
                  </a:lnTo>
                  <a:lnTo>
                    <a:pt x="636" y="359"/>
                  </a:lnTo>
                  <a:lnTo>
                    <a:pt x="636" y="362"/>
                  </a:lnTo>
                  <a:lnTo>
                    <a:pt x="638" y="364"/>
                  </a:lnTo>
                  <a:lnTo>
                    <a:pt x="636" y="364"/>
                  </a:lnTo>
                  <a:lnTo>
                    <a:pt x="633" y="364"/>
                  </a:lnTo>
                  <a:lnTo>
                    <a:pt x="628" y="362"/>
                  </a:lnTo>
                  <a:lnTo>
                    <a:pt x="623" y="359"/>
                  </a:lnTo>
                  <a:lnTo>
                    <a:pt x="620" y="359"/>
                  </a:lnTo>
                  <a:lnTo>
                    <a:pt x="615" y="356"/>
                  </a:lnTo>
                  <a:lnTo>
                    <a:pt x="613" y="353"/>
                  </a:lnTo>
                  <a:lnTo>
                    <a:pt x="613" y="350"/>
                  </a:lnTo>
                  <a:lnTo>
                    <a:pt x="610" y="347"/>
                  </a:lnTo>
                  <a:lnTo>
                    <a:pt x="607" y="347"/>
                  </a:lnTo>
                  <a:lnTo>
                    <a:pt x="606" y="350"/>
                  </a:lnTo>
                  <a:lnTo>
                    <a:pt x="604" y="350"/>
                  </a:lnTo>
                  <a:lnTo>
                    <a:pt x="601" y="353"/>
                  </a:lnTo>
                  <a:lnTo>
                    <a:pt x="601" y="350"/>
                  </a:lnTo>
                  <a:lnTo>
                    <a:pt x="604" y="344"/>
                  </a:lnTo>
                  <a:lnTo>
                    <a:pt x="606" y="343"/>
                  </a:lnTo>
                  <a:lnTo>
                    <a:pt x="606" y="341"/>
                  </a:lnTo>
                  <a:lnTo>
                    <a:pt x="601" y="339"/>
                  </a:lnTo>
                  <a:lnTo>
                    <a:pt x="599" y="333"/>
                  </a:lnTo>
                  <a:lnTo>
                    <a:pt x="599" y="330"/>
                  </a:lnTo>
                  <a:lnTo>
                    <a:pt x="596" y="327"/>
                  </a:lnTo>
                  <a:lnTo>
                    <a:pt x="596" y="324"/>
                  </a:lnTo>
                  <a:lnTo>
                    <a:pt x="596" y="322"/>
                  </a:lnTo>
                  <a:lnTo>
                    <a:pt x="601" y="322"/>
                  </a:lnTo>
                  <a:lnTo>
                    <a:pt x="604" y="320"/>
                  </a:lnTo>
                  <a:lnTo>
                    <a:pt x="601" y="317"/>
                  </a:lnTo>
                  <a:lnTo>
                    <a:pt x="599" y="317"/>
                  </a:lnTo>
                  <a:lnTo>
                    <a:pt x="596" y="317"/>
                  </a:lnTo>
                  <a:lnTo>
                    <a:pt x="594" y="317"/>
                  </a:lnTo>
                  <a:lnTo>
                    <a:pt x="591" y="315"/>
                  </a:lnTo>
                  <a:lnTo>
                    <a:pt x="594" y="314"/>
                  </a:lnTo>
                  <a:lnTo>
                    <a:pt x="594" y="310"/>
                  </a:lnTo>
                  <a:lnTo>
                    <a:pt x="596" y="310"/>
                  </a:lnTo>
                  <a:lnTo>
                    <a:pt x="599" y="310"/>
                  </a:lnTo>
                  <a:lnTo>
                    <a:pt x="599" y="308"/>
                  </a:lnTo>
                  <a:lnTo>
                    <a:pt x="599" y="306"/>
                  </a:lnTo>
                  <a:lnTo>
                    <a:pt x="599" y="302"/>
                  </a:lnTo>
                  <a:lnTo>
                    <a:pt x="599" y="300"/>
                  </a:lnTo>
                  <a:lnTo>
                    <a:pt x="599" y="297"/>
                  </a:lnTo>
                  <a:lnTo>
                    <a:pt x="596" y="294"/>
                  </a:lnTo>
                  <a:lnTo>
                    <a:pt x="596" y="293"/>
                  </a:lnTo>
                  <a:lnTo>
                    <a:pt x="594" y="290"/>
                  </a:lnTo>
                  <a:lnTo>
                    <a:pt x="591" y="287"/>
                  </a:lnTo>
                  <a:lnTo>
                    <a:pt x="588" y="285"/>
                  </a:lnTo>
                  <a:lnTo>
                    <a:pt x="580" y="283"/>
                  </a:lnTo>
                  <a:lnTo>
                    <a:pt x="577" y="283"/>
                  </a:lnTo>
                  <a:lnTo>
                    <a:pt x="567" y="283"/>
                  </a:lnTo>
                  <a:lnTo>
                    <a:pt x="564" y="283"/>
                  </a:lnTo>
                  <a:lnTo>
                    <a:pt x="560" y="283"/>
                  </a:lnTo>
                  <a:lnTo>
                    <a:pt x="544" y="278"/>
                  </a:lnTo>
                  <a:lnTo>
                    <a:pt x="542" y="276"/>
                  </a:lnTo>
                  <a:lnTo>
                    <a:pt x="538" y="276"/>
                  </a:lnTo>
                  <a:lnTo>
                    <a:pt x="536" y="274"/>
                  </a:lnTo>
                  <a:lnTo>
                    <a:pt x="528" y="274"/>
                  </a:lnTo>
                  <a:lnTo>
                    <a:pt x="523" y="269"/>
                  </a:lnTo>
                  <a:lnTo>
                    <a:pt x="521" y="269"/>
                  </a:lnTo>
                  <a:lnTo>
                    <a:pt x="521" y="268"/>
                  </a:lnTo>
                  <a:lnTo>
                    <a:pt x="523" y="264"/>
                  </a:lnTo>
                  <a:lnTo>
                    <a:pt x="526" y="262"/>
                  </a:lnTo>
                  <a:lnTo>
                    <a:pt x="528" y="260"/>
                  </a:lnTo>
                  <a:lnTo>
                    <a:pt x="526" y="258"/>
                  </a:lnTo>
                  <a:lnTo>
                    <a:pt x="526" y="256"/>
                  </a:lnTo>
                  <a:lnTo>
                    <a:pt x="523" y="255"/>
                  </a:lnTo>
                  <a:lnTo>
                    <a:pt x="523" y="248"/>
                  </a:lnTo>
                  <a:lnTo>
                    <a:pt x="523" y="246"/>
                  </a:lnTo>
                  <a:lnTo>
                    <a:pt x="523" y="242"/>
                  </a:lnTo>
                  <a:lnTo>
                    <a:pt x="523" y="239"/>
                  </a:lnTo>
                  <a:lnTo>
                    <a:pt x="526" y="239"/>
                  </a:lnTo>
                  <a:lnTo>
                    <a:pt x="528" y="237"/>
                  </a:lnTo>
                  <a:lnTo>
                    <a:pt x="526" y="232"/>
                  </a:lnTo>
                  <a:lnTo>
                    <a:pt x="523" y="231"/>
                  </a:lnTo>
                  <a:lnTo>
                    <a:pt x="521" y="225"/>
                  </a:lnTo>
                  <a:lnTo>
                    <a:pt x="517" y="223"/>
                  </a:lnTo>
                  <a:lnTo>
                    <a:pt x="517" y="222"/>
                  </a:lnTo>
                  <a:lnTo>
                    <a:pt x="513" y="222"/>
                  </a:lnTo>
                  <a:lnTo>
                    <a:pt x="510" y="222"/>
                  </a:lnTo>
                  <a:lnTo>
                    <a:pt x="504" y="222"/>
                  </a:lnTo>
                  <a:lnTo>
                    <a:pt x="496" y="222"/>
                  </a:lnTo>
                  <a:lnTo>
                    <a:pt x="496" y="219"/>
                  </a:lnTo>
                  <a:lnTo>
                    <a:pt x="496" y="216"/>
                  </a:lnTo>
                  <a:lnTo>
                    <a:pt x="499" y="213"/>
                  </a:lnTo>
                  <a:lnTo>
                    <a:pt x="496" y="213"/>
                  </a:lnTo>
                  <a:lnTo>
                    <a:pt x="493" y="216"/>
                  </a:lnTo>
                  <a:lnTo>
                    <a:pt x="490" y="216"/>
                  </a:lnTo>
                  <a:lnTo>
                    <a:pt x="488" y="219"/>
                  </a:lnTo>
                  <a:lnTo>
                    <a:pt x="487" y="222"/>
                  </a:lnTo>
                  <a:lnTo>
                    <a:pt x="482" y="222"/>
                  </a:lnTo>
                  <a:lnTo>
                    <a:pt x="474" y="222"/>
                  </a:lnTo>
                  <a:lnTo>
                    <a:pt x="471" y="219"/>
                  </a:lnTo>
                  <a:lnTo>
                    <a:pt x="469" y="216"/>
                  </a:lnTo>
                  <a:lnTo>
                    <a:pt x="471" y="213"/>
                  </a:lnTo>
                  <a:lnTo>
                    <a:pt x="467" y="208"/>
                  </a:lnTo>
                  <a:lnTo>
                    <a:pt x="464" y="205"/>
                  </a:lnTo>
                  <a:lnTo>
                    <a:pt x="463" y="202"/>
                  </a:lnTo>
                  <a:lnTo>
                    <a:pt x="463" y="200"/>
                  </a:lnTo>
                  <a:lnTo>
                    <a:pt x="464" y="199"/>
                  </a:lnTo>
                  <a:lnTo>
                    <a:pt x="467" y="196"/>
                  </a:lnTo>
                  <a:lnTo>
                    <a:pt x="469" y="191"/>
                  </a:lnTo>
                  <a:lnTo>
                    <a:pt x="467" y="187"/>
                  </a:lnTo>
                  <a:lnTo>
                    <a:pt x="463" y="182"/>
                  </a:lnTo>
                  <a:lnTo>
                    <a:pt x="460" y="179"/>
                  </a:lnTo>
                  <a:lnTo>
                    <a:pt x="457" y="178"/>
                  </a:lnTo>
                  <a:lnTo>
                    <a:pt x="460" y="173"/>
                  </a:lnTo>
                  <a:lnTo>
                    <a:pt x="460" y="169"/>
                  </a:lnTo>
                  <a:lnTo>
                    <a:pt x="457" y="163"/>
                  </a:lnTo>
                  <a:lnTo>
                    <a:pt x="450" y="160"/>
                  </a:lnTo>
                  <a:lnTo>
                    <a:pt x="444" y="157"/>
                  </a:lnTo>
                  <a:lnTo>
                    <a:pt x="440" y="157"/>
                  </a:lnTo>
                  <a:lnTo>
                    <a:pt x="438" y="157"/>
                  </a:lnTo>
                  <a:lnTo>
                    <a:pt x="433" y="157"/>
                  </a:lnTo>
                  <a:lnTo>
                    <a:pt x="430" y="160"/>
                  </a:lnTo>
                  <a:lnTo>
                    <a:pt x="426" y="160"/>
                  </a:lnTo>
                  <a:lnTo>
                    <a:pt x="421" y="160"/>
                  </a:lnTo>
                  <a:lnTo>
                    <a:pt x="418" y="160"/>
                  </a:lnTo>
                  <a:lnTo>
                    <a:pt x="413" y="160"/>
                  </a:lnTo>
                  <a:lnTo>
                    <a:pt x="410" y="157"/>
                  </a:lnTo>
                  <a:lnTo>
                    <a:pt x="406" y="157"/>
                  </a:lnTo>
                  <a:lnTo>
                    <a:pt x="406" y="154"/>
                  </a:lnTo>
                  <a:lnTo>
                    <a:pt x="403" y="152"/>
                  </a:lnTo>
                  <a:lnTo>
                    <a:pt x="401" y="152"/>
                  </a:lnTo>
                  <a:lnTo>
                    <a:pt x="399" y="152"/>
                  </a:lnTo>
                  <a:lnTo>
                    <a:pt x="396" y="152"/>
                  </a:lnTo>
                  <a:lnTo>
                    <a:pt x="393" y="150"/>
                  </a:lnTo>
                  <a:lnTo>
                    <a:pt x="391" y="146"/>
                  </a:lnTo>
                  <a:lnTo>
                    <a:pt x="391" y="140"/>
                  </a:lnTo>
                  <a:lnTo>
                    <a:pt x="391" y="138"/>
                  </a:lnTo>
                  <a:lnTo>
                    <a:pt x="387" y="136"/>
                  </a:lnTo>
                  <a:lnTo>
                    <a:pt x="384" y="136"/>
                  </a:lnTo>
                  <a:lnTo>
                    <a:pt x="379" y="136"/>
                  </a:lnTo>
                  <a:lnTo>
                    <a:pt x="376" y="136"/>
                  </a:lnTo>
                  <a:lnTo>
                    <a:pt x="371" y="136"/>
                  </a:lnTo>
                  <a:lnTo>
                    <a:pt x="371" y="133"/>
                  </a:lnTo>
                  <a:lnTo>
                    <a:pt x="371" y="128"/>
                  </a:lnTo>
                  <a:lnTo>
                    <a:pt x="367" y="128"/>
                  </a:lnTo>
                  <a:lnTo>
                    <a:pt x="364" y="128"/>
                  </a:lnTo>
                  <a:lnTo>
                    <a:pt x="361" y="133"/>
                  </a:lnTo>
                  <a:lnTo>
                    <a:pt x="357" y="133"/>
                  </a:lnTo>
                  <a:lnTo>
                    <a:pt x="352" y="134"/>
                  </a:lnTo>
                  <a:lnTo>
                    <a:pt x="347" y="134"/>
                  </a:lnTo>
                  <a:lnTo>
                    <a:pt x="342" y="134"/>
                  </a:lnTo>
                  <a:lnTo>
                    <a:pt x="342" y="136"/>
                  </a:lnTo>
                  <a:lnTo>
                    <a:pt x="340" y="138"/>
                  </a:lnTo>
                  <a:lnTo>
                    <a:pt x="334" y="138"/>
                  </a:lnTo>
                  <a:lnTo>
                    <a:pt x="333" y="136"/>
                  </a:lnTo>
                  <a:lnTo>
                    <a:pt x="333" y="133"/>
                  </a:lnTo>
                  <a:lnTo>
                    <a:pt x="333" y="128"/>
                  </a:lnTo>
                  <a:lnTo>
                    <a:pt x="326" y="125"/>
                  </a:lnTo>
                  <a:lnTo>
                    <a:pt x="323" y="125"/>
                  </a:lnTo>
                  <a:lnTo>
                    <a:pt x="321" y="127"/>
                  </a:lnTo>
                  <a:lnTo>
                    <a:pt x="318" y="127"/>
                  </a:lnTo>
                  <a:lnTo>
                    <a:pt x="315" y="127"/>
                  </a:lnTo>
                  <a:lnTo>
                    <a:pt x="313" y="125"/>
                  </a:lnTo>
                  <a:lnTo>
                    <a:pt x="310" y="121"/>
                  </a:lnTo>
                  <a:lnTo>
                    <a:pt x="306" y="115"/>
                  </a:lnTo>
                  <a:lnTo>
                    <a:pt x="304" y="114"/>
                  </a:lnTo>
                  <a:lnTo>
                    <a:pt x="301" y="109"/>
                  </a:lnTo>
                  <a:lnTo>
                    <a:pt x="296" y="104"/>
                  </a:lnTo>
                  <a:lnTo>
                    <a:pt x="291" y="101"/>
                  </a:lnTo>
                  <a:lnTo>
                    <a:pt x="293" y="100"/>
                  </a:lnTo>
                  <a:lnTo>
                    <a:pt x="298" y="100"/>
                  </a:lnTo>
                  <a:lnTo>
                    <a:pt x="298" y="98"/>
                  </a:lnTo>
                  <a:lnTo>
                    <a:pt x="298" y="94"/>
                  </a:lnTo>
                  <a:lnTo>
                    <a:pt x="296" y="93"/>
                  </a:lnTo>
                  <a:lnTo>
                    <a:pt x="293" y="93"/>
                  </a:lnTo>
                  <a:lnTo>
                    <a:pt x="291" y="93"/>
                  </a:lnTo>
                  <a:lnTo>
                    <a:pt x="288" y="90"/>
                  </a:lnTo>
                  <a:lnTo>
                    <a:pt x="286" y="88"/>
                  </a:lnTo>
                  <a:lnTo>
                    <a:pt x="284" y="86"/>
                  </a:lnTo>
                  <a:lnTo>
                    <a:pt x="282" y="86"/>
                  </a:lnTo>
                  <a:lnTo>
                    <a:pt x="282" y="88"/>
                  </a:lnTo>
                  <a:lnTo>
                    <a:pt x="282" y="90"/>
                  </a:lnTo>
                  <a:lnTo>
                    <a:pt x="284" y="90"/>
                  </a:lnTo>
                  <a:lnTo>
                    <a:pt x="282" y="90"/>
                  </a:lnTo>
                  <a:lnTo>
                    <a:pt x="279" y="88"/>
                  </a:lnTo>
                  <a:lnTo>
                    <a:pt x="273" y="88"/>
                  </a:lnTo>
                  <a:lnTo>
                    <a:pt x="271" y="88"/>
                  </a:lnTo>
                  <a:lnTo>
                    <a:pt x="267" y="88"/>
                  </a:lnTo>
                  <a:lnTo>
                    <a:pt x="264" y="88"/>
                  </a:lnTo>
                  <a:lnTo>
                    <a:pt x="261" y="88"/>
                  </a:lnTo>
                  <a:lnTo>
                    <a:pt x="258" y="87"/>
                  </a:lnTo>
                  <a:lnTo>
                    <a:pt x="259" y="90"/>
                  </a:lnTo>
                  <a:lnTo>
                    <a:pt x="261" y="93"/>
                  </a:lnTo>
                  <a:lnTo>
                    <a:pt x="257" y="94"/>
                  </a:lnTo>
                  <a:lnTo>
                    <a:pt x="255" y="94"/>
                  </a:lnTo>
                  <a:lnTo>
                    <a:pt x="255" y="98"/>
                  </a:lnTo>
                  <a:lnTo>
                    <a:pt x="250" y="98"/>
                  </a:lnTo>
                  <a:lnTo>
                    <a:pt x="247" y="98"/>
                  </a:lnTo>
                  <a:lnTo>
                    <a:pt x="245" y="98"/>
                  </a:lnTo>
                  <a:lnTo>
                    <a:pt x="242" y="94"/>
                  </a:lnTo>
                  <a:lnTo>
                    <a:pt x="237" y="94"/>
                  </a:lnTo>
                  <a:lnTo>
                    <a:pt x="234" y="94"/>
                  </a:lnTo>
                  <a:lnTo>
                    <a:pt x="233" y="94"/>
                  </a:lnTo>
                  <a:lnTo>
                    <a:pt x="228" y="100"/>
                  </a:lnTo>
                  <a:lnTo>
                    <a:pt x="230" y="101"/>
                  </a:lnTo>
                  <a:lnTo>
                    <a:pt x="226" y="104"/>
                  </a:lnTo>
                  <a:lnTo>
                    <a:pt x="220" y="106"/>
                  </a:lnTo>
                  <a:lnTo>
                    <a:pt x="217" y="106"/>
                  </a:lnTo>
                  <a:lnTo>
                    <a:pt x="213" y="104"/>
                  </a:lnTo>
                  <a:lnTo>
                    <a:pt x="209" y="106"/>
                  </a:lnTo>
                  <a:lnTo>
                    <a:pt x="204" y="109"/>
                  </a:lnTo>
                  <a:lnTo>
                    <a:pt x="196" y="106"/>
                  </a:lnTo>
                  <a:lnTo>
                    <a:pt x="188" y="104"/>
                  </a:lnTo>
                  <a:lnTo>
                    <a:pt x="184" y="104"/>
                  </a:lnTo>
                  <a:lnTo>
                    <a:pt x="179" y="104"/>
                  </a:lnTo>
                  <a:lnTo>
                    <a:pt x="176" y="104"/>
                  </a:lnTo>
                  <a:lnTo>
                    <a:pt x="174" y="101"/>
                  </a:lnTo>
                  <a:lnTo>
                    <a:pt x="167" y="100"/>
                  </a:lnTo>
                  <a:lnTo>
                    <a:pt x="161" y="98"/>
                  </a:lnTo>
                  <a:lnTo>
                    <a:pt x="156" y="94"/>
                  </a:lnTo>
                  <a:lnTo>
                    <a:pt x="152" y="90"/>
                  </a:lnTo>
                  <a:lnTo>
                    <a:pt x="147" y="88"/>
                  </a:lnTo>
                  <a:lnTo>
                    <a:pt x="142" y="86"/>
                  </a:lnTo>
                  <a:lnTo>
                    <a:pt x="140" y="82"/>
                  </a:lnTo>
                  <a:lnTo>
                    <a:pt x="140" y="78"/>
                  </a:lnTo>
                  <a:lnTo>
                    <a:pt x="140" y="77"/>
                  </a:lnTo>
                  <a:lnTo>
                    <a:pt x="140" y="69"/>
                  </a:lnTo>
                  <a:lnTo>
                    <a:pt x="142" y="65"/>
                  </a:lnTo>
                  <a:lnTo>
                    <a:pt x="144" y="58"/>
                  </a:lnTo>
                  <a:lnTo>
                    <a:pt x="147" y="51"/>
                  </a:lnTo>
                  <a:lnTo>
                    <a:pt x="147" y="47"/>
                  </a:lnTo>
                  <a:lnTo>
                    <a:pt x="147" y="44"/>
                  </a:lnTo>
                  <a:lnTo>
                    <a:pt x="144" y="35"/>
                  </a:lnTo>
                  <a:lnTo>
                    <a:pt x="142" y="23"/>
                  </a:lnTo>
                  <a:lnTo>
                    <a:pt x="142" y="19"/>
                  </a:lnTo>
                  <a:lnTo>
                    <a:pt x="140" y="15"/>
                  </a:lnTo>
                  <a:lnTo>
                    <a:pt x="134" y="10"/>
                  </a:lnTo>
                  <a:lnTo>
                    <a:pt x="129" y="6"/>
                  </a:lnTo>
                  <a:lnTo>
                    <a:pt x="126" y="5"/>
                  </a:lnTo>
                  <a:lnTo>
                    <a:pt x="123" y="3"/>
                  </a:lnTo>
                  <a:lnTo>
                    <a:pt x="120" y="3"/>
                  </a:lnTo>
                  <a:lnTo>
                    <a:pt x="117" y="0"/>
                  </a:lnTo>
                  <a:lnTo>
                    <a:pt x="115" y="0"/>
                  </a:lnTo>
                  <a:lnTo>
                    <a:pt x="113" y="1"/>
                  </a:lnTo>
                  <a:lnTo>
                    <a:pt x="110" y="1"/>
                  </a:lnTo>
                  <a:lnTo>
                    <a:pt x="106" y="5"/>
                  </a:lnTo>
                  <a:lnTo>
                    <a:pt x="103" y="6"/>
                  </a:lnTo>
                  <a:lnTo>
                    <a:pt x="103" y="10"/>
                  </a:lnTo>
                  <a:lnTo>
                    <a:pt x="101" y="13"/>
                  </a:lnTo>
                  <a:lnTo>
                    <a:pt x="101" y="15"/>
                  </a:lnTo>
                  <a:lnTo>
                    <a:pt x="101" y="16"/>
                  </a:lnTo>
                  <a:lnTo>
                    <a:pt x="101" y="21"/>
                  </a:lnTo>
                  <a:lnTo>
                    <a:pt x="98" y="23"/>
                  </a:lnTo>
                  <a:lnTo>
                    <a:pt x="96" y="26"/>
                  </a:lnTo>
                  <a:lnTo>
                    <a:pt x="93" y="29"/>
                  </a:lnTo>
                  <a:lnTo>
                    <a:pt x="88" y="30"/>
                  </a:lnTo>
                  <a:lnTo>
                    <a:pt x="87" y="30"/>
                  </a:lnTo>
                  <a:lnTo>
                    <a:pt x="82" y="30"/>
                  </a:lnTo>
                  <a:lnTo>
                    <a:pt x="74" y="29"/>
                  </a:lnTo>
                  <a:lnTo>
                    <a:pt x="67" y="32"/>
                  </a:lnTo>
                  <a:lnTo>
                    <a:pt x="64" y="32"/>
                  </a:lnTo>
                  <a:lnTo>
                    <a:pt x="59" y="35"/>
                  </a:lnTo>
                  <a:lnTo>
                    <a:pt x="52" y="39"/>
                  </a:lnTo>
                  <a:lnTo>
                    <a:pt x="47" y="42"/>
                  </a:lnTo>
                  <a:lnTo>
                    <a:pt x="42" y="42"/>
                  </a:lnTo>
                  <a:lnTo>
                    <a:pt x="39" y="42"/>
                  </a:lnTo>
                  <a:lnTo>
                    <a:pt x="37" y="44"/>
                  </a:lnTo>
                  <a:lnTo>
                    <a:pt x="30" y="47"/>
                  </a:lnTo>
                  <a:lnTo>
                    <a:pt x="28" y="47"/>
                  </a:lnTo>
                  <a:lnTo>
                    <a:pt x="20" y="49"/>
                  </a:lnTo>
                  <a:lnTo>
                    <a:pt x="15" y="49"/>
                  </a:lnTo>
                  <a:lnTo>
                    <a:pt x="15" y="51"/>
                  </a:lnTo>
                  <a:lnTo>
                    <a:pt x="13" y="53"/>
                  </a:lnTo>
                  <a:lnTo>
                    <a:pt x="11" y="58"/>
                  </a:lnTo>
                  <a:lnTo>
                    <a:pt x="11" y="61"/>
                  </a:lnTo>
                  <a:lnTo>
                    <a:pt x="13" y="61"/>
                  </a:lnTo>
                  <a:lnTo>
                    <a:pt x="13" y="68"/>
                  </a:lnTo>
                  <a:lnTo>
                    <a:pt x="13" y="75"/>
                  </a:lnTo>
                  <a:lnTo>
                    <a:pt x="13" y="78"/>
                  </a:lnTo>
                  <a:lnTo>
                    <a:pt x="13" y="82"/>
                  </a:lnTo>
                  <a:lnTo>
                    <a:pt x="15" y="90"/>
                  </a:lnTo>
                  <a:lnTo>
                    <a:pt x="15" y="93"/>
                  </a:lnTo>
                  <a:lnTo>
                    <a:pt x="15" y="100"/>
                  </a:lnTo>
                  <a:lnTo>
                    <a:pt x="17" y="106"/>
                  </a:lnTo>
                  <a:lnTo>
                    <a:pt x="15" y="106"/>
                  </a:lnTo>
                  <a:lnTo>
                    <a:pt x="15" y="109"/>
                  </a:lnTo>
                  <a:lnTo>
                    <a:pt x="15" y="115"/>
                  </a:lnTo>
                  <a:lnTo>
                    <a:pt x="17" y="121"/>
                  </a:lnTo>
                  <a:lnTo>
                    <a:pt x="20" y="125"/>
                  </a:lnTo>
                  <a:lnTo>
                    <a:pt x="26" y="127"/>
                  </a:lnTo>
                  <a:lnTo>
                    <a:pt x="26" y="133"/>
                  </a:lnTo>
                  <a:lnTo>
                    <a:pt x="23" y="136"/>
                  </a:lnTo>
                  <a:lnTo>
                    <a:pt x="26" y="140"/>
                  </a:lnTo>
                  <a:lnTo>
                    <a:pt x="26" y="147"/>
                  </a:lnTo>
                  <a:lnTo>
                    <a:pt x="28" y="154"/>
                  </a:lnTo>
                  <a:lnTo>
                    <a:pt x="30" y="160"/>
                  </a:lnTo>
                  <a:lnTo>
                    <a:pt x="30" y="166"/>
                  </a:lnTo>
                  <a:lnTo>
                    <a:pt x="30" y="171"/>
                  </a:lnTo>
                  <a:lnTo>
                    <a:pt x="33" y="173"/>
                  </a:lnTo>
                  <a:lnTo>
                    <a:pt x="33" y="175"/>
                  </a:lnTo>
                  <a:lnTo>
                    <a:pt x="30" y="175"/>
                  </a:lnTo>
                  <a:lnTo>
                    <a:pt x="26" y="178"/>
                  </a:lnTo>
                  <a:lnTo>
                    <a:pt x="23" y="178"/>
                  </a:lnTo>
                  <a:lnTo>
                    <a:pt x="17" y="178"/>
                  </a:lnTo>
                  <a:lnTo>
                    <a:pt x="17" y="179"/>
                  </a:lnTo>
                  <a:lnTo>
                    <a:pt x="13" y="179"/>
                  </a:lnTo>
                  <a:lnTo>
                    <a:pt x="11" y="182"/>
                  </a:lnTo>
                  <a:lnTo>
                    <a:pt x="6" y="182"/>
                  </a:lnTo>
                  <a:lnTo>
                    <a:pt x="0" y="182"/>
                  </a:lnTo>
                  <a:lnTo>
                    <a:pt x="0" y="184"/>
                  </a:lnTo>
                  <a:lnTo>
                    <a:pt x="3" y="187"/>
                  </a:lnTo>
                  <a:lnTo>
                    <a:pt x="3" y="189"/>
                  </a:lnTo>
                  <a:lnTo>
                    <a:pt x="6" y="189"/>
                  </a:lnTo>
                  <a:lnTo>
                    <a:pt x="9" y="193"/>
                  </a:lnTo>
                  <a:lnTo>
                    <a:pt x="6" y="196"/>
                  </a:lnTo>
                  <a:lnTo>
                    <a:pt x="3" y="199"/>
                  </a:lnTo>
                  <a:lnTo>
                    <a:pt x="3" y="205"/>
                  </a:lnTo>
                  <a:lnTo>
                    <a:pt x="6" y="210"/>
                  </a:lnTo>
                  <a:lnTo>
                    <a:pt x="9" y="212"/>
                  </a:lnTo>
                  <a:lnTo>
                    <a:pt x="11" y="216"/>
                  </a:lnTo>
                  <a:lnTo>
                    <a:pt x="11" y="222"/>
                  </a:lnTo>
                  <a:lnTo>
                    <a:pt x="13" y="223"/>
                  </a:lnTo>
                  <a:lnTo>
                    <a:pt x="13" y="225"/>
                  </a:lnTo>
                  <a:lnTo>
                    <a:pt x="13" y="228"/>
                  </a:lnTo>
                  <a:lnTo>
                    <a:pt x="13" y="231"/>
                  </a:lnTo>
                  <a:lnTo>
                    <a:pt x="13" y="235"/>
                  </a:lnTo>
                  <a:lnTo>
                    <a:pt x="13" y="237"/>
                  </a:lnTo>
                  <a:lnTo>
                    <a:pt x="13" y="239"/>
                  </a:lnTo>
                  <a:lnTo>
                    <a:pt x="13" y="242"/>
                  </a:lnTo>
                  <a:lnTo>
                    <a:pt x="13" y="245"/>
                  </a:lnTo>
                  <a:lnTo>
                    <a:pt x="11" y="245"/>
                  </a:lnTo>
                  <a:lnTo>
                    <a:pt x="13" y="248"/>
                  </a:lnTo>
                  <a:lnTo>
                    <a:pt x="15" y="255"/>
                  </a:lnTo>
                  <a:lnTo>
                    <a:pt x="17" y="258"/>
                  </a:lnTo>
                  <a:lnTo>
                    <a:pt x="20" y="258"/>
                  </a:lnTo>
                  <a:lnTo>
                    <a:pt x="23" y="258"/>
                  </a:lnTo>
                  <a:lnTo>
                    <a:pt x="28" y="258"/>
                  </a:lnTo>
                  <a:lnTo>
                    <a:pt x="33" y="258"/>
                  </a:lnTo>
                  <a:lnTo>
                    <a:pt x="37" y="260"/>
                  </a:lnTo>
                  <a:lnTo>
                    <a:pt x="44" y="260"/>
                  </a:lnTo>
                  <a:lnTo>
                    <a:pt x="47" y="260"/>
                  </a:lnTo>
                  <a:lnTo>
                    <a:pt x="50" y="262"/>
                  </a:lnTo>
                  <a:lnTo>
                    <a:pt x="50" y="268"/>
                  </a:lnTo>
                  <a:lnTo>
                    <a:pt x="55" y="268"/>
                  </a:lnTo>
                  <a:lnTo>
                    <a:pt x="59" y="269"/>
                  </a:lnTo>
                  <a:lnTo>
                    <a:pt x="64" y="271"/>
                  </a:lnTo>
                  <a:lnTo>
                    <a:pt x="67" y="271"/>
                  </a:lnTo>
                  <a:lnTo>
                    <a:pt x="71" y="269"/>
                  </a:lnTo>
                  <a:lnTo>
                    <a:pt x="74" y="269"/>
                  </a:lnTo>
                  <a:lnTo>
                    <a:pt x="76" y="268"/>
                  </a:lnTo>
                  <a:lnTo>
                    <a:pt x="80" y="269"/>
                  </a:lnTo>
                  <a:lnTo>
                    <a:pt x="88" y="271"/>
                  </a:lnTo>
                  <a:lnTo>
                    <a:pt x="90" y="274"/>
                  </a:lnTo>
                  <a:lnTo>
                    <a:pt x="88" y="269"/>
                  </a:lnTo>
                  <a:lnTo>
                    <a:pt x="88" y="268"/>
                  </a:lnTo>
                  <a:lnTo>
                    <a:pt x="87" y="264"/>
                  </a:lnTo>
                  <a:lnTo>
                    <a:pt x="87" y="262"/>
                  </a:lnTo>
                  <a:lnTo>
                    <a:pt x="88" y="262"/>
                  </a:lnTo>
                  <a:lnTo>
                    <a:pt x="93" y="262"/>
                  </a:lnTo>
                  <a:lnTo>
                    <a:pt x="96" y="262"/>
                  </a:lnTo>
                  <a:lnTo>
                    <a:pt x="101" y="262"/>
                  </a:lnTo>
                  <a:lnTo>
                    <a:pt x="106" y="264"/>
                  </a:lnTo>
                  <a:lnTo>
                    <a:pt x="110" y="264"/>
                  </a:lnTo>
                  <a:lnTo>
                    <a:pt x="115" y="264"/>
                  </a:lnTo>
                  <a:lnTo>
                    <a:pt x="126" y="268"/>
                  </a:lnTo>
                  <a:lnTo>
                    <a:pt x="129" y="271"/>
                  </a:lnTo>
                  <a:lnTo>
                    <a:pt x="133" y="274"/>
                  </a:lnTo>
                  <a:lnTo>
                    <a:pt x="133" y="278"/>
                  </a:lnTo>
                  <a:lnTo>
                    <a:pt x="134" y="278"/>
                  </a:lnTo>
                  <a:lnTo>
                    <a:pt x="137" y="278"/>
                  </a:lnTo>
                  <a:lnTo>
                    <a:pt x="140" y="276"/>
                  </a:lnTo>
                  <a:lnTo>
                    <a:pt x="147" y="274"/>
                  </a:lnTo>
                  <a:lnTo>
                    <a:pt x="150" y="271"/>
                  </a:lnTo>
                  <a:lnTo>
                    <a:pt x="155" y="269"/>
                  </a:lnTo>
                  <a:lnTo>
                    <a:pt x="159" y="269"/>
                  </a:lnTo>
                  <a:lnTo>
                    <a:pt x="164" y="269"/>
                  </a:lnTo>
                  <a:lnTo>
                    <a:pt x="169" y="269"/>
                  </a:lnTo>
                  <a:lnTo>
                    <a:pt x="171" y="269"/>
                  </a:lnTo>
                  <a:lnTo>
                    <a:pt x="174" y="269"/>
                  </a:lnTo>
                  <a:lnTo>
                    <a:pt x="171" y="239"/>
                  </a:lnTo>
                  <a:lnTo>
                    <a:pt x="176" y="239"/>
                  </a:lnTo>
                  <a:lnTo>
                    <a:pt x="179" y="239"/>
                  </a:lnTo>
                  <a:lnTo>
                    <a:pt x="180" y="239"/>
                  </a:lnTo>
                  <a:lnTo>
                    <a:pt x="187" y="239"/>
                  </a:lnTo>
                  <a:lnTo>
                    <a:pt x="188" y="239"/>
                  </a:lnTo>
                  <a:lnTo>
                    <a:pt x="194" y="239"/>
                  </a:lnTo>
                  <a:lnTo>
                    <a:pt x="194" y="237"/>
                  </a:lnTo>
                  <a:lnTo>
                    <a:pt x="196" y="235"/>
                  </a:lnTo>
                  <a:lnTo>
                    <a:pt x="198" y="232"/>
                  </a:lnTo>
                  <a:lnTo>
                    <a:pt x="201" y="231"/>
                  </a:lnTo>
                  <a:lnTo>
                    <a:pt x="204" y="231"/>
                  </a:lnTo>
                  <a:lnTo>
                    <a:pt x="209" y="232"/>
                  </a:lnTo>
                  <a:lnTo>
                    <a:pt x="210" y="235"/>
                  </a:lnTo>
                  <a:lnTo>
                    <a:pt x="215" y="237"/>
                  </a:lnTo>
                  <a:lnTo>
                    <a:pt x="217" y="237"/>
                  </a:lnTo>
                  <a:lnTo>
                    <a:pt x="220" y="237"/>
                  </a:lnTo>
                  <a:lnTo>
                    <a:pt x="223" y="237"/>
                  </a:lnTo>
                  <a:lnTo>
                    <a:pt x="226" y="237"/>
                  </a:lnTo>
                  <a:lnTo>
                    <a:pt x="228" y="239"/>
                  </a:lnTo>
                  <a:lnTo>
                    <a:pt x="230" y="239"/>
                  </a:lnTo>
                  <a:lnTo>
                    <a:pt x="234" y="239"/>
                  </a:lnTo>
                  <a:lnTo>
                    <a:pt x="240" y="239"/>
                  </a:lnTo>
                  <a:lnTo>
                    <a:pt x="242" y="242"/>
                  </a:lnTo>
                  <a:lnTo>
                    <a:pt x="247" y="248"/>
                  </a:lnTo>
                  <a:lnTo>
                    <a:pt x="252" y="250"/>
                  </a:lnTo>
                  <a:lnTo>
                    <a:pt x="255" y="250"/>
                  </a:lnTo>
                  <a:lnTo>
                    <a:pt x="257" y="250"/>
                  </a:lnTo>
                  <a:lnTo>
                    <a:pt x="259" y="255"/>
                  </a:lnTo>
                  <a:lnTo>
                    <a:pt x="261" y="255"/>
                  </a:lnTo>
                  <a:lnTo>
                    <a:pt x="264" y="256"/>
                  </a:lnTo>
                  <a:lnTo>
                    <a:pt x="269" y="258"/>
                  </a:lnTo>
                  <a:lnTo>
                    <a:pt x="273" y="258"/>
                  </a:lnTo>
                  <a:lnTo>
                    <a:pt x="273" y="260"/>
                  </a:lnTo>
                  <a:lnTo>
                    <a:pt x="276" y="262"/>
                  </a:lnTo>
                  <a:lnTo>
                    <a:pt x="276" y="264"/>
                  </a:lnTo>
                  <a:lnTo>
                    <a:pt x="279" y="268"/>
                  </a:lnTo>
                  <a:lnTo>
                    <a:pt x="276" y="269"/>
                  </a:lnTo>
                  <a:lnTo>
                    <a:pt x="279" y="271"/>
                  </a:lnTo>
                  <a:lnTo>
                    <a:pt x="284" y="276"/>
                  </a:lnTo>
                  <a:lnTo>
                    <a:pt x="286" y="278"/>
                  </a:lnTo>
                  <a:lnTo>
                    <a:pt x="288" y="281"/>
                  </a:lnTo>
                  <a:lnTo>
                    <a:pt x="291" y="287"/>
                  </a:lnTo>
                  <a:lnTo>
                    <a:pt x="293" y="290"/>
                  </a:lnTo>
                  <a:lnTo>
                    <a:pt x="298" y="293"/>
                  </a:lnTo>
                  <a:lnTo>
                    <a:pt x="301" y="294"/>
                  </a:lnTo>
                  <a:lnTo>
                    <a:pt x="304" y="297"/>
                  </a:lnTo>
                  <a:lnTo>
                    <a:pt x="306" y="302"/>
                  </a:lnTo>
                  <a:lnTo>
                    <a:pt x="310" y="304"/>
                  </a:lnTo>
                  <a:lnTo>
                    <a:pt x="313" y="304"/>
                  </a:lnTo>
                  <a:lnTo>
                    <a:pt x="315" y="306"/>
                  </a:lnTo>
                  <a:lnTo>
                    <a:pt x="318" y="308"/>
                  </a:lnTo>
                  <a:lnTo>
                    <a:pt x="321" y="314"/>
                  </a:lnTo>
                  <a:lnTo>
                    <a:pt x="326" y="314"/>
                  </a:lnTo>
                  <a:lnTo>
                    <a:pt x="333" y="315"/>
                  </a:lnTo>
                  <a:lnTo>
                    <a:pt x="337" y="315"/>
                  </a:lnTo>
                  <a:lnTo>
                    <a:pt x="340" y="317"/>
                  </a:lnTo>
                  <a:lnTo>
                    <a:pt x="347" y="317"/>
                  </a:lnTo>
                  <a:lnTo>
                    <a:pt x="349" y="320"/>
                  </a:lnTo>
                  <a:lnTo>
                    <a:pt x="355" y="320"/>
                  </a:lnTo>
                  <a:lnTo>
                    <a:pt x="360" y="317"/>
                  </a:lnTo>
                  <a:lnTo>
                    <a:pt x="364" y="315"/>
                  </a:lnTo>
                  <a:lnTo>
                    <a:pt x="367" y="314"/>
                  </a:lnTo>
                  <a:lnTo>
                    <a:pt x="371" y="314"/>
                  </a:lnTo>
                  <a:lnTo>
                    <a:pt x="376" y="315"/>
                  </a:lnTo>
                  <a:lnTo>
                    <a:pt x="376" y="322"/>
                  </a:lnTo>
                  <a:lnTo>
                    <a:pt x="379" y="324"/>
                  </a:lnTo>
                  <a:lnTo>
                    <a:pt x="382" y="324"/>
                  </a:lnTo>
                  <a:lnTo>
                    <a:pt x="387" y="330"/>
                  </a:lnTo>
                  <a:lnTo>
                    <a:pt x="391" y="332"/>
                  </a:lnTo>
                  <a:lnTo>
                    <a:pt x="393" y="332"/>
                  </a:lnTo>
                  <a:lnTo>
                    <a:pt x="401" y="335"/>
                  </a:lnTo>
                  <a:lnTo>
                    <a:pt x="409" y="339"/>
                  </a:lnTo>
                  <a:lnTo>
                    <a:pt x="413" y="341"/>
                  </a:lnTo>
                  <a:lnTo>
                    <a:pt x="413" y="343"/>
                  </a:lnTo>
                  <a:lnTo>
                    <a:pt x="421" y="347"/>
                  </a:lnTo>
                  <a:lnTo>
                    <a:pt x="423" y="350"/>
                  </a:lnTo>
                  <a:lnTo>
                    <a:pt x="426" y="350"/>
                  </a:lnTo>
                  <a:lnTo>
                    <a:pt x="430" y="347"/>
                  </a:lnTo>
                  <a:lnTo>
                    <a:pt x="433" y="347"/>
                  </a:lnTo>
                  <a:lnTo>
                    <a:pt x="438" y="350"/>
                  </a:lnTo>
                  <a:lnTo>
                    <a:pt x="442" y="350"/>
                  </a:lnTo>
                  <a:lnTo>
                    <a:pt x="447" y="353"/>
                  </a:lnTo>
                  <a:lnTo>
                    <a:pt x="452" y="354"/>
                  </a:lnTo>
                  <a:lnTo>
                    <a:pt x="455" y="356"/>
                  </a:lnTo>
                  <a:lnTo>
                    <a:pt x="457" y="356"/>
                  </a:lnTo>
                  <a:lnTo>
                    <a:pt x="460" y="353"/>
                  </a:lnTo>
                  <a:lnTo>
                    <a:pt x="463" y="353"/>
                  </a:lnTo>
                  <a:lnTo>
                    <a:pt x="463" y="347"/>
                  </a:lnTo>
                  <a:lnTo>
                    <a:pt x="464" y="344"/>
                  </a:lnTo>
                  <a:lnTo>
                    <a:pt x="467" y="343"/>
                  </a:lnTo>
                  <a:lnTo>
                    <a:pt x="467" y="341"/>
                  </a:lnTo>
                  <a:lnTo>
                    <a:pt x="469" y="339"/>
                  </a:lnTo>
                  <a:lnTo>
                    <a:pt x="471" y="339"/>
                  </a:lnTo>
                  <a:lnTo>
                    <a:pt x="477" y="339"/>
                  </a:lnTo>
                  <a:lnTo>
                    <a:pt x="479" y="339"/>
                  </a:lnTo>
                  <a:lnTo>
                    <a:pt x="482" y="341"/>
                  </a:lnTo>
                  <a:lnTo>
                    <a:pt x="484" y="341"/>
                  </a:lnTo>
                  <a:lnTo>
                    <a:pt x="487" y="343"/>
                  </a:lnTo>
                  <a:lnTo>
                    <a:pt x="488" y="344"/>
                  </a:lnTo>
                  <a:lnTo>
                    <a:pt x="493" y="347"/>
                  </a:lnTo>
                  <a:lnTo>
                    <a:pt x="499" y="347"/>
                  </a:lnTo>
                  <a:lnTo>
                    <a:pt x="506" y="353"/>
                  </a:lnTo>
                  <a:lnTo>
                    <a:pt x="509" y="354"/>
                  </a:lnTo>
                  <a:lnTo>
                    <a:pt x="510" y="356"/>
                  </a:lnTo>
                  <a:lnTo>
                    <a:pt x="513" y="356"/>
                  </a:lnTo>
                  <a:lnTo>
                    <a:pt x="517" y="362"/>
                  </a:lnTo>
                  <a:lnTo>
                    <a:pt x="521" y="364"/>
                  </a:lnTo>
                  <a:lnTo>
                    <a:pt x="523" y="364"/>
                  </a:lnTo>
                  <a:lnTo>
                    <a:pt x="526" y="366"/>
                  </a:lnTo>
                  <a:lnTo>
                    <a:pt x="528" y="370"/>
                  </a:lnTo>
                  <a:lnTo>
                    <a:pt x="532" y="372"/>
                  </a:lnTo>
                  <a:lnTo>
                    <a:pt x="532" y="376"/>
                  </a:lnTo>
                  <a:lnTo>
                    <a:pt x="536" y="378"/>
                  </a:lnTo>
                  <a:lnTo>
                    <a:pt x="538" y="378"/>
                  </a:lnTo>
                  <a:lnTo>
                    <a:pt x="540" y="378"/>
                  </a:lnTo>
                  <a:lnTo>
                    <a:pt x="542" y="376"/>
                  </a:lnTo>
                  <a:lnTo>
                    <a:pt x="544" y="376"/>
                  </a:lnTo>
                  <a:lnTo>
                    <a:pt x="544" y="378"/>
                  </a:lnTo>
                  <a:lnTo>
                    <a:pt x="544" y="379"/>
                  </a:lnTo>
                  <a:lnTo>
                    <a:pt x="550" y="382"/>
                  </a:lnTo>
                  <a:lnTo>
                    <a:pt x="553" y="383"/>
                  </a:lnTo>
                  <a:lnTo>
                    <a:pt x="555" y="383"/>
                  </a:lnTo>
                  <a:lnTo>
                    <a:pt x="563" y="382"/>
                  </a:lnTo>
                  <a:lnTo>
                    <a:pt x="564" y="379"/>
                  </a:lnTo>
                  <a:lnTo>
                    <a:pt x="564" y="378"/>
                  </a:lnTo>
                  <a:lnTo>
                    <a:pt x="564" y="372"/>
                  </a:lnTo>
                  <a:lnTo>
                    <a:pt x="564" y="370"/>
                  </a:lnTo>
                  <a:lnTo>
                    <a:pt x="567" y="368"/>
                  </a:lnTo>
                  <a:lnTo>
                    <a:pt x="577" y="378"/>
                  </a:lnTo>
                  <a:lnTo>
                    <a:pt x="582" y="382"/>
                  </a:lnTo>
                  <a:lnTo>
                    <a:pt x="584" y="387"/>
                  </a:lnTo>
                  <a:lnTo>
                    <a:pt x="586" y="392"/>
                  </a:lnTo>
                  <a:lnTo>
                    <a:pt x="588" y="395"/>
                  </a:lnTo>
                  <a:lnTo>
                    <a:pt x="591" y="399"/>
                  </a:lnTo>
                  <a:lnTo>
                    <a:pt x="591" y="400"/>
                  </a:lnTo>
                  <a:lnTo>
                    <a:pt x="591" y="407"/>
                  </a:lnTo>
                  <a:lnTo>
                    <a:pt x="591" y="412"/>
                  </a:lnTo>
                  <a:lnTo>
                    <a:pt x="594" y="412"/>
                  </a:lnTo>
                  <a:lnTo>
                    <a:pt x="596" y="412"/>
                  </a:lnTo>
                  <a:lnTo>
                    <a:pt x="599" y="409"/>
                  </a:lnTo>
                  <a:lnTo>
                    <a:pt x="601" y="412"/>
                  </a:lnTo>
                  <a:lnTo>
                    <a:pt x="601" y="415"/>
                  </a:lnTo>
                  <a:lnTo>
                    <a:pt x="604" y="415"/>
                  </a:lnTo>
                  <a:lnTo>
                    <a:pt x="604" y="418"/>
                  </a:lnTo>
                  <a:lnTo>
                    <a:pt x="606" y="418"/>
                  </a:lnTo>
                  <a:lnTo>
                    <a:pt x="607" y="418"/>
                  </a:lnTo>
                  <a:lnTo>
                    <a:pt x="610" y="416"/>
                  </a:lnTo>
                  <a:lnTo>
                    <a:pt x="615" y="416"/>
                  </a:lnTo>
                  <a:lnTo>
                    <a:pt x="620" y="416"/>
                  </a:lnTo>
                  <a:lnTo>
                    <a:pt x="620" y="418"/>
                  </a:lnTo>
                  <a:lnTo>
                    <a:pt x="620" y="420"/>
                  </a:lnTo>
                  <a:lnTo>
                    <a:pt x="623" y="420"/>
                  </a:lnTo>
                  <a:lnTo>
                    <a:pt x="628" y="424"/>
                  </a:lnTo>
                  <a:lnTo>
                    <a:pt x="630" y="424"/>
                  </a:lnTo>
                  <a:lnTo>
                    <a:pt x="633" y="428"/>
                  </a:lnTo>
                  <a:lnTo>
                    <a:pt x="633" y="430"/>
                  </a:lnTo>
                  <a:lnTo>
                    <a:pt x="636" y="432"/>
                  </a:lnTo>
                  <a:lnTo>
                    <a:pt x="638" y="437"/>
                  </a:lnTo>
                  <a:lnTo>
                    <a:pt x="638" y="439"/>
                  </a:lnTo>
                  <a:lnTo>
                    <a:pt x="638" y="442"/>
                  </a:lnTo>
                  <a:lnTo>
                    <a:pt x="640" y="442"/>
                  </a:lnTo>
                  <a:lnTo>
                    <a:pt x="642" y="439"/>
                  </a:lnTo>
                  <a:lnTo>
                    <a:pt x="645" y="437"/>
                  </a:lnTo>
                  <a:lnTo>
                    <a:pt x="645" y="442"/>
                  </a:lnTo>
                  <a:lnTo>
                    <a:pt x="646" y="444"/>
                  </a:lnTo>
                  <a:lnTo>
                    <a:pt x="649" y="444"/>
                  </a:lnTo>
                  <a:lnTo>
                    <a:pt x="655" y="444"/>
                  </a:lnTo>
                  <a:lnTo>
                    <a:pt x="658" y="445"/>
                  </a:lnTo>
                  <a:lnTo>
                    <a:pt x="659" y="448"/>
                  </a:lnTo>
                  <a:lnTo>
                    <a:pt x="661" y="448"/>
                  </a:lnTo>
                  <a:lnTo>
                    <a:pt x="664" y="448"/>
                  </a:lnTo>
                  <a:lnTo>
                    <a:pt x="667" y="460"/>
                  </a:lnTo>
                  <a:lnTo>
                    <a:pt x="668" y="460"/>
                  </a:lnTo>
                  <a:lnTo>
                    <a:pt x="669" y="460"/>
                  </a:lnTo>
                  <a:lnTo>
                    <a:pt x="671" y="460"/>
                  </a:lnTo>
                  <a:lnTo>
                    <a:pt x="674" y="460"/>
                  </a:lnTo>
                  <a:lnTo>
                    <a:pt x="678" y="457"/>
                  </a:lnTo>
                  <a:lnTo>
                    <a:pt x="682" y="456"/>
                  </a:lnTo>
                  <a:lnTo>
                    <a:pt x="687" y="455"/>
                  </a:lnTo>
                  <a:lnTo>
                    <a:pt x="694" y="454"/>
                  </a:lnTo>
                  <a:lnTo>
                    <a:pt x="702" y="451"/>
                  </a:lnTo>
                  <a:lnTo>
                    <a:pt x="714" y="448"/>
                  </a:lnTo>
                  <a:lnTo>
                    <a:pt x="726" y="445"/>
                  </a:lnTo>
                  <a:lnTo>
                    <a:pt x="741" y="441"/>
                  </a:lnTo>
                  <a:lnTo>
                    <a:pt x="759" y="437"/>
                  </a:lnTo>
                  <a:lnTo>
                    <a:pt x="778" y="431"/>
                  </a:lnTo>
                  <a:lnTo>
                    <a:pt x="801" y="425"/>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29" name="Freeform 30"/>
            <p:cNvSpPr>
              <a:spLocks/>
            </p:cNvSpPr>
            <p:nvPr/>
          </p:nvSpPr>
          <p:spPr bwMode="auto">
            <a:xfrm>
              <a:off x="857" y="2663"/>
              <a:ext cx="478" cy="274"/>
            </a:xfrm>
            <a:custGeom>
              <a:avLst/>
              <a:gdLst>
                <a:gd name="T0" fmla="*/ 1 w 802"/>
                <a:gd name="T1" fmla="*/ 1 h 461"/>
                <a:gd name="T2" fmla="*/ 1 w 802"/>
                <a:gd name="T3" fmla="*/ 1 h 461"/>
                <a:gd name="T4" fmla="*/ 1 w 802"/>
                <a:gd name="T5" fmla="*/ 1 h 461"/>
                <a:gd name="T6" fmla="*/ 1 w 802"/>
                <a:gd name="T7" fmla="*/ 1 h 461"/>
                <a:gd name="T8" fmla="*/ 1 w 802"/>
                <a:gd name="T9" fmla="*/ 1 h 461"/>
                <a:gd name="T10" fmla="*/ 1 w 802"/>
                <a:gd name="T11" fmla="*/ 1 h 461"/>
                <a:gd name="T12" fmla="*/ 1 w 802"/>
                <a:gd name="T13" fmla="*/ 1 h 461"/>
                <a:gd name="T14" fmla="*/ 1 w 802"/>
                <a:gd name="T15" fmla="*/ 1 h 461"/>
                <a:gd name="T16" fmla="*/ 1 w 802"/>
                <a:gd name="T17" fmla="*/ 1 h 461"/>
                <a:gd name="T18" fmla="*/ 1 w 802"/>
                <a:gd name="T19" fmla="*/ 1 h 461"/>
                <a:gd name="T20" fmla="*/ 1 w 802"/>
                <a:gd name="T21" fmla="*/ 1 h 461"/>
                <a:gd name="T22" fmla="*/ 1 w 802"/>
                <a:gd name="T23" fmla="*/ 1 h 461"/>
                <a:gd name="T24" fmla="*/ 1 w 802"/>
                <a:gd name="T25" fmla="*/ 1 h 461"/>
                <a:gd name="T26" fmla="*/ 1 w 802"/>
                <a:gd name="T27" fmla="*/ 1 h 461"/>
                <a:gd name="T28" fmla="*/ 1 w 802"/>
                <a:gd name="T29" fmla="*/ 1 h 461"/>
                <a:gd name="T30" fmla="*/ 1 w 802"/>
                <a:gd name="T31" fmla="*/ 1 h 461"/>
                <a:gd name="T32" fmla="*/ 1 w 802"/>
                <a:gd name="T33" fmla="*/ 1 h 461"/>
                <a:gd name="T34" fmla="*/ 1 w 802"/>
                <a:gd name="T35" fmla="*/ 1 h 461"/>
                <a:gd name="T36" fmla="*/ 1 w 802"/>
                <a:gd name="T37" fmla="*/ 1 h 461"/>
                <a:gd name="T38" fmla="*/ 1 w 802"/>
                <a:gd name="T39" fmla="*/ 1 h 461"/>
                <a:gd name="T40" fmla="*/ 1 w 802"/>
                <a:gd name="T41" fmla="*/ 1 h 461"/>
                <a:gd name="T42" fmla="*/ 1 w 802"/>
                <a:gd name="T43" fmla="*/ 1 h 461"/>
                <a:gd name="T44" fmla="*/ 1 w 802"/>
                <a:gd name="T45" fmla="*/ 1 h 461"/>
                <a:gd name="T46" fmla="*/ 1 w 802"/>
                <a:gd name="T47" fmla="*/ 1 h 461"/>
                <a:gd name="T48" fmla="*/ 1 w 802"/>
                <a:gd name="T49" fmla="*/ 1 h 461"/>
                <a:gd name="T50" fmla="*/ 1 w 802"/>
                <a:gd name="T51" fmla="*/ 1 h 461"/>
                <a:gd name="T52" fmla="*/ 1 w 802"/>
                <a:gd name="T53" fmla="*/ 1 h 461"/>
                <a:gd name="T54" fmla="*/ 1 w 802"/>
                <a:gd name="T55" fmla="*/ 1 h 461"/>
                <a:gd name="T56" fmla="*/ 1 w 802"/>
                <a:gd name="T57" fmla="*/ 1 h 461"/>
                <a:gd name="T58" fmla="*/ 1 w 802"/>
                <a:gd name="T59" fmla="*/ 1 h 461"/>
                <a:gd name="T60" fmla="*/ 1 w 802"/>
                <a:gd name="T61" fmla="*/ 1 h 461"/>
                <a:gd name="T62" fmla="*/ 1 w 802"/>
                <a:gd name="T63" fmla="*/ 1 h 461"/>
                <a:gd name="T64" fmla="*/ 1 w 802"/>
                <a:gd name="T65" fmla="*/ 1 h 461"/>
                <a:gd name="T66" fmla="*/ 1 w 802"/>
                <a:gd name="T67" fmla="*/ 1 h 461"/>
                <a:gd name="T68" fmla="*/ 1 w 802"/>
                <a:gd name="T69" fmla="*/ 1 h 461"/>
                <a:gd name="T70" fmla="*/ 1 w 802"/>
                <a:gd name="T71" fmla="*/ 1 h 461"/>
                <a:gd name="T72" fmla="*/ 1 w 802"/>
                <a:gd name="T73" fmla="*/ 1 h 461"/>
                <a:gd name="T74" fmla="*/ 1 w 802"/>
                <a:gd name="T75" fmla="*/ 1 h 461"/>
                <a:gd name="T76" fmla="*/ 1 w 802"/>
                <a:gd name="T77" fmla="*/ 1 h 461"/>
                <a:gd name="T78" fmla="*/ 1 w 802"/>
                <a:gd name="T79" fmla="*/ 1 h 461"/>
                <a:gd name="T80" fmla="*/ 1 w 802"/>
                <a:gd name="T81" fmla="*/ 1 h 461"/>
                <a:gd name="T82" fmla="*/ 1 w 802"/>
                <a:gd name="T83" fmla="*/ 1 h 461"/>
                <a:gd name="T84" fmla="*/ 1 w 802"/>
                <a:gd name="T85" fmla="*/ 1 h 461"/>
                <a:gd name="T86" fmla="*/ 1 w 802"/>
                <a:gd name="T87" fmla="*/ 1 h 461"/>
                <a:gd name="T88" fmla="*/ 1 w 802"/>
                <a:gd name="T89" fmla="*/ 1 h 461"/>
                <a:gd name="T90" fmla="*/ 1 w 802"/>
                <a:gd name="T91" fmla="*/ 1 h 461"/>
                <a:gd name="T92" fmla="*/ 1 w 802"/>
                <a:gd name="T93" fmla="*/ 1 h 461"/>
                <a:gd name="T94" fmla="*/ 1 w 802"/>
                <a:gd name="T95" fmla="*/ 1 h 461"/>
                <a:gd name="T96" fmla="*/ 1 w 802"/>
                <a:gd name="T97" fmla="*/ 1 h 461"/>
                <a:gd name="T98" fmla="*/ 1 w 802"/>
                <a:gd name="T99" fmla="*/ 1 h 461"/>
                <a:gd name="T100" fmla="*/ 1 w 802"/>
                <a:gd name="T101" fmla="*/ 1 h 461"/>
                <a:gd name="T102" fmla="*/ 1 w 802"/>
                <a:gd name="T103" fmla="*/ 1 h 461"/>
                <a:gd name="T104" fmla="*/ 1 w 802"/>
                <a:gd name="T105" fmla="*/ 1 h 461"/>
                <a:gd name="T106" fmla="*/ 1 w 802"/>
                <a:gd name="T107" fmla="*/ 1 h 461"/>
                <a:gd name="T108" fmla="*/ 1 w 802"/>
                <a:gd name="T109" fmla="*/ 1 h 461"/>
                <a:gd name="T110" fmla="*/ 1 w 802"/>
                <a:gd name="T111" fmla="*/ 1 h 461"/>
                <a:gd name="T112" fmla="*/ 1 w 802"/>
                <a:gd name="T113" fmla="*/ 1 h 461"/>
                <a:gd name="T114" fmla="*/ 1 w 802"/>
                <a:gd name="T115" fmla="*/ 1 h 461"/>
                <a:gd name="T116" fmla="*/ 1 w 802"/>
                <a:gd name="T117" fmla="*/ 1 h 461"/>
                <a:gd name="T118" fmla="*/ 1 w 802"/>
                <a:gd name="T119" fmla="*/ 1 h 461"/>
                <a:gd name="T120" fmla="*/ 1 w 802"/>
                <a:gd name="T121" fmla="*/ 1 h 461"/>
                <a:gd name="T122" fmla="*/ 1 w 802"/>
                <a:gd name="T123" fmla="*/ 1 h 461"/>
                <a:gd name="T124" fmla="*/ 1 w 802"/>
                <a:gd name="T125" fmla="*/ 1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2"/>
                <a:gd name="T190" fmla="*/ 0 h 461"/>
                <a:gd name="T191" fmla="*/ 802 w 802"/>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2" h="461">
                  <a:moveTo>
                    <a:pt x="801" y="425"/>
                  </a:moveTo>
                  <a:lnTo>
                    <a:pt x="799" y="425"/>
                  </a:lnTo>
                  <a:lnTo>
                    <a:pt x="796" y="424"/>
                  </a:lnTo>
                  <a:lnTo>
                    <a:pt x="791" y="420"/>
                  </a:lnTo>
                  <a:lnTo>
                    <a:pt x="788" y="420"/>
                  </a:lnTo>
                  <a:lnTo>
                    <a:pt x="787" y="418"/>
                  </a:lnTo>
                  <a:lnTo>
                    <a:pt x="784" y="418"/>
                  </a:lnTo>
                  <a:lnTo>
                    <a:pt x="782" y="418"/>
                  </a:lnTo>
                  <a:lnTo>
                    <a:pt x="776" y="418"/>
                  </a:lnTo>
                  <a:lnTo>
                    <a:pt x="775" y="416"/>
                  </a:lnTo>
                  <a:lnTo>
                    <a:pt x="769" y="415"/>
                  </a:lnTo>
                  <a:lnTo>
                    <a:pt x="767" y="415"/>
                  </a:lnTo>
                  <a:lnTo>
                    <a:pt x="757" y="409"/>
                  </a:lnTo>
                  <a:lnTo>
                    <a:pt x="755" y="402"/>
                  </a:lnTo>
                  <a:lnTo>
                    <a:pt x="753" y="400"/>
                  </a:lnTo>
                  <a:lnTo>
                    <a:pt x="747" y="400"/>
                  </a:lnTo>
                  <a:lnTo>
                    <a:pt x="744" y="400"/>
                  </a:lnTo>
                  <a:lnTo>
                    <a:pt x="744" y="399"/>
                  </a:lnTo>
                  <a:lnTo>
                    <a:pt x="742" y="399"/>
                  </a:lnTo>
                  <a:lnTo>
                    <a:pt x="740" y="392"/>
                  </a:lnTo>
                  <a:lnTo>
                    <a:pt x="736" y="391"/>
                  </a:lnTo>
                  <a:lnTo>
                    <a:pt x="734" y="391"/>
                  </a:lnTo>
                  <a:lnTo>
                    <a:pt x="730" y="391"/>
                  </a:lnTo>
                  <a:lnTo>
                    <a:pt x="728" y="392"/>
                  </a:lnTo>
                  <a:lnTo>
                    <a:pt x="725" y="392"/>
                  </a:lnTo>
                  <a:lnTo>
                    <a:pt x="723" y="395"/>
                  </a:lnTo>
                  <a:lnTo>
                    <a:pt x="721" y="395"/>
                  </a:lnTo>
                  <a:lnTo>
                    <a:pt x="718" y="392"/>
                  </a:lnTo>
                  <a:lnTo>
                    <a:pt x="715" y="389"/>
                  </a:lnTo>
                  <a:lnTo>
                    <a:pt x="715" y="387"/>
                  </a:lnTo>
                  <a:lnTo>
                    <a:pt x="710" y="387"/>
                  </a:lnTo>
                  <a:lnTo>
                    <a:pt x="710" y="389"/>
                  </a:lnTo>
                  <a:lnTo>
                    <a:pt x="709" y="389"/>
                  </a:lnTo>
                  <a:lnTo>
                    <a:pt x="706" y="387"/>
                  </a:lnTo>
                  <a:lnTo>
                    <a:pt x="703" y="387"/>
                  </a:lnTo>
                  <a:lnTo>
                    <a:pt x="701" y="383"/>
                  </a:lnTo>
                  <a:lnTo>
                    <a:pt x="699" y="383"/>
                  </a:lnTo>
                  <a:lnTo>
                    <a:pt x="694" y="382"/>
                  </a:lnTo>
                  <a:lnTo>
                    <a:pt x="694" y="379"/>
                  </a:lnTo>
                  <a:lnTo>
                    <a:pt x="699" y="376"/>
                  </a:lnTo>
                  <a:lnTo>
                    <a:pt x="701" y="372"/>
                  </a:lnTo>
                  <a:lnTo>
                    <a:pt x="699" y="368"/>
                  </a:lnTo>
                  <a:lnTo>
                    <a:pt x="694" y="368"/>
                  </a:lnTo>
                  <a:lnTo>
                    <a:pt x="688" y="366"/>
                  </a:lnTo>
                  <a:lnTo>
                    <a:pt x="686" y="366"/>
                  </a:lnTo>
                  <a:lnTo>
                    <a:pt x="686" y="364"/>
                  </a:lnTo>
                  <a:lnTo>
                    <a:pt x="684" y="364"/>
                  </a:lnTo>
                  <a:lnTo>
                    <a:pt x="682" y="364"/>
                  </a:lnTo>
                  <a:lnTo>
                    <a:pt x="680" y="362"/>
                  </a:lnTo>
                  <a:lnTo>
                    <a:pt x="677" y="362"/>
                  </a:lnTo>
                  <a:lnTo>
                    <a:pt x="674" y="362"/>
                  </a:lnTo>
                  <a:lnTo>
                    <a:pt x="671" y="362"/>
                  </a:lnTo>
                  <a:lnTo>
                    <a:pt x="669" y="364"/>
                  </a:lnTo>
                  <a:lnTo>
                    <a:pt x="667" y="364"/>
                  </a:lnTo>
                  <a:lnTo>
                    <a:pt x="661" y="366"/>
                  </a:lnTo>
                  <a:lnTo>
                    <a:pt x="659" y="364"/>
                  </a:lnTo>
                  <a:lnTo>
                    <a:pt x="659" y="362"/>
                  </a:lnTo>
                  <a:lnTo>
                    <a:pt x="659" y="359"/>
                  </a:lnTo>
                  <a:lnTo>
                    <a:pt x="661" y="359"/>
                  </a:lnTo>
                  <a:lnTo>
                    <a:pt x="661" y="356"/>
                  </a:lnTo>
                  <a:lnTo>
                    <a:pt x="659" y="354"/>
                  </a:lnTo>
                  <a:lnTo>
                    <a:pt x="658" y="354"/>
                  </a:lnTo>
                  <a:lnTo>
                    <a:pt x="655" y="354"/>
                  </a:lnTo>
                  <a:lnTo>
                    <a:pt x="653" y="354"/>
                  </a:lnTo>
                  <a:lnTo>
                    <a:pt x="653" y="356"/>
                  </a:lnTo>
                  <a:lnTo>
                    <a:pt x="653" y="359"/>
                  </a:lnTo>
                  <a:lnTo>
                    <a:pt x="653" y="364"/>
                  </a:lnTo>
                  <a:lnTo>
                    <a:pt x="646" y="366"/>
                  </a:lnTo>
                  <a:lnTo>
                    <a:pt x="645" y="366"/>
                  </a:lnTo>
                  <a:lnTo>
                    <a:pt x="642" y="366"/>
                  </a:lnTo>
                  <a:lnTo>
                    <a:pt x="640" y="364"/>
                  </a:lnTo>
                  <a:lnTo>
                    <a:pt x="640" y="362"/>
                  </a:lnTo>
                  <a:lnTo>
                    <a:pt x="640" y="359"/>
                  </a:lnTo>
                  <a:lnTo>
                    <a:pt x="638" y="359"/>
                  </a:lnTo>
                  <a:lnTo>
                    <a:pt x="636" y="359"/>
                  </a:lnTo>
                  <a:lnTo>
                    <a:pt x="636" y="362"/>
                  </a:lnTo>
                  <a:lnTo>
                    <a:pt x="638" y="364"/>
                  </a:lnTo>
                  <a:lnTo>
                    <a:pt x="636" y="364"/>
                  </a:lnTo>
                  <a:lnTo>
                    <a:pt x="633" y="364"/>
                  </a:lnTo>
                  <a:lnTo>
                    <a:pt x="628" y="362"/>
                  </a:lnTo>
                  <a:lnTo>
                    <a:pt x="623" y="359"/>
                  </a:lnTo>
                  <a:lnTo>
                    <a:pt x="620" y="359"/>
                  </a:lnTo>
                  <a:lnTo>
                    <a:pt x="615" y="356"/>
                  </a:lnTo>
                  <a:lnTo>
                    <a:pt x="613" y="353"/>
                  </a:lnTo>
                  <a:lnTo>
                    <a:pt x="613" y="350"/>
                  </a:lnTo>
                  <a:lnTo>
                    <a:pt x="610" y="347"/>
                  </a:lnTo>
                  <a:lnTo>
                    <a:pt x="607" y="347"/>
                  </a:lnTo>
                  <a:lnTo>
                    <a:pt x="606" y="350"/>
                  </a:lnTo>
                  <a:lnTo>
                    <a:pt x="604" y="350"/>
                  </a:lnTo>
                  <a:lnTo>
                    <a:pt x="601" y="353"/>
                  </a:lnTo>
                  <a:lnTo>
                    <a:pt x="601" y="350"/>
                  </a:lnTo>
                  <a:lnTo>
                    <a:pt x="604" y="344"/>
                  </a:lnTo>
                  <a:lnTo>
                    <a:pt x="606" y="343"/>
                  </a:lnTo>
                  <a:lnTo>
                    <a:pt x="606" y="341"/>
                  </a:lnTo>
                  <a:lnTo>
                    <a:pt x="601" y="339"/>
                  </a:lnTo>
                  <a:lnTo>
                    <a:pt x="599" y="333"/>
                  </a:lnTo>
                  <a:lnTo>
                    <a:pt x="599" y="330"/>
                  </a:lnTo>
                  <a:lnTo>
                    <a:pt x="596" y="327"/>
                  </a:lnTo>
                  <a:lnTo>
                    <a:pt x="596" y="324"/>
                  </a:lnTo>
                  <a:lnTo>
                    <a:pt x="596" y="322"/>
                  </a:lnTo>
                  <a:lnTo>
                    <a:pt x="601" y="322"/>
                  </a:lnTo>
                  <a:lnTo>
                    <a:pt x="604" y="320"/>
                  </a:lnTo>
                  <a:lnTo>
                    <a:pt x="601" y="317"/>
                  </a:lnTo>
                  <a:lnTo>
                    <a:pt x="599" y="317"/>
                  </a:lnTo>
                  <a:lnTo>
                    <a:pt x="596" y="317"/>
                  </a:lnTo>
                  <a:lnTo>
                    <a:pt x="594" y="317"/>
                  </a:lnTo>
                  <a:lnTo>
                    <a:pt x="591" y="315"/>
                  </a:lnTo>
                  <a:lnTo>
                    <a:pt x="594" y="314"/>
                  </a:lnTo>
                  <a:lnTo>
                    <a:pt x="594" y="310"/>
                  </a:lnTo>
                  <a:lnTo>
                    <a:pt x="596" y="310"/>
                  </a:lnTo>
                  <a:lnTo>
                    <a:pt x="599" y="310"/>
                  </a:lnTo>
                  <a:lnTo>
                    <a:pt x="599" y="308"/>
                  </a:lnTo>
                  <a:lnTo>
                    <a:pt x="599" y="306"/>
                  </a:lnTo>
                  <a:lnTo>
                    <a:pt x="599" y="302"/>
                  </a:lnTo>
                  <a:lnTo>
                    <a:pt x="599" y="300"/>
                  </a:lnTo>
                  <a:lnTo>
                    <a:pt x="599" y="297"/>
                  </a:lnTo>
                  <a:lnTo>
                    <a:pt x="596" y="294"/>
                  </a:lnTo>
                  <a:lnTo>
                    <a:pt x="596" y="293"/>
                  </a:lnTo>
                  <a:lnTo>
                    <a:pt x="594" y="290"/>
                  </a:lnTo>
                  <a:lnTo>
                    <a:pt x="591" y="287"/>
                  </a:lnTo>
                  <a:lnTo>
                    <a:pt x="588" y="285"/>
                  </a:lnTo>
                  <a:lnTo>
                    <a:pt x="580" y="283"/>
                  </a:lnTo>
                  <a:lnTo>
                    <a:pt x="577" y="283"/>
                  </a:lnTo>
                  <a:lnTo>
                    <a:pt x="567" y="283"/>
                  </a:lnTo>
                  <a:lnTo>
                    <a:pt x="564" y="283"/>
                  </a:lnTo>
                  <a:lnTo>
                    <a:pt x="560" y="283"/>
                  </a:lnTo>
                  <a:lnTo>
                    <a:pt x="544" y="278"/>
                  </a:lnTo>
                  <a:lnTo>
                    <a:pt x="542" y="276"/>
                  </a:lnTo>
                  <a:lnTo>
                    <a:pt x="538" y="276"/>
                  </a:lnTo>
                  <a:lnTo>
                    <a:pt x="536" y="274"/>
                  </a:lnTo>
                  <a:lnTo>
                    <a:pt x="528" y="274"/>
                  </a:lnTo>
                  <a:lnTo>
                    <a:pt x="523" y="269"/>
                  </a:lnTo>
                  <a:lnTo>
                    <a:pt x="521" y="269"/>
                  </a:lnTo>
                  <a:lnTo>
                    <a:pt x="521" y="268"/>
                  </a:lnTo>
                  <a:lnTo>
                    <a:pt x="523" y="264"/>
                  </a:lnTo>
                  <a:lnTo>
                    <a:pt x="526" y="262"/>
                  </a:lnTo>
                  <a:lnTo>
                    <a:pt x="528" y="260"/>
                  </a:lnTo>
                  <a:lnTo>
                    <a:pt x="526" y="258"/>
                  </a:lnTo>
                  <a:lnTo>
                    <a:pt x="526" y="256"/>
                  </a:lnTo>
                  <a:lnTo>
                    <a:pt x="523" y="255"/>
                  </a:lnTo>
                  <a:lnTo>
                    <a:pt x="523" y="248"/>
                  </a:lnTo>
                  <a:lnTo>
                    <a:pt x="523" y="246"/>
                  </a:lnTo>
                  <a:lnTo>
                    <a:pt x="523" y="242"/>
                  </a:lnTo>
                  <a:lnTo>
                    <a:pt x="523" y="239"/>
                  </a:lnTo>
                  <a:lnTo>
                    <a:pt x="526" y="239"/>
                  </a:lnTo>
                  <a:lnTo>
                    <a:pt x="528" y="237"/>
                  </a:lnTo>
                  <a:lnTo>
                    <a:pt x="526" y="232"/>
                  </a:lnTo>
                  <a:lnTo>
                    <a:pt x="523" y="231"/>
                  </a:lnTo>
                  <a:lnTo>
                    <a:pt x="521" y="225"/>
                  </a:lnTo>
                  <a:lnTo>
                    <a:pt x="517" y="223"/>
                  </a:lnTo>
                  <a:lnTo>
                    <a:pt x="517" y="222"/>
                  </a:lnTo>
                  <a:lnTo>
                    <a:pt x="513" y="222"/>
                  </a:lnTo>
                  <a:lnTo>
                    <a:pt x="510" y="222"/>
                  </a:lnTo>
                  <a:lnTo>
                    <a:pt x="504" y="222"/>
                  </a:lnTo>
                  <a:lnTo>
                    <a:pt x="496" y="222"/>
                  </a:lnTo>
                  <a:lnTo>
                    <a:pt x="496" y="219"/>
                  </a:lnTo>
                  <a:lnTo>
                    <a:pt x="496" y="216"/>
                  </a:lnTo>
                  <a:lnTo>
                    <a:pt x="499" y="213"/>
                  </a:lnTo>
                  <a:lnTo>
                    <a:pt x="496" y="213"/>
                  </a:lnTo>
                  <a:lnTo>
                    <a:pt x="493" y="216"/>
                  </a:lnTo>
                  <a:lnTo>
                    <a:pt x="490" y="216"/>
                  </a:lnTo>
                  <a:lnTo>
                    <a:pt x="488" y="219"/>
                  </a:lnTo>
                  <a:lnTo>
                    <a:pt x="487" y="222"/>
                  </a:lnTo>
                  <a:lnTo>
                    <a:pt x="482" y="222"/>
                  </a:lnTo>
                  <a:lnTo>
                    <a:pt x="474" y="222"/>
                  </a:lnTo>
                  <a:lnTo>
                    <a:pt x="471" y="219"/>
                  </a:lnTo>
                  <a:lnTo>
                    <a:pt x="469" y="216"/>
                  </a:lnTo>
                  <a:lnTo>
                    <a:pt x="471" y="213"/>
                  </a:lnTo>
                  <a:lnTo>
                    <a:pt x="467" y="208"/>
                  </a:lnTo>
                  <a:lnTo>
                    <a:pt x="464" y="205"/>
                  </a:lnTo>
                  <a:lnTo>
                    <a:pt x="463" y="202"/>
                  </a:lnTo>
                  <a:lnTo>
                    <a:pt x="463" y="200"/>
                  </a:lnTo>
                  <a:lnTo>
                    <a:pt x="464" y="199"/>
                  </a:lnTo>
                  <a:lnTo>
                    <a:pt x="467" y="196"/>
                  </a:lnTo>
                  <a:lnTo>
                    <a:pt x="469" y="191"/>
                  </a:lnTo>
                  <a:lnTo>
                    <a:pt x="467" y="187"/>
                  </a:lnTo>
                  <a:lnTo>
                    <a:pt x="463" y="182"/>
                  </a:lnTo>
                  <a:lnTo>
                    <a:pt x="460" y="179"/>
                  </a:lnTo>
                  <a:lnTo>
                    <a:pt x="457" y="178"/>
                  </a:lnTo>
                  <a:lnTo>
                    <a:pt x="460" y="173"/>
                  </a:lnTo>
                  <a:lnTo>
                    <a:pt x="460" y="169"/>
                  </a:lnTo>
                  <a:lnTo>
                    <a:pt x="457" y="163"/>
                  </a:lnTo>
                  <a:lnTo>
                    <a:pt x="450" y="160"/>
                  </a:lnTo>
                  <a:lnTo>
                    <a:pt x="444" y="157"/>
                  </a:lnTo>
                  <a:lnTo>
                    <a:pt x="440" y="157"/>
                  </a:lnTo>
                  <a:lnTo>
                    <a:pt x="438" y="157"/>
                  </a:lnTo>
                  <a:lnTo>
                    <a:pt x="433" y="157"/>
                  </a:lnTo>
                  <a:lnTo>
                    <a:pt x="430" y="160"/>
                  </a:lnTo>
                  <a:lnTo>
                    <a:pt x="426" y="160"/>
                  </a:lnTo>
                  <a:lnTo>
                    <a:pt x="421" y="160"/>
                  </a:lnTo>
                  <a:lnTo>
                    <a:pt x="418" y="160"/>
                  </a:lnTo>
                  <a:lnTo>
                    <a:pt x="413" y="160"/>
                  </a:lnTo>
                  <a:lnTo>
                    <a:pt x="410" y="157"/>
                  </a:lnTo>
                  <a:lnTo>
                    <a:pt x="406" y="157"/>
                  </a:lnTo>
                  <a:lnTo>
                    <a:pt x="406" y="154"/>
                  </a:lnTo>
                  <a:lnTo>
                    <a:pt x="403" y="152"/>
                  </a:lnTo>
                  <a:lnTo>
                    <a:pt x="401" y="152"/>
                  </a:lnTo>
                  <a:lnTo>
                    <a:pt x="399" y="152"/>
                  </a:lnTo>
                  <a:lnTo>
                    <a:pt x="396" y="152"/>
                  </a:lnTo>
                  <a:lnTo>
                    <a:pt x="393" y="150"/>
                  </a:lnTo>
                  <a:lnTo>
                    <a:pt x="391" y="146"/>
                  </a:lnTo>
                  <a:lnTo>
                    <a:pt x="391" y="140"/>
                  </a:lnTo>
                  <a:lnTo>
                    <a:pt x="391" y="138"/>
                  </a:lnTo>
                  <a:lnTo>
                    <a:pt x="387" y="136"/>
                  </a:lnTo>
                  <a:lnTo>
                    <a:pt x="384" y="136"/>
                  </a:lnTo>
                  <a:lnTo>
                    <a:pt x="379" y="136"/>
                  </a:lnTo>
                  <a:lnTo>
                    <a:pt x="376" y="136"/>
                  </a:lnTo>
                  <a:lnTo>
                    <a:pt x="371" y="136"/>
                  </a:lnTo>
                  <a:lnTo>
                    <a:pt x="371" y="133"/>
                  </a:lnTo>
                  <a:lnTo>
                    <a:pt x="371" y="128"/>
                  </a:lnTo>
                  <a:lnTo>
                    <a:pt x="367" y="128"/>
                  </a:lnTo>
                  <a:lnTo>
                    <a:pt x="364" y="128"/>
                  </a:lnTo>
                  <a:lnTo>
                    <a:pt x="361" y="133"/>
                  </a:lnTo>
                  <a:lnTo>
                    <a:pt x="357" y="133"/>
                  </a:lnTo>
                  <a:lnTo>
                    <a:pt x="352" y="134"/>
                  </a:lnTo>
                  <a:lnTo>
                    <a:pt x="347" y="134"/>
                  </a:lnTo>
                  <a:lnTo>
                    <a:pt x="342" y="134"/>
                  </a:lnTo>
                  <a:lnTo>
                    <a:pt x="342" y="136"/>
                  </a:lnTo>
                  <a:lnTo>
                    <a:pt x="340" y="138"/>
                  </a:lnTo>
                  <a:lnTo>
                    <a:pt x="334" y="138"/>
                  </a:lnTo>
                  <a:lnTo>
                    <a:pt x="333" y="136"/>
                  </a:lnTo>
                  <a:lnTo>
                    <a:pt x="333" y="133"/>
                  </a:lnTo>
                  <a:lnTo>
                    <a:pt x="333" y="128"/>
                  </a:lnTo>
                  <a:lnTo>
                    <a:pt x="326" y="125"/>
                  </a:lnTo>
                  <a:lnTo>
                    <a:pt x="323" y="125"/>
                  </a:lnTo>
                  <a:lnTo>
                    <a:pt x="321" y="127"/>
                  </a:lnTo>
                  <a:lnTo>
                    <a:pt x="318" y="127"/>
                  </a:lnTo>
                  <a:lnTo>
                    <a:pt x="315" y="127"/>
                  </a:lnTo>
                  <a:lnTo>
                    <a:pt x="313" y="125"/>
                  </a:lnTo>
                  <a:lnTo>
                    <a:pt x="310" y="121"/>
                  </a:lnTo>
                  <a:lnTo>
                    <a:pt x="306" y="115"/>
                  </a:lnTo>
                  <a:lnTo>
                    <a:pt x="304" y="114"/>
                  </a:lnTo>
                  <a:lnTo>
                    <a:pt x="301" y="109"/>
                  </a:lnTo>
                  <a:lnTo>
                    <a:pt x="296" y="104"/>
                  </a:lnTo>
                  <a:lnTo>
                    <a:pt x="291" y="101"/>
                  </a:lnTo>
                  <a:lnTo>
                    <a:pt x="293" y="100"/>
                  </a:lnTo>
                  <a:lnTo>
                    <a:pt x="298" y="100"/>
                  </a:lnTo>
                  <a:lnTo>
                    <a:pt x="298" y="98"/>
                  </a:lnTo>
                  <a:lnTo>
                    <a:pt x="298" y="94"/>
                  </a:lnTo>
                  <a:lnTo>
                    <a:pt x="296" y="93"/>
                  </a:lnTo>
                  <a:lnTo>
                    <a:pt x="293" y="93"/>
                  </a:lnTo>
                  <a:lnTo>
                    <a:pt x="291" y="93"/>
                  </a:lnTo>
                  <a:lnTo>
                    <a:pt x="288" y="90"/>
                  </a:lnTo>
                  <a:lnTo>
                    <a:pt x="286" y="88"/>
                  </a:lnTo>
                  <a:lnTo>
                    <a:pt x="284" y="86"/>
                  </a:lnTo>
                  <a:lnTo>
                    <a:pt x="282" y="86"/>
                  </a:lnTo>
                  <a:lnTo>
                    <a:pt x="282" y="88"/>
                  </a:lnTo>
                  <a:lnTo>
                    <a:pt x="282" y="90"/>
                  </a:lnTo>
                  <a:lnTo>
                    <a:pt x="284" y="90"/>
                  </a:lnTo>
                  <a:lnTo>
                    <a:pt x="282" y="90"/>
                  </a:lnTo>
                  <a:lnTo>
                    <a:pt x="279" y="88"/>
                  </a:lnTo>
                  <a:lnTo>
                    <a:pt x="273" y="88"/>
                  </a:lnTo>
                  <a:lnTo>
                    <a:pt x="271" y="88"/>
                  </a:lnTo>
                  <a:lnTo>
                    <a:pt x="267" y="88"/>
                  </a:lnTo>
                  <a:lnTo>
                    <a:pt x="264" y="88"/>
                  </a:lnTo>
                  <a:lnTo>
                    <a:pt x="261" y="88"/>
                  </a:lnTo>
                  <a:lnTo>
                    <a:pt x="258" y="87"/>
                  </a:lnTo>
                  <a:lnTo>
                    <a:pt x="259" y="90"/>
                  </a:lnTo>
                  <a:lnTo>
                    <a:pt x="261" y="93"/>
                  </a:lnTo>
                  <a:lnTo>
                    <a:pt x="257" y="94"/>
                  </a:lnTo>
                  <a:lnTo>
                    <a:pt x="255" y="94"/>
                  </a:lnTo>
                  <a:lnTo>
                    <a:pt x="255" y="98"/>
                  </a:lnTo>
                  <a:lnTo>
                    <a:pt x="250" y="98"/>
                  </a:lnTo>
                  <a:lnTo>
                    <a:pt x="247" y="98"/>
                  </a:lnTo>
                  <a:lnTo>
                    <a:pt x="245" y="98"/>
                  </a:lnTo>
                  <a:lnTo>
                    <a:pt x="242" y="94"/>
                  </a:lnTo>
                  <a:lnTo>
                    <a:pt x="237" y="94"/>
                  </a:lnTo>
                  <a:lnTo>
                    <a:pt x="234" y="94"/>
                  </a:lnTo>
                  <a:lnTo>
                    <a:pt x="233" y="94"/>
                  </a:lnTo>
                  <a:lnTo>
                    <a:pt x="228" y="100"/>
                  </a:lnTo>
                  <a:lnTo>
                    <a:pt x="230" y="101"/>
                  </a:lnTo>
                  <a:lnTo>
                    <a:pt x="226" y="104"/>
                  </a:lnTo>
                  <a:lnTo>
                    <a:pt x="220" y="106"/>
                  </a:lnTo>
                  <a:lnTo>
                    <a:pt x="217" y="106"/>
                  </a:lnTo>
                  <a:lnTo>
                    <a:pt x="213" y="104"/>
                  </a:lnTo>
                  <a:lnTo>
                    <a:pt x="209" y="106"/>
                  </a:lnTo>
                  <a:lnTo>
                    <a:pt x="204" y="109"/>
                  </a:lnTo>
                  <a:lnTo>
                    <a:pt x="196" y="106"/>
                  </a:lnTo>
                  <a:lnTo>
                    <a:pt x="188" y="104"/>
                  </a:lnTo>
                  <a:lnTo>
                    <a:pt x="184" y="104"/>
                  </a:lnTo>
                  <a:lnTo>
                    <a:pt x="179" y="104"/>
                  </a:lnTo>
                  <a:lnTo>
                    <a:pt x="176" y="104"/>
                  </a:lnTo>
                  <a:lnTo>
                    <a:pt x="174" y="101"/>
                  </a:lnTo>
                  <a:lnTo>
                    <a:pt x="167" y="100"/>
                  </a:lnTo>
                  <a:lnTo>
                    <a:pt x="161" y="98"/>
                  </a:lnTo>
                  <a:lnTo>
                    <a:pt x="156" y="94"/>
                  </a:lnTo>
                  <a:lnTo>
                    <a:pt x="152" y="90"/>
                  </a:lnTo>
                  <a:lnTo>
                    <a:pt x="147" y="88"/>
                  </a:lnTo>
                  <a:lnTo>
                    <a:pt x="142" y="86"/>
                  </a:lnTo>
                  <a:lnTo>
                    <a:pt x="140" y="82"/>
                  </a:lnTo>
                  <a:lnTo>
                    <a:pt x="140" y="78"/>
                  </a:lnTo>
                  <a:lnTo>
                    <a:pt x="140" y="77"/>
                  </a:lnTo>
                  <a:lnTo>
                    <a:pt x="140" y="69"/>
                  </a:lnTo>
                  <a:lnTo>
                    <a:pt x="142" y="65"/>
                  </a:lnTo>
                  <a:lnTo>
                    <a:pt x="144" y="58"/>
                  </a:lnTo>
                  <a:lnTo>
                    <a:pt x="147" y="51"/>
                  </a:lnTo>
                  <a:lnTo>
                    <a:pt x="147" y="47"/>
                  </a:lnTo>
                  <a:lnTo>
                    <a:pt x="147" y="44"/>
                  </a:lnTo>
                  <a:lnTo>
                    <a:pt x="144" y="35"/>
                  </a:lnTo>
                  <a:lnTo>
                    <a:pt x="142" y="23"/>
                  </a:lnTo>
                  <a:lnTo>
                    <a:pt x="142" y="19"/>
                  </a:lnTo>
                  <a:lnTo>
                    <a:pt x="140" y="15"/>
                  </a:lnTo>
                  <a:lnTo>
                    <a:pt x="134" y="10"/>
                  </a:lnTo>
                  <a:lnTo>
                    <a:pt x="129" y="6"/>
                  </a:lnTo>
                  <a:lnTo>
                    <a:pt x="126" y="5"/>
                  </a:lnTo>
                  <a:lnTo>
                    <a:pt x="123" y="3"/>
                  </a:lnTo>
                  <a:lnTo>
                    <a:pt x="120" y="3"/>
                  </a:lnTo>
                  <a:lnTo>
                    <a:pt x="117" y="0"/>
                  </a:lnTo>
                  <a:lnTo>
                    <a:pt x="115" y="0"/>
                  </a:lnTo>
                  <a:lnTo>
                    <a:pt x="113" y="1"/>
                  </a:lnTo>
                  <a:lnTo>
                    <a:pt x="110" y="1"/>
                  </a:lnTo>
                  <a:lnTo>
                    <a:pt x="106" y="5"/>
                  </a:lnTo>
                  <a:lnTo>
                    <a:pt x="103" y="6"/>
                  </a:lnTo>
                  <a:lnTo>
                    <a:pt x="103" y="10"/>
                  </a:lnTo>
                  <a:lnTo>
                    <a:pt x="101" y="13"/>
                  </a:lnTo>
                  <a:lnTo>
                    <a:pt x="101" y="15"/>
                  </a:lnTo>
                  <a:lnTo>
                    <a:pt x="101" y="16"/>
                  </a:lnTo>
                  <a:lnTo>
                    <a:pt x="101" y="21"/>
                  </a:lnTo>
                  <a:lnTo>
                    <a:pt x="98" y="23"/>
                  </a:lnTo>
                  <a:lnTo>
                    <a:pt x="96" y="26"/>
                  </a:lnTo>
                  <a:lnTo>
                    <a:pt x="93" y="29"/>
                  </a:lnTo>
                  <a:lnTo>
                    <a:pt x="88" y="30"/>
                  </a:lnTo>
                  <a:lnTo>
                    <a:pt x="87" y="30"/>
                  </a:lnTo>
                  <a:lnTo>
                    <a:pt x="82" y="30"/>
                  </a:lnTo>
                  <a:lnTo>
                    <a:pt x="74" y="29"/>
                  </a:lnTo>
                  <a:lnTo>
                    <a:pt x="67" y="32"/>
                  </a:lnTo>
                  <a:lnTo>
                    <a:pt x="64" y="32"/>
                  </a:lnTo>
                  <a:lnTo>
                    <a:pt x="59" y="35"/>
                  </a:lnTo>
                  <a:lnTo>
                    <a:pt x="52" y="39"/>
                  </a:lnTo>
                  <a:lnTo>
                    <a:pt x="47" y="42"/>
                  </a:lnTo>
                  <a:lnTo>
                    <a:pt x="42" y="42"/>
                  </a:lnTo>
                  <a:lnTo>
                    <a:pt x="39" y="42"/>
                  </a:lnTo>
                  <a:lnTo>
                    <a:pt x="37" y="44"/>
                  </a:lnTo>
                  <a:lnTo>
                    <a:pt x="30" y="47"/>
                  </a:lnTo>
                  <a:lnTo>
                    <a:pt x="28" y="47"/>
                  </a:lnTo>
                  <a:lnTo>
                    <a:pt x="20" y="49"/>
                  </a:lnTo>
                  <a:lnTo>
                    <a:pt x="15" y="49"/>
                  </a:lnTo>
                  <a:lnTo>
                    <a:pt x="15" y="51"/>
                  </a:lnTo>
                  <a:lnTo>
                    <a:pt x="13" y="53"/>
                  </a:lnTo>
                  <a:lnTo>
                    <a:pt x="11" y="58"/>
                  </a:lnTo>
                  <a:lnTo>
                    <a:pt x="11" y="61"/>
                  </a:lnTo>
                  <a:lnTo>
                    <a:pt x="13" y="61"/>
                  </a:lnTo>
                  <a:lnTo>
                    <a:pt x="13" y="68"/>
                  </a:lnTo>
                  <a:lnTo>
                    <a:pt x="13" y="75"/>
                  </a:lnTo>
                  <a:lnTo>
                    <a:pt x="13" y="78"/>
                  </a:lnTo>
                  <a:lnTo>
                    <a:pt x="13" y="82"/>
                  </a:lnTo>
                  <a:lnTo>
                    <a:pt x="15" y="90"/>
                  </a:lnTo>
                  <a:lnTo>
                    <a:pt x="15" y="93"/>
                  </a:lnTo>
                  <a:lnTo>
                    <a:pt x="15" y="100"/>
                  </a:lnTo>
                  <a:lnTo>
                    <a:pt x="17" y="106"/>
                  </a:lnTo>
                  <a:lnTo>
                    <a:pt x="15" y="106"/>
                  </a:lnTo>
                  <a:lnTo>
                    <a:pt x="15" y="109"/>
                  </a:lnTo>
                  <a:lnTo>
                    <a:pt x="15" y="115"/>
                  </a:lnTo>
                  <a:lnTo>
                    <a:pt x="17" y="121"/>
                  </a:lnTo>
                  <a:lnTo>
                    <a:pt x="20" y="125"/>
                  </a:lnTo>
                  <a:lnTo>
                    <a:pt x="26" y="127"/>
                  </a:lnTo>
                  <a:lnTo>
                    <a:pt x="26" y="133"/>
                  </a:lnTo>
                  <a:lnTo>
                    <a:pt x="23" y="136"/>
                  </a:lnTo>
                  <a:lnTo>
                    <a:pt x="26" y="140"/>
                  </a:lnTo>
                  <a:lnTo>
                    <a:pt x="26" y="147"/>
                  </a:lnTo>
                  <a:lnTo>
                    <a:pt x="28" y="154"/>
                  </a:lnTo>
                  <a:lnTo>
                    <a:pt x="30" y="160"/>
                  </a:lnTo>
                  <a:lnTo>
                    <a:pt x="30" y="166"/>
                  </a:lnTo>
                  <a:lnTo>
                    <a:pt x="30" y="171"/>
                  </a:lnTo>
                  <a:lnTo>
                    <a:pt x="33" y="173"/>
                  </a:lnTo>
                  <a:lnTo>
                    <a:pt x="33" y="175"/>
                  </a:lnTo>
                  <a:lnTo>
                    <a:pt x="30" y="175"/>
                  </a:lnTo>
                  <a:lnTo>
                    <a:pt x="26" y="178"/>
                  </a:lnTo>
                  <a:lnTo>
                    <a:pt x="23" y="178"/>
                  </a:lnTo>
                  <a:lnTo>
                    <a:pt x="17" y="178"/>
                  </a:lnTo>
                  <a:lnTo>
                    <a:pt x="17" y="179"/>
                  </a:lnTo>
                  <a:lnTo>
                    <a:pt x="13" y="179"/>
                  </a:lnTo>
                  <a:lnTo>
                    <a:pt x="11" y="182"/>
                  </a:lnTo>
                  <a:lnTo>
                    <a:pt x="6" y="182"/>
                  </a:lnTo>
                  <a:lnTo>
                    <a:pt x="0" y="182"/>
                  </a:lnTo>
                  <a:lnTo>
                    <a:pt x="0" y="184"/>
                  </a:lnTo>
                  <a:lnTo>
                    <a:pt x="3" y="187"/>
                  </a:lnTo>
                  <a:lnTo>
                    <a:pt x="3" y="189"/>
                  </a:lnTo>
                  <a:lnTo>
                    <a:pt x="6" y="189"/>
                  </a:lnTo>
                  <a:lnTo>
                    <a:pt x="9" y="193"/>
                  </a:lnTo>
                  <a:lnTo>
                    <a:pt x="6" y="196"/>
                  </a:lnTo>
                  <a:lnTo>
                    <a:pt x="3" y="199"/>
                  </a:lnTo>
                  <a:lnTo>
                    <a:pt x="3" y="205"/>
                  </a:lnTo>
                  <a:lnTo>
                    <a:pt x="6" y="210"/>
                  </a:lnTo>
                  <a:lnTo>
                    <a:pt x="9" y="212"/>
                  </a:lnTo>
                  <a:lnTo>
                    <a:pt x="11" y="216"/>
                  </a:lnTo>
                  <a:lnTo>
                    <a:pt x="11" y="222"/>
                  </a:lnTo>
                  <a:lnTo>
                    <a:pt x="13" y="223"/>
                  </a:lnTo>
                  <a:lnTo>
                    <a:pt x="13" y="225"/>
                  </a:lnTo>
                  <a:lnTo>
                    <a:pt x="13" y="228"/>
                  </a:lnTo>
                  <a:lnTo>
                    <a:pt x="13" y="231"/>
                  </a:lnTo>
                  <a:lnTo>
                    <a:pt x="13" y="235"/>
                  </a:lnTo>
                  <a:lnTo>
                    <a:pt x="13" y="237"/>
                  </a:lnTo>
                  <a:lnTo>
                    <a:pt x="13" y="239"/>
                  </a:lnTo>
                  <a:lnTo>
                    <a:pt x="13" y="242"/>
                  </a:lnTo>
                  <a:lnTo>
                    <a:pt x="13" y="245"/>
                  </a:lnTo>
                  <a:lnTo>
                    <a:pt x="11" y="245"/>
                  </a:lnTo>
                  <a:lnTo>
                    <a:pt x="13" y="248"/>
                  </a:lnTo>
                  <a:lnTo>
                    <a:pt x="15" y="255"/>
                  </a:lnTo>
                  <a:lnTo>
                    <a:pt x="17" y="258"/>
                  </a:lnTo>
                  <a:lnTo>
                    <a:pt x="20" y="258"/>
                  </a:lnTo>
                  <a:lnTo>
                    <a:pt x="23" y="258"/>
                  </a:lnTo>
                  <a:lnTo>
                    <a:pt x="28" y="258"/>
                  </a:lnTo>
                  <a:lnTo>
                    <a:pt x="33" y="258"/>
                  </a:lnTo>
                  <a:lnTo>
                    <a:pt x="37" y="260"/>
                  </a:lnTo>
                  <a:lnTo>
                    <a:pt x="44" y="260"/>
                  </a:lnTo>
                  <a:lnTo>
                    <a:pt x="47" y="260"/>
                  </a:lnTo>
                  <a:lnTo>
                    <a:pt x="50" y="262"/>
                  </a:lnTo>
                  <a:lnTo>
                    <a:pt x="50" y="268"/>
                  </a:lnTo>
                  <a:lnTo>
                    <a:pt x="55" y="268"/>
                  </a:lnTo>
                  <a:lnTo>
                    <a:pt x="59" y="269"/>
                  </a:lnTo>
                  <a:lnTo>
                    <a:pt x="64" y="271"/>
                  </a:lnTo>
                  <a:lnTo>
                    <a:pt x="67" y="271"/>
                  </a:lnTo>
                  <a:lnTo>
                    <a:pt x="71" y="269"/>
                  </a:lnTo>
                  <a:lnTo>
                    <a:pt x="74" y="269"/>
                  </a:lnTo>
                  <a:lnTo>
                    <a:pt x="76" y="268"/>
                  </a:lnTo>
                  <a:lnTo>
                    <a:pt x="80" y="269"/>
                  </a:lnTo>
                  <a:lnTo>
                    <a:pt x="88" y="271"/>
                  </a:lnTo>
                  <a:lnTo>
                    <a:pt x="90" y="274"/>
                  </a:lnTo>
                  <a:lnTo>
                    <a:pt x="88" y="269"/>
                  </a:lnTo>
                  <a:lnTo>
                    <a:pt x="88" y="268"/>
                  </a:lnTo>
                  <a:lnTo>
                    <a:pt x="87" y="264"/>
                  </a:lnTo>
                  <a:lnTo>
                    <a:pt x="87" y="262"/>
                  </a:lnTo>
                  <a:lnTo>
                    <a:pt x="88" y="262"/>
                  </a:lnTo>
                  <a:lnTo>
                    <a:pt x="93" y="262"/>
                  </a:lnTo>
                  <a:lnTo>
                    <a:pt x="96" y="262"/>
                  </a:lnTo>
                  <a:lnTo>
                    <a:pt x="101" y="262"/>
                  </a:lnTo>
                  <a:lnTo>
                    <a:pt x="106" y="264"/>
                  </a:lnTo>
                  <a:lnTo>
                    <a:pt x="110" y="264"/>
                  </a:lnTo>
                  <a:lnTo>
                    <a:pt x="115" y="264"/>
                  </a:lnTo>
                  <a:lnTo>
                    <a:pt x="126" y="268"/>
                  </a:lnTo>
                  <a:lnTo>
                    <a:pt x="129" y="271"/>
                  </a:lnTo>
                  <a:lnTo>
                    <a:pt x="133" y="274"/>
                  </a:lnTo>
                  <a:lnTo>
                    <a:pt x="133" y="278"/>
                  </a:lnTo>
                  <a:lnTo>
                    <a:pt x="134" y="278"/>
                  </a:lnTo>
                  <a:lnTo>
                    <a:pt x="137" y="278"/>
                  </a:lnTo>
                  <a:lnTo>
                    <a:pt x="140" y="276"/>
                  </a:lnTo>
                  <a:lnTo>
                    <a:pt x="147" y="274"/>
                  </a:lnTo>
                  <a:lnTo>
                    <a:pt x="150" y="271"/>
                  </a:lnTo>
                  <a:lnTo>
                    <a:pt x="155" y="269"/>
                  </a:lnTo>
                  <a:lnTo>
                    <a:pt x="159" y="269"/>
                  </a:lnTo>
                  <a:lnTo>
                    <a:pt x="164" y="269"/>
                  </a:lnTo>
                  <a:lnTo>
                    <a:pt x="169" y="269"/>
                  </a:lnTo>
                  <a:lnTo>
                    <a:pt x="171" y="269"/>
                  </a:lnTo>
                  <a:lnTo>
                    <a:pt x="174" y="269"/>
                  </a:lnTo>
                  <a:lnTo>
                    <a:pt x="171" y="239"/>
                  </a:lnTo>
                  <a:lnTo>
                    <a:pt x="176" y="239"/>
                  </a:lnTo>
                  <a:lnTo>
                    <a:pt x="179" y="239"/>
                  </a:lnTo>
                  <a:lnTo>
                    <a:pt x="180" y="239"/>
                  </a:lnTo>
                  <a:lnTo>
                    <a:pt x="187" y="239"/>
                  </a:lnTo>
                  <a:lnTo>
                    <a:pt x="188" y="239"/>
                  </a:lnTo>
                  <a:lnTo>
                    <a:pt x="194" y="239"/>
                  </a:lnTo>
                  <a:lnTo>
                    <a:pt x="194" y="237"/>
                  </a:lnTo>
                  <a:lnTo>
                    <a:pt x="196" y="235"/>
                  </a:lnTo>
                  <a:lnTo>
                    <a:pt x="198" y="232"/>
                  </a:lnTo>
                  <a:lnTo>
                    <a:pt x="201" y="231"/>
                  </a:lnTo>
                  <a:lnTo>
                    <a:pt x="204" y="231"/>
                  </a:lnTo>
                  <a:lnTo>
                    <a:pt x="209" y="232"/>
                  </a:lnTo>
                  <a:lnTo>
                    <a:pt x="210" y="235"/>
                  </a:lnTo>
                  <a:lnTo>
                    <a:pt x="215" y="237"/>
                  </a:lnTo>
                  <a:lnTo>
                    <a:pt x="217" y="237"/>
                  </a:lnTo>
                  <a:lnTo>
                    <a:pt x="220" y="237"/>
                  </a:lnTo>
                  <a:lnTo>
                    <a:pt x="223" y="237"/>
                  </a:lnTo>
                  <a:lnTo>
                    <a:pt x="226" y="237"/>
                  </a:lnTo>
                  <a:lnTo>
                    <a:pt x="228" y="239"/>
                  </a:lnTo>
                  <a:lnTo>
                    <a:pt x="230" y="239"/>
                  </a:lnTo>
                  <a:lnTo>
                    <a:pt x="234" y="239"/>
                  </a:lnTo>
                  <a:lnTo>
                    <a:pt x="240" y="239"/>
                  </a:lnTo>
                  <a:lnTo>
                    <a:pt x="242" y="242"/>
                  </a:lnTo>
                  <a:lnTo>
                    <a:pt x="247" y="248"/>
                  </a:lnTo>
                  <a:lnTo>
                    <a:pt x="252" y="250"/>
                  </a:lnTo>
                  <a:lnTo>
                    <a:pt x="255" y="250"/>
                  </a:lnTo>
                  <a:lnTo>
                    <a:pt x="257" y="250"/>
                  </a:lnTo>
                  <a:lnTo>
                    <a:pt x="259" y="255"/>
                  </a:lnTo>
                  <a:lnTo>
                    <a:pt x="261" y="255"/>
                  </a:lnTo>
                  <a:lnTo>
                    <a:pt x="264" y="256"/>
                  </a:lnTo>
                  <a:lnTo>
                    <a:pt x="269" y="258"/>
                  </a:lnTo>
                  <a:lnTo>
                    <a:pt x="273" y="258"/>
                  </a:lnTo>
                  <a:lnTo>
                    <a:pt x="273" y="260"/>
                  </a:lnTo>
                  <a:lnTo>
                    <a:pt x="276" y="262"/>
                  </a:lnTo>
                  <a:lnTo>
                    <a:pt x="276" y="264"/>
                  </a:lnTo>
                  <a:lnTo>
                    <a:pt x="279" y="268"/>
                  </a:lnTo>
                  <a:lnTo>
                    <a:pt x="276" y="269"/>
                  </a:lnTo>
                  <a:lnTo>
                    <a:pt x="279" y="271"/>
                  </a:lnTo>
                  <a:lnTo>
                    <a:pt x="284" y="276"/>
                  </a:lnTo>
                  <a:lnTo>
                    <a:pt x="286" y="278"/>
                  </a:lnTo>
                  <a:lnTo>
                    <a:pt x="288" y="281"/>
                  </a:lnTo>
                  <a:lnTo>
                    <a:pt x="291" y="287"/>
                  </a:lnTo>
                  <a:lnTo>
                    <a:pt x="293" y="290"/>
                  </a:lnTo>
                  <a:lnTo>
                    <a:pt x="298" y="293"/>
                  </a:lnTo>
                  <a:lnTo>
                    <a:pt x="301" y="294"/>
                  </a:lnTo>
                  <a:lnTo>
                    <a:pt x="304" y="297"/>
                  </a:lnTo>
                  <a:lnTo>
                    <a:pt x="306" y="302"/>
                  </a:lnTo>
                  <a:lnTo>
                    <a:pt x="310" y="304"/>
                  </a:lnTo>
                  <a:lnTo>
                    <a:pt x="313" y="304"/>
                  </a:lnTo>
                  <a:lnTo>
                    <a:pt x="315" y="306"/>
                  </a:lnTo>
                  <a:lnTo>
                    <a:pt x="318" y="308"/>
                  </a:lnTo>
                  <a:lnTo>
                    <a:pt x="321" y="314"/>
                  </a:lnTo>
                  <a:lnTo>
                    <a:pt x="326" y="314"/>
                  </a:lnTo>
                  <a:lnTo>
                    <a:pt x="333" y="315"/>
                  </a:lnTo>
                  <a:lnTo>
                    <a:pt x="337" y="315"/>
                  </a:lnTo>
                  <a:lnTo>
                    <a:pt x="340" y="317"/>
                  </a:lnTo>
                  <a:lnTo>
                    <a:pt x="347" y="317"/>
                  </a:lnTo>
                  <a:lnTo>
                    <a:pt x="349" y="320"/>
                  </a:lnTo>
                  <a:lnTo>
                    <a:pt x="355" y="320"/>
                  </a:lnTo>
                  <a:lnTo>
                    <a:pt x="360" y="317"/>
                  </a:lnTo>
                  <a:lnTo>
                    <a:pt x="364" y="315"/>
                  </a:lnTo>
                  <a:lnTo>
                    <a:pt x="367" y="314"/>
                  </a:lnTo>
                  <a:lnTo>
                    <a:pt x="371" y="314"/>
                  </a:lnTo>
                  <a:lnTo>
                    <a:pt x="376" y="315"/>
                  </a:lnTo>
                  <a:lnTo>
                    <a:pt x="376" y="322"/>
                  </a:lnTo>
                  <a:lnTo>
                    <a:pt x="379" y="324"/>
                  </a:lnTo>
                  <a:lnTo>
                    <a:pt x="382" y="324"/>
                  </a:lnTo>
                  <a:lnTo>
                    <a:pt x="387" y="330"/>
                  </a:lnTo>
                  <a:lnTo>
                    <a:pt x="391" y="332"/>
                  </a:lnTo>
                  <a:lnTo>
                    <a:pt x="393" y="332"/>
                  </a:lnTo>
                  <a:lnTo>
                    <a:pt x="401" y="335"/>
                  </a:lnTo>
                  <a:lnTo>
                    <a:pt x="409" y="339"/>
                  </a:lnTo>
                  <a:lnTo>
                    <a:pt x="413" y="341"/>
                  </a:lnTo>
                  <a:lnTo>
                    <a:pt x="413" y="343"/>
                  </a:lnTo>
                  <a:lnTo>
                    <a:pt x="421" y="347"/>
                  </a:lnTo>
                  <a:lnTo>
                    <a:pt x="423" y="350"/>
                  </a:lnTo>
                  <a:lnTo>
                    <a:pt x="426" y="350"/>
                  </a:lnTo>
                  <a:lnTo>
                    <a:pt x="430" y="347"/>
                  </a:lnTo>
                  <a:lnTo>
                    <a:pt x="433" y="347"/>
                  </a:lnTo>
                  <a:lnTo>
                    <a:pt x="438" y="350"/>
                  </a:lnTo>
                  <a:lnTo>
                    <a:pt x="442" y="350"/>
                  </a:lnTo>
                  <a:lnTo>
                    <a:pt x="447" y="353"/>
                  </a:lnTo>
                  <a:lnTo>
                    <a:pt x="452" y="354"/>
                  </a:lnTo>
                  <a:lnTo>
                    <a:pt x="455" y="356"/>
                  </a:lnTo>
                  <a:lnTo>
                    <a:pt x="457" y="356"/>
                  </a:lnTo>
                  <a:lnTo>
                    <a:pt x="460" y="353"/>
                  </a:lnTo>
                  <a:lnTo>
                    <a:pt x="463" y="353"/>
                  </a:lnTo>
                  <a:lnTo>
                    <a:pt x="463" y="347"/>
                  </a:lnTo>
                  <a:lnTo>
                    <a:pt x="464" y="344"/>
                  </a:lnTo>
                  <a:lnTo>
                    <a:pt x="467" y="343"/>
                  </a:lnTo>
                  <a:lnTo>
                    <a:pt x="467" y="341"/>
                  </a:lnTo>
                  <a:lnTo>
                    <a:pt x="469" y="339"/>
                  </a:lnTo>
                  <a:lnTo>
                    <a:pt x="471" y="339"/>
                  </a:lnTo>
                  <a:lnTo>
                    <a:pt x="477" y="339"/>
                  </a:lnTo>
                  <a:lnTo>
                    <a:pt x="479" y="339"/>
                  </a:lnTo>
                  <a:lnTo>
                    <a:pt x="482" y="341"/>
                  </a:lnTo>
                  <a:lnTo>
                    <a:pt x="484" y="341"/>
                  </a:lnTo>
                  <a:lnTo>
                    <a:pt x="487" y="343"/>
                  </a:lnTo>
                  <a:lnTo>
                    <a:pt x="488" y="344"/>
                  </a:lnTo>
                  <a:lnTo>
                    <a:pt x="493" y="347"/>
                  </a:lnTo>
                  <a:lnTo>
                    <a:pt x="499" y="347"/>
                  </a:lnTo>
                  <a:lnTo>
                    <a:pt x="506" y="353"/>
                  </a:lnTo>
                  <a:lnTo>
                    <a:pt x="509" y="354"/>
                  </a:lnTo>
                  <a:lnTo>
                    <a:pt x="510" y="356"/>
                  </a:lnTo>
                  <a:lnTo>
                    <a:pt x="513" y="356"/>
                  </a:lnTo>
                  <a:lnTo>
                    <a:pt x="517" y="362"/>
                  </a:lnTo>
                  <a:lnTo>
                    <a:pt x="521" y="364"/>
                  </a:lnTo>
                  <a:lnTo>
                    <a:pt x="523" y="364"/>
                  </a:lnTo>
                  <a:lnTo>
                    <a:pt x="526" y="366"/>
                  </a:lnTo>
                  <a:lnTo>
                    <a:pt x="528" y="370"/>
                  </a:lnTo>
                  <a:lnTo>
                    <a:pt x="532" y="372"/>
                  </a:lnTo>
                  <a:lnTo>
                    <a:pt x="532" y="376"/>
                  </a:lnTo>
                  <a:lnTo>
                    <a:pt x="536" y="378"/>
                  </a:lnTo>
                  <a:lnTo>
                    <a:pt x="538" y="378"/>
                  </a:lnTo>
                  <a:lnTo>
                    <a:pt x="540" y="378"/>
                  </a:lnTo>
                  <a:lnTo>
                    <a:pt x="542" y="376"/>
                  </a:lnTo>
                  <a:lnTo>
                    <a:pt x="544" y="376"/>
                  </a:lnTo>
                  <a:lnTo>
                    <a:pt x="544" y="378"/>
                  </a:lnTo>
                  <a:lnTo>
                    <a:pt x="544" y="379"/>
                  </a:lnTo>
                  <a:lnTo>
                    <a:pt x="550" y="382"/>
                  </a:lnTo>
                  <a:lnTo>
                    <a:pt x="553" y="383"/>
                  </a:lnTo>
                  <a:lnTo>
                    <a:pt x="555" y="383"/>
                  </a:lnTo>
                  <a:lnTo>
                    <a:pt x="563" y="382"/>
                  </a:lnTo>
                  <a:lnTo>
                    <a:pt x="564" y="379"/>
                  </a:lnTo>
                  <a:lnTo>
                    <a:pt x="564" y="378"/>
                  </a:lnTo>
                  <a:lnTo>
                    <a:pt x="564" y="372"/>
                  </a:lnTo>
                  <a:lnTo>
                    <a:pt x="564" y="370"/>
                  </a:lnTo>
                  <a:lnTo>
                    <a:pt x="567" y="368"/>
                  </a:lnTo>
                  <a:lnTo>
                    <a:pt x="577" y="378"/>
                  </a:lnTo>
                  <a:lnTo>
                    <a:pt x="582" y="382"/>
                  </a:lnTo>
                  <a:lnTo>
                    <a:pt x="584" y="387"/>
                  </a:lnTo>
                  <a:lnTo>
                    <a:pt x="586" y="392"/>
                  </a:lnTo>
                  <a:lnTo>
                    <a:pt x="588" y="395"/>
                  </a:lnTo>
                  <a:lnTo>
                    <a:pt x="591" y="399"/>
                  </a:lnTo>
                  <a:lnTo>
                    <a:pt x="591" y="400"/>
                  </a:lnTo>
                  <a:lnTo>
                    <a:pt x="591" y="407"/>
                  </a:lnTo>
                  <a:lnTo>
                    <a:pt x="591" y="412"/>
                  </a:lnTo>
                  <a:lnTo>
                    <a:pt x="594" y="412"/>
                  </a:lnTo>
                  <a:lnTo>
                    <a:pt x="596" y="412"/>
                  </a:lnTo>
                  <a:lnTo>
                    <a:pt x="599" y="409"/>
                  </a:lnTo>
                  <a:lnTo>
                    <a:pt x="601" y="412"/>
                  </a:lnTo>
                  <a:lnTo>
                    <a:pt x="601" y="415"/>
                  </a:lnTo>
                  <a:lnTo>
                    <a:pt x="604" y="415"/>
                  </a:lnTo>
                  <a:lnTo>
                    <a:pt x="604" y="418"/>
                  </a:lnTo>
                  <a:lnTo>
                    <a:pt x="606" y="418"/>
                  </a:lnTo>
                  <a:lnTo>
                    <a:pt x="607" y="418"/>
                  </a:lnTo>
                  <a:lnTo>
                    <a:pt x="610" y="416"/>
                  </a:lnTo>
                  <a:lnTo>
                    <a:pt x="615" y="416"/>
                  </a:lnTo>
                  <a:lnTo>
                    <a:pt x="620" y="416"/>
                  </a:lnTo>
                  <a:lnTo>
                    <a:pt x="620" y="418"/>
                  </a:lnTo>
                  <a:lnTo>
                    <a:pt x="620" y="420"/>
                  </a:lnTo>
                  <a:lnTo>
                    <a:pt x="623" y="420"/>
                  </a:lnTo>
                  <a:lnTo>
                    <a:pt x="628" y="424"/>
                  </a:lnTo>
                  <a:lnTo>
                    <a:pt x="630" y="424"/>
                  </a:lnTo>
                  <a:lnTo>
                    <a:pt x="633" y="428"/>
                  </a:lnTo>
                  <a:lnTo>
                    <a:pt x="633" y="430"/>
                  </a:lnTo>
                  <a:lnTo>
                    <a:pt x="636" y="432"/>
                  </a:lnTo>
                  <a:lnTo>
                    <a:pt x="638" y="437"/>
                  </a:lnTo>
                  <a:lnTo>
                    <a:pt x="638" y="439"/>
                  </a:lnTo>
                  <a:lnTo>
                    <a:pt x="638" y="442"/>
                  </a:lnTo>
                  <a:lnTo>
                    <a:pt x="640" y="442"/>
                  </a:lnTo>
                  <a:lnTo>
                    <a:pt x="642" y="439"/>
                  </a:lnTo>
                  <a:lnTo>
                    <a:pt x="645" y="437"/>
                  </a:lnTo>
                  <a:lnTo>
                    <a:pt x="645" y="442"/>
                  </a:lnTo>
                  <a:lnTo>
                    <a:pt x="646" y="444"/>
                  </a:lnTo>
                  <a:lnTo>
                    <a:pt x="649" y="444"/>
                  </a:lnTo>
                  <a:lnTo>
                    <a:pt x="655" y="444"/>
                  </a:lnTo>
                  <a:lnTo>
                    <a:pt x="658" y="445"/>
                  </a:lnTo>
                  <a:lnTo>
                    <a:pt x="659" y="448"/>
                  </a:lnTo>
                  <a:lnTo>
                    <a:pt x="661" y="448"/>
                  </a:lnTo>
                  <a:lnTo>
                    <a:pt x="664" y="448"/>
                  </a:lnTo>
                  <a:lnTo>
                    <a:pt x="667" y="460"/>
                  </a:lnTo>
                  <a:lnTo>
                    <a:pt x="668" y="460"/>
                  </a:lnTo>
                  <a:lnTo>
                    <a:pt x="669" y="460"/>
                  </a:lnTo>
                  <a:lnTo>
                    <a:pt x="671" y="460"/>
                  </a:lnTo>
                  <a:lnTo>
                    <a:pt x="674" y="460"/>
                  </a:lnTo>
                  <a:lnTo>
                    <a:pt x="678" y="457"/>
                  </a:lnTo>
                  <a:lnTo>
                    <a:pt x="682" y="456"/>
                  </a:lnTo>
                  <a:lnTo>
                    <a:pt x="687" y="455"/>
                  </a:lnTo>
                  <a:lnTo>
                    <a:pt x="694" y="454"/>
                  </a:lnTo>
                  <a:lnTo>
                    <a:pt x="702" y="451"/>
                  </a:lnTo>
                  <a:lnTo>
                    <a:pt x="714" y="448"/>
                  </a:lnTo>
                  <a:lnTo>
                    <a:pt x="726" y="445"/>
                  </a:lnTo>
                  <a:lnTo>
                    <a:pt x="741" y="441"/>
                  </a:lnTo>
                  <a:lnTo>
                    <a:pt x="759" y="437"/>
                  </a:lnTo>
                  <a:lnTo>
                    <a:pt x="778" y="431"/>
                  </a:lnTo>
                  <a:lnTo>
                    <a:pt x="801" y="42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30" name="Freeform 31"/>
            <p:cNvSpPr>
              <a:spLocks/>
            </p:cNvSpPr>
            <p:nvPr/>
          </p:nvSpPr>
          <p:spPr bwMode="auto">
            <a:xfrm>
              <a:off x="982" y="2458"/>
              <a:ext cx="703" cy="498"/>
            </a:xfrm>
            <a:custGeom>
              <a:avLst/>
              <a:gdLst>
                <a:gd name="T0" fmla="*/ 1 w 1180"/>
                <a:gd name="T1" fmla="*/ 1 h 836"/>
                <a:gd name="T2" fmla="*/ 1 w 1180"/>
                <a:gd name="T3" fmla="*/ 1 h 836"/>
                <a:gd name="T4" fmla="*/ 1 w 1180"/>
                <a:gd name="T5" fmla="*/ 1 h 836"/>
                <a:gd name="T6" fmla="*/ 1 w 1180"/>
                <a:gd name="T7" fmla="*/ 1 h 836"/>
                <a:gd name="T8" fmla="*/ 1 w 1180"/>
                <a:gd name="T9" fmla="*/ 1 h 836"/>
                <a:gd name="T10" fmla="*/ 1 w 1180"/>
                <a:gd name="T11" fmla="*/ 1 h 836"/>
                <a:gd name="T12" fmla="*/ 1 w 1180"/>
                <a:gd name="T13" fmla="*/ 1 h 836"/>
                <a:gd name="T14" fmla="*/ 1 w 1180"/>
                <a:gd name="T15" fmla="*/ 1 h 836"/>
                <a:gd name="T16" fmla="*/ 1 w 1180"/>
                <a:gd name="T17" fmla="*/ 1 h 836"/>
                <a:gd name="T18" fmla="*/ 1 w 1180"/>
                <a:gd name="T19" fmla="*/ 1 h 836"/>
                <a:gd name="T20" fmla="*/ 1 w 1180"/>
                <a:gd name="T21" fmla="*/ 1 h 836"/>
                <a:gd name="T22" fmla="*/ 1 w 1180"/>
                <a:gd name="T23" fmla="*/ 1 h 836"/>
                <a:gd name="T24" fmla="*/ 1 w 1180"/>
                <a:gd name="T25" fmla="*/ 1 h 836"/>
                <a:gd name="T26" fmla="*/ 1 w 1180"/>
                <a:gd name="T27" fmla="*/ 1 h 836"/>
                <a:gd name="T28" fmla="*/ 1 w 1180"/>
                <a:gd name="T29" fmla="*/ 1 h 836"/>
                <a:gd name="T30" fmla="*/ 1 w 1180"/>
                <a:gd name="T31" fmla="*/ 1 h 836"/>
                <a:gd name="T32" fmla="*/ 1 w 1180"/>
                <a:gd name="T33" fmla="*/ 1 h 836"/>
                <a:gd name="T34" fmla="*/ 1 w 1180"/>
                <a:gd name="T35" fmla="*/ 1 h 836"/>
                <a:gd name="T36" fmla="*/ 1 w 1180"/>
                <a:gd name="T37" fmla="*/ 1 h 836"/>
                <a:gd name="T38" fmla="*/ 1 w 1180"/>
                <a:gd name="T39" fmla="*/ 1 h 836"/>
                <a:gd name="T40" fmla="*/ 1 w 1180"/>
                <a:gd name="T41" fmla="*/ 1 h 836"/>
                <a:gd name="T42" fmla="*/ 1 w 1180"/>
                <a:gd name="T43" fmla="*/ 1 h 836"/>
                <a:gd name="T44" fmla="*/ 1 w 1180"/>
                <a:gd name="T45" fmla="*/ 1 h 836"/>
                <a:gd name="T46" fmla="*/ 1 w 1180"/>
                <a:gd name="T47" fmla="*/ 1 h 836"/>
                <a:gd name="T48" fmla="*/ 1 w 1180"/>
                <a:gd name="T49" fmla="*/ 1 h 836"/>
                <a:gd name="T50" fmla="*/ 1 w 1180"/>
                <a:gd name="T51" fmla="*/ 1 h 836"/>
                <a:gd name="T52" fmla="*/ 1 w 1180"/>
                <a:gd name="T53" fmla="*/ 1 h 836"/>
                <a:gd name="T54" fmla="*/ 1 w 1180"/>
                <a:gd name="T55" fmla="*/ 1 h 836"/>
                <a:gd name="T56" fmla="*/ 1 w 1180"/>
                <a:gd name="T57" fmla="*/ 1 h 836"/>
                <a:gd name="T58" fmla="*/ 1 w 1180"/>
                <a:gd name="T59" fmla="*/ 1 h 836"/>
                <a:gd name="T60" fmla="*/ 1 w 1180"/>
                <a:gd name="T61" fmla="*/ 1 h 836"/>
                <a:gd name="T62" fmla="*/ 1 w 1180"/>
                <a:gd name="T63" fmla="*/ 1 h 836"/>
                <a:gd name="T64" fmla="*/ 1 w 1180"/>
                <a:gd name="T65" fmla="*/ 1 h 836"/>
                <a:gd name="T66" fmla="*/ 1 w 1180"/>
                <a:gd name="T67" fmla="*/ 1 h 836"/>
                <a:gd name="T68" fmla="*/ 1 w 1180"/>
                <a:gd name="T69" fmla="*/ 1 h 836"/>
                <a:gd name="T70" fmla="*/ 1 w 1180"/>
                <a:gd name="T71" fmla="*/ 1 h 836"/>
                <a:gd name="T72" fmla="*/ 1 w 1180"/>
                <a:gd name="T73" fmla="*/ 1 h 836"/>
                <a:gd name="T74" fmla="*/ 1 w 1180"/>
                <a:gd name="T75" fmla="*/ 1 h 836"/>
                <a:gd name="T76" fmla="*/ 1 w 1180"/>
                <a:gd name="T77" fmla="*/ 1 h 836"/>
                <a:gd name="T78" fmla="*/ 1 w 1180"/>
                <a:gd name="T79" fmla="*/ 1 h 836"/>
                <a:gd name="T80" fmla="*/ 1 w 1180"/>
                <a:gd name="T81" fmla="*/ 1 h 836"/>
                <a:gd name="T82" fmla="*/ 1 w 1180"/>
                <a:gd name="T83" fmla="*/ 1 h 836"/>
                <a:gd name="T84" fmla="*/ 1 w 1180"/>
                <a:gd name="T85" fmla="*/ 1 h 836"/>
                <a:gd name="T86" fmla="*/ 1 w 1180"/>
                <a:gd name="T87" fmla="*/ 1 h 836"/>
                <a:gd name="T88" fmla="*/ 1 w 1180"/>
                <a:gd name="T89" fmla="*/ 1 h 836"/>
                <a:gd name="T90" fmla="*/ 1 w 1180"/>
                <a:gd name="T91" fmla="*/ 1 h 836"/>
                <a:gd name="T92" fmla="*/ 1 w 1180"/>
                <a:gd name="T93" fmla="*/ 1 h 836"/>
                <a:gd name="T94" fmla="*/ 1 w 1180"/>
                <a:gd name="T95" fmla="*/ 1 h 836"/>
                <a:gd name="T96" fmla="*/ 1 w 1180"/>
                <a:gd name="T97" fmla="*/ 1 h 836"/>
                <a:gd name="T98" fmla="*/ 1 w 1180"/>
                <a:gd name="T99" fmla="*/ 1 h 836"/>
                <a:gd name="T100" fmla="*/ 1 w 1180"/>
                <a:gd name="T101" fmla="*/ 1 h 836"/>
                <a:gd name="T102" fmla="*/ 1 w 1180"/>
                <a:gd name="T103" fmla="*/ 1 h 836"/>
                <a:gd name="T104" fmla="*/ 1 w 1180"/>
                <a:gd name="T105" fmla="*/ 1 h 836"/>
                <a:gd name="T106" fmla="*/ 1 w 1180"/>
                <a:gd name="T107" fmla="*/ 1 h 836"/>
                <a:gd name="T108" fmla="*/ 1 w 1180"/>
                <a:gd name="T109" fmla="*/ 1 h 836"/>
                <a:gd name="T110" fmla="*/ 1 w 1180"/>
                <a:gd name="T111" fmla="*/ 1 h 836"/>
                <a:gd name="T112" fmla="*/ 1 w 1180"/>
                <a:gd name="T113" fmla="*/ 1 h 836"/>
                <a:gd name="T114" fmla="*/ 1 w 1180"/>
                <a:gd name="T115" fmla="*/ 1 h 836"/>
                <a:gd name="T116" fmla="*/ 1 w 1180"/>
                <a:gd name="T117" fmla="*/ 1 h 836"/>
                <a:gd name="T118" fmla="*/ 1 w 1180"/>
                <a:gd name="T119" fmla="*/ 1 h 836"/>
                <a:gd name="T120" fmla="*/ 1 w 1180"/>
                <a:gd name="T121" fmla="*/ 1 h 836"/>
                <a:gd name="T122" fmla="*/ 1 w 1180"/>
                <a:gd name="T123" fmla="*/ 1 h 836"/>
                <a:gd name="T124" fmla="*/ 1 w 1180"/>
                <a:gd name="T125" fmla="*/ 1 h 8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0"/>
                <a:gd name="T190" fmla="*/ 0 h 836"/>
                <a:gd name="T191" fmla="*/ 1180 w 1180"/>
                <a:gd name="T192" fmla="*/ 836 h 8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0" h="836">
                  <a:moveTo>
                    <a:pt x="339" y="0"/>
                  </a:moveTo>
                  <a:lnTo>
                    <a:pt x="336" y="1"/>
                  </a:lnTo>
                  <a:lnTo>
                    <a:pt x="333" y="3"/>
                  </a:lnTo>
                  <a:lnTo>
                    <a:pt x="333" y="8"/>
                  </a:lnTo>
                  <a:lnTo>
                    <a:pt x="329" y="11"/>
                  </a:lnTo>
                  <a:lnTo>
                    <a:pt x="327" y="13"/>
                  </a:lnTo>
                  <a:lnTo>
                    <a:pt x="321" y="16"/>
                  </a:lnTo>
                  <a:lnTo>
                    <a:pt x="319" y="22"/>
                  </a:lnTo>
                  <a:lnTo>
                    <a:pt x="313" y="28"/>
                  </a:lnTo>
                  <a:lnTo>
                    <a:pt x="309" y="32"/>
                  </a:lnTo>
                  <a:lnTo>
                    <a:pt x="309" y="33"/>
                  </a:lnTo>
                  <a:lnTo>
                    <a:pt x="304" y="35"/>
                  </a:lnTo>
                  <a:lnTo>
                    <a:pt x="301" y="37"/>
                  </a:lnTo>
                  <a:lnTo>
                    <a:pt x="300" y="39"/>
                  </a:lnTo>
                  <a:lnTo>
                    <a:pt x="300" y="45"/>
                  </a:lnTo>
                  <a:lnTo>
                    <a:pt x="300" y="46"/>
                  </a:lnTo>
                  <a:lnTo>
                    <a:pt x="301" y="49"/>
                  </a:lnTo>
                  <a:lnTo>
                    <a:pt x="307" y="54"/>
                  </a:lnTo>
                  <a:lnTo>
                    <a:pt x="309" y="58"/>
                  </a:lnTo>
                  <a:lnTo>
                    <a:pt x="313" y="63"/>
                  </a:lnTo>
                  <a:lnTo>
                    <a:pt x="315" y="66"/>
                  </a:lnTo>
                  <a:lnTo>
                    <a:pt x="317" y="69"/>
                  </a:lnTo>
                  <a:lnTo>
                    <a:pt x="317" y="71"/>
                  </a:lnTo>
                  <a:lnTo>
                    <a:pt x="315" y="75"/>
                  </a:lnTo>
                  <a:lnTo>
                    <a:pt x="313" y="76"/>
                  </a:lnTo>
                  <a:lnTo>
                    <a:pt x="307" y="81"/>
                  </a:lnTo>
                  <a:lnTo>
                    <a:pt x="298" y="88"/>
                  </a:lnTo>
                  <a:lnTo>
                    <a:pt x="292" y="92"/>
                  </a:lnTo>
                  <a:lnTo>
                    <a:pt x="288" y="97"/>
                  </a:lnTo>
                  <a:lnTo>
                    <a:pt x="282" y="97"/>
                  </a:lnTo>
                  <a:lnTo>
                    <a:pt x="279" y="98"/>
                  </a:lnTo>
                  <a:lnTo>
                    <a:pt x="275" y="102"/>
                  </a:lnTo>
                  <a:lnTo>
                    <a:pt x="273" y="104"/>
                  </a:lnTo>
                  <a:lnTo>
                    <a:pt x="268" y="102"/>
                  </a:lnTo>
                  <a:lnTo>
                    <a:pt x="268" y="98"/>
                  </a:lnTo>
                  <a:lnTo>
                    <a:pt x="268" y="97"/>
                  </a:lnTo>
                  <a:lnTo>
                    <a:pt x="268" y="95"/>
                  </a:lnTo>
                  <a:lnTo>
                    <a:pt x="263" y="90"/>
                  </a:lnTo>
                  <a:lnTo>
                    <a:pt x="260" y="90"/>
                  </a:lnTo>
                  <a:lnTo>
                    <a:pt x="255" y="95"/>
                  </a:lnTo>
                  <a:lnTo>
                    <a:pt x="255" y="97"/>
                  </a:lnTo>
                  <a:lnTo>
                    <a:pt x="253" y="102"/>
                  </a:lnTo>
                  <a:lnTo>
                    <a:pt x="250" y="106"/>
                  </a:lnTo>
                  <a:lnTo>
                    <a:pt x="249" y="114"/>
                  </a:lnTo>
                  <a:lnTo>
                    <a:pt x="249" y="118"/>
                  </a:lnTo>
                  <a:lnTo>
                    <a:pt x="249" y="121"/>
                  </a:lnTo>
                  <a:lnTo>
                    <a:pt x="246" y="124"/>
                  </a:lnTo>
                  <a:lnTo>
                    <a:pt x="246" y="127"/>
                  </a:lnTo>
                  <a:lnTo>
                    <a:pt x="246" y="129"/>
                  </a:lnTo>
                  <a:lnTo>
                    <a:pt x="238" y="134"/>
                  </a:lnTo>
                  <a:lnTo>
                    <a:pt x="235" y="141"/>
                  </a:lnTo>
                  <a:lnTo>
                    <a:pt x="231" y="142"/>
                  </a:lnTo>
                  <a:lnTo>
                    <a:pt x="229" y="144"/>
                  </a:lnTo>
                  <a:lnTo>
                    <a:pt x="229" y="147"/>
                  </a:lnTo>
                  <a:lnTo>
                    <a:pt x="226" y="150"/>
                  </a:lnTo>
                  <a:lnTo>
                    <a:pt x="223" y="150"/>
                  </a:lnTo>
                  <a:lnTo>
                    <a:pt x="223" y="152"/>
                  </a:lnTo>
                  <a:lnTo>
                    <a:pt x="219" y="154"/>
                  </a:lnTo>
                  <a:lnTo>
                    <a:pt x="217" y="156"/>
                  </a:lnTo>
                  <a:lnTo>
                    <a:pt x="214" y="158"/>
                  </a:lnTo>
                  <a:lnTo>
                    <a:pt x="214" y="160"/>
                  </a:lnTo>
                  <a:lnTo>
                    <a:pt x="209" y="166"/>
                  </a:lnTo>
                  <a:lnTo>
                    <a:pt x="206" y="167"/>
                  </a:lnTo>
                  <a:lnTo>
                    <a:pt x="204" y="170"/>
                  </a:lnTo>
                  <a:lnTo>
                    <a:pt x="204" y="172"/>
                  </a:lnTo>
                  <a:lnTo>
                    <a:pt x="201" y="172"/>
                  </a:lnTo>
                  <a:lnTo>
                    <a:pt x="201" y="173"/>
                  </a:lnTo>
                  <a:lnTo>
                    <a:pt x="201" y="177"/>
                  </a:lnTo>
                  <a:lnTo>
                    <a:pt x="199" y="177"/>
                  </a:lnTo>
                  <a:lnTo>
                    <a:pt x="196" y="180"/>
                  </a:lnTo>
                  <a:lnTo>
                    <a:pt x="195" y="183"/>
                  </a:lnTo>
                  <a:lnTo>
                    <a:pt x="195" y="188"/>
                  </a:lnTo>
                  <a:lnTo>
                    <a:pt x="192" y="188"/>
                  </a:lnTo>
                  <a:lnTo>
                    <a:pt x="192" y="190"/>
                  </a:lnTo>
                  <a:lnTo>
                    <a:pt x="190" y="194"/>
                  </a:lnTo>
                  <a:lnTo>
                    <a:pt x="187" y="197"/>
                  </a:lnTo>
                  <a:lnTo>
                    <a:pt x="187" y="200"/>
                  </a:lnTo>
                  <a:lnTo>
                    <a:pt x="184" y="200"/>
                  </a:lnTo>
                  <a:lnTo>
                    <a:pt x="179" y="208"/>
                  </a:lnTo>
                  <a:lnTo>
                    <a:pt x="179" y="211"/>
                  </a:lnTo>
                  <a:lnTo>
                    <a:pt x="177" y="215"/>
                  </a:lnTo>
                  <a:lnTo>
                    <a:pt x="177" y="218"/>
                  </a:lnTo>
                  <a:lnTo>
                    <a:pt x="175" y="219"/>
                  </a:lnTo>
                  <a:lnTo>
                    <a:pt x="171" y="223"/>
                  </a:lnTo>
                  <a:lnTo>
                    <a:pt x="165" y="224"/>
                  </a:lnTo>
                  <a:lnTo>
                    <a:pt x="160" y="227"/>
                  </a:lnTo>
                  <a:lnTo>
                    <a:pt x="153" y="231"/>
                  </a:lnTo>
                  <a:lnTo>
                    <a:pt x="150" y="233"/>
                  </a:lnTo>
                  <a:lnTo>
                    <a:pt x="148" y="236"/>
                  </a:lnTo>
                  <a:lnTo>
                    <a:pt x="145" y="239"/>
                  </a:lnTo>
                  <a:lnTo>
                    <a:pt x="144" y="239"/>
                  </a:lnTo>
                  <a:lnTo>
                    <a:pt x="138" y="242"/>
                  </a:lnTo>
                  <a:lnTo>
                    <a:pt x="133" y="248"/>
                  </a:lnTo>
                  <a:lnTo>
                    <a:pt x="133" y="252"/>
                  </a:lnTo>
                  <a:lnTo>
                    <a:pt x="129" y="253"/>
                  </a:lnTo>
                  <a:lnTo>
                    <a:pt x="129" y="259"/>
                  </a:lnTo>
                  <a:lnTo>
                    <a:pt x="125" y="259"/>
                  </a:lnTo>
                  <a:lnTo>
                    <a:pt x="125" y="262"/>
                  </a:lnTo>
                  <a:lnTo>
                    <a:pt x="123" y="262"/>
                  </a:lnTo>
                  <a:lnTo>
                    <a:pt x="123" y="263"/>
                  </a:lnTo>
                  <a:lnTo>
                    <a:pt x="121" y="265"/>
                  </a:lnTo>
                  <a:lnTo>
                    <a:pt x="118" y="268"/>
                  </a:lnTo>
                  <a:lnTo>
                    <a:pt x="117" y="268"/>
                  </a:lnTo>
                  <a:lnTo>
                    <a:pt x="115" y="272"/>
                  </a:lnTo>
                  <a:lnTo>
                    <a:pt x="115" y="276"/>
                  </a:lnTo>
                  <a:lnTo>
                    <a:pt x="112" y="281"/>
                  </a:lnTo>
                  <a:lnTo>
                    <a:pt x="109" y="284"/>
                  </a:lnTo>
                  <a:lnTo>
                    <a:pt x="109" y="285"/>
                  </a:lnTo>
                  <a:lnTo>
                    <a:pt x="106" y="285"/>
                  </a:lnTo>
                  <a:lnTo>
                    <a:pt x="106" y="288"/>
                  </a:lnTo>
                  <a:lnTo>
                    <a:pt x="106" y="291"/>
                  </a:lnTo>
                  <a:lnTo>
                    <a:pt x="104" y="293"/>
                  </a:lnTo>
                  <a:lnTo>
                    <a:pt x="102" y="293"/>
                  </a:lnTo>
                  <a:lnTo>
                    <a:pt x="99" y="295"/>
                  </a:lnTo>
                  <a:lnTo>
                    <a:pt x="96" y="297"/>
                  </a:lnTo>
                  <a:lnTo>
                    <a:pt x="92" y="300"/>
                  </a:lnTo>
                  <a:lnTo>
                    <a:pt x="90" y="301"/>
                  </a:lnTo>
                  <a:lnTo>
                    <a:pt x="84" y="304"/>
                  </a:lnTo>
                  <a:lnTo>
                    <a:pt x="82" y="305"/>
                  </a:lnTo>
                  <a:lnTo>
                    <a:pt x="79" y="311"/>
                  </a:lnTo>
                  <a:lnTo>
                    <a:pt x="75" y="315"/>
                  </a:lnTo>
                  <a:lnTo>
                    <a:pt x="72" y="317"/>
                  </a:lnTo>
                  <a:lnTo>
                    <a:pt x="69" y="321"/>
                  </a:lnTo>
                  <a:lnTo>
                    <a:pt x="65" y="323"/>
                  </a:lnTo>
                  <a:lnTo>
                    <a:pt x="58" y="324"/>
                  </a:lnTo>
                  <a:lnTo>
                    <a:pt x="55" y="324"/>
                  </a:lnTo>
                  <a:lnTo>
                    <a:pt x="50" y="327"/>
                  </a:lnTo>
                  <a:lnTo>
                    <a:pt x="48" y="327"/>
                  </a:lnTo>
                  <a:lnTo>
                    <a:pt x="45" y="327"/>
                  </a:lnTo>
                  <a:lnTo>
                    <a:pt x="42" y="328"/>
                  </a:lnTo>
                  <a:lnTo>
                    <a:pt x="42" y="327"/>
                  </a:lnTo>
                  <a:lnTo>
                    <a:pt x="41" y="327"/>
                  </a:lnTo>
                  <a:lnTo>
                    <a:pt x="41" y="324"/>
                  </a:lnTo>
                  <a:lnTo>
                    <a:pt x="39" y="323"/>
                  </a:lnTo>
                  <a:lnTo>
                    <a:pt x="36" y="321"/>
                  </a:lnTo>
                  <a:lnTo>
                    <a:pt x="33" y="321"/>
                  </a:lnTo>
                  <a:lnTo>
                    <a:pt x="31" y="323"/>
                  </a:lnTo>
                  <a:lnTo>
                    <a:pt x="26" y="327"/>
                  </a:lnTo>
                  <a:lnTo>
                    <a:pt x="21" y="334"/>
                  </a:lnTo>
                  <a:lnTo>
                    <a:pt x="19" y="336"/>
                  </a:lnTo>
                  <a:lnTo>
                    <a:pt x="17" y="344"/>
                  </a:lnTo>
                  <a:lnTo>
                    <a:pt x="17" y="347"/>
                  </a:lnTo>
                  <a:lnTo>
                    <a:pt x="14" y="351"/>
                  </a:lnTo>
                  <a:lnTo>
                    <a:pt x="8" y="355"/>
                  </a:lnTo>
                  <a:lnTo>
                    <a:pt x="8" y="357"/>
                  </a:lnTo>
                  <a:lnTo>
                    <a:pt x="6" y="361"/>
                  </a:lnTo>
                  <a:lnTo>
                    <a:pt x="4" y="363"/>
                  </a:lnTo>
                  <a:lnTo>
                    <a:pt x="1" y="368"/>
                  </a:lnTo>
                  <a:lnTo>
                    <a:pt x="0" y="373"/>
                  </a:lnTo>
                  <a:lnTo>
                    <a:pt x="0" y="376"/>
                  </a:lnTo>
                  <a:lnTo>
                    <a:pt x="1" y="382"/>
                  </a:lnTo>
                  <a:lnTo>
                    <a:pt x="6" y="386"/>
                  </a:lnTo>
                  <a:lnTo>
                    <a:pt x="6" y="392"/>
                  </a:lnTo>
                  <a:lnTo>
                    <a:pt x="6" y="393"/>
                  </a:lnTo>
                  <a:lnTo>
                    <a:pt x="8" y="402"/>
                  </a:lnTo>
                  <a:lnTo>
                    <a:pt x="8" y="405"/>
                  </a:lnTo>
                  <a:lnTo>
                    <a:pt x="12" y="402"/>
                  </a:lnTo>
                  <a:lnTo>
                    <a:pt x="17" y="402"/>
                  </a:lnTo>
                  <a:lnTo>
                    <a:pt x="19" y="399"/>
                  </a:lnTo>
                  <a:lnTo>
                    <a:pt x="21" y="399"/>
                  </a:lnTo>
                  <a:lnTo>
                    <a:pt x="23" y="399"/>
                  </a:lnTo>
                  <a:lnTo>
                    <a:pt x="23" y="402"/>
                  </a:lnTo>
                  <a:lnTo>
                    <a:pt x="23" y="405"/>
                  </a:lnTo>
                  <a:lnTo>
                    <a:pt x="26" y="406"/>
                  </a:lnTo>
                  <a:lnTo>
                    <a:pt x="23" y="409"/>
                  </a:lnTo>
                  <a:lnTo>
                    <a:pt x="23" y="411"/>
                  </a:lnTo>
                  <a:lnTo>
                    <a:pt x="23" y="413"/>
                  </a:lnTo>
                  <a:lnTo>
                    <a:pt x="21" y="416"/>
                  </a:lnTo>
                  <a:lnTo>
                    <a:pt x="21" y="418"/>
                  </a:lnTo>
                  <a:lnTo>
                    <a:pt x="26" y="418"/>
                  </a:lnTo>
                  <a:lnTo>
                    <a:pt x="28" y="418"/>
                  </a:lnTo>
                  <a:lnTo>
                    <a:pt x="31" y="418"/>
                  </a:lnTo>
                  <a:lnTo>
                    <a:pt x="33" y="416"/>
                  </a:lnTo>
                  <a:lnTo>
                    <a:pt x="39" y="420"/>
                  </a:lnTo>
                  <a:lnTo>
                    <a:pt x="41" y="423"/>
                  </a:lnTo>
                  <a:lnTo>
                    <a:pt x="45" y="425"/>
                  </a:lnTo>
                  <a:lnTo>
                    <a:pt x="45" y="426"/>
                  </a:lnTo>
                  <a:lnTo>
                    <a:pt x="48" y="430"/>
                  </a:lnTo>
                  <a:lnTo>
                    <a:pt x="48" y="432"/>
                  </a:lnTo>
                  <a:lnTo>
                    <a:pt x="50" y="430"/>
                  </a:lnTo>
                  <a:lnTo>
                    <a:pt x="48" y="431"/>
                  </a:lnTo>
                  <a:lnTo>
                    <a:pt x="52" y="432"/>
                  </a:lnTo>
                  <a:lnTo>
                    <a:pt x="55" y="432"/>
                  </a:lnTo>
                  <a:lnTo>
                    <a:pt x="58" y="432"/>
                  </a:lnTo>
                  <a:lnTo>
                    <a:pt x="62" y="432"/>
                  </a:lnTo>
                  <a:lnTo>
                    <a:pt x="65" y="432"/>
                  </a:lnTo>
                  <a:lnTo>
                    <a:pt x="69" y="432"/>
                  </a:lnTo>
                  <a:lnTo>
                    <a:pt x="72" y="434"/>
                  </a:lnTo>
                  <a:lnTo>
                    <a:pt x="75" y="434"/>
                  </a:lnTo>
                  <a:lnTo>
                    <a:pt x="72" y="434"/>
                  </a:lnTo>
                  <a:lnTo>
                    <a:pt x="72" y="432"/>
                  </a:lnTo>
                  <a:lnTo>
                    <a:pt x="72" y="430"/>
                  </a:lnTo>
                  <a:lnTo>
                    <a:pt x="75" y="430"/>
                  </a:lnTo>
                  <a:lnTo>
                    <a:pt x="77" y="432"/>
                  </a:lnTo>
                  <a:lnTo>
                    <a:pt x="79" y="434"/>
                  </a:lnTo>
                  <a:lnTo>
                    <a:pt x="82" y="436"/>
                  </a:lnTo>
                  <a:lnTo>
                    <a:pt x="84" y="436"/>
                  </a:lnTo>
                  <a:lnTo>
                    <a:pt x="87" y="436"/>
                  </a:lnTo>
                  <a:lnTo>
                    <a:pt x="90" y="438"/>
                  </a:lnTo>
                  <a:lnTo>
                    <a:pt x="90" y="441"/>
                  </a:lnTo>
                  <a:lnTo>
                    <a:pt x="90" y="444"/>
                  </a:lnTo>
                  <a:lnTo>
                    <a:pt x="84" y="444"/>
                  </a:lnTo>
                  <a:lnTo>
                    <a:pt x="82" y="446"/>
                  </a:lnTo>
                  <a:lnTo>
                    <a:pt x="87" y="447"/>
                  </a:lnTo>
                  <a:lnTo>
                    <a:pt x="92" y="453"/>
                  </a:lnTo>
                  <a:lnTo>
                    <a:pt x="95" y="457"/>
                  </a:lnTo>
                  <a:lnTo>
                    <a:pt x="96" y="459"/>
                  </a:lnTo>
                  <a:lnTo>
                    <a:pt x="102" y="465"/>
                  </a:lnTo>
                  <a:lnTo>
                    <a:pt x="104" y="469"/>
                  </a:lnTo>
                  <a:lnTo>
                    <a:pt x="106" y="470"/>
                  </a:lnTo>
                  <a:lnTo>
                    <a:pt x="109" y="470"/>
                  </a:lnTo>
                  <a:lnTo>
                    <a:pt x="112" y="470"/>
                  </a:lnTo>
                  <a:lnTo>
                    <a:pt x="115" y="469"/>
                  </a:lnTo>
                  <a:lnTo>
                    <a:pt x="117" y="469"/>
                  </a:lnTo>
                  <a:lnTo>
                    <a:pt x="123" y="472"/>
                  </a:lnTo>
                  <a:lnTo>
                    <a:pt x="123" y="476"/>
                  </a:lnTo>
                  <a:lnTo>
                    <a:pt x="123" y="479"/>
                  </a:lnTo>
                  <a:lnTo>
                    <a:pt x="125" y="482"/>
                  </a:lnTo>
                  <a:lnTo>
                    <a:pt x="131" y="482"/>
                  </a:lnTo>
                  <a:lnTo>
                    <a:pt x="133" y="479"/>
                  </a:lnTo>
                  <a:lnTo>
                    <a:pt x="133" y="478"/>
                  </a:lnTo>
                  <a:lnTo>
                    <a:pt x="138" y="478"/>
                  </a:lnTo>
                  <a:lnTo>
                    <a:pt x="144" y="478"/>
                  </a:lnTo>
                  <a:lnTo>
                    <a:pt x="148" y="476"/>
                  </a:lnTo>
                  <a:lnTo>
                    <a:pt x="153" y="476"/>
                  </a:lnTo>
                  <a:lnTo>
                    <a:pt x="156" y="472"/>
                  </a:lnTo>
                  <a:lnTo>
                    <a:pt x="158" y="472"/>
                  </a:lnTo>
                  <a:lnTo>
                    <a:pt x="162" y="472"/>
                  </a:lnTo>
                  <a:lnTo>
                    <a:pt x="162" y="476"/>
                  </a:lnTo>
                  <a:lnTo>
                    <a:pt x="162" y="479"/>
                  </a:lnTo>
                  <a:lnTo>
                    <a:pt x="168" y="479"/>
                  </a:lnTo>
                  <a:lnTo>
                    <a:pt x="171" y="479"/>
                  </a:lnTo>
                  <a:lnTo>
                    <a:pt x="175" y="479"/>
                  </a:lnTo>
                  <a:lnTo>
                    <a:pt x="177" y="479"/>
                  </a:lnTo>
                  <a:lnTo>
                    <a:pt x="183" y="482"/>
                  </a:lnTo>
                  <a:lnTo>
                    <a:pt x="183" y="483"/>
                  </a:lnTo>
                  <a:lnTo>
                    <a:pt x="183" y="489"/>
                  </a:lnTo>
                  <a:lnTo>
                    <a:pt x="184" y="492"/>
                  </a:lnTo>
                  <a:lnTo>
                    <a:pt x="187" y="495"/>
                  </a:lnTo>
                  <a:lnTo>
                    <a:pt x="190" y="495"/>
                  </a:lnTo>
                  <a:lnTo>
                    <a:pt x="192" y="495"/>
                  </a:lnTo>
                  <a:lnTo>
                    <a:pt x="195" y="495"/>
                  </a:lnTo>
                  <a:lnTo>
                    <a:pt x="196" y="498"/>
                  </a:lnTo>
                  <a:lnTo>
                    <a:pt x="196" y="501"/>
                  </a:lnTo>
                  <a:lnTo>
                    <a:pt x="201" y="501"/>
                  </a:lnTo>
                  <a:lnTo>
                    <a:pt x="204" y="502"/>
                  </a:lnTo>
                  <a:lnTo>
                    <a:pt x="209" y="502"/>
                  </a:lnTo>
                  <a:lnTo>
                    <a:pt x="212" y="502"/>
                  </a:lnTo>
                  <a:lnTo>
                    <a:pt x="217" y="502"/>
                  </a:lnTo>
                  <a:lnTo>
                    <a:pt x="222" y="502"/>
                  </a:lnTo>
                  <a:lnTo>
                    <a:pt x="223" y="501"/>
                  </a:lnTo>
                  <a:lnTo>
                    <a:pt x="229" y="501"/>
                  </a:lnTo>
                  <a:lnTo>
                    <a:pt x="231" y="501"/>
                  </a:lnTo>
                  <a:lnTo>
                    <a:pt x="235" y="501"/>
                  </a:lnTo>
                  <a:lnTo>
                    <a:pt x="241" y="502"/>
                  </a:lnTo>
                  <a:lnTo>
                    <a:pt x="249" y="507"/>
                  </a:lnTo>
                  <a:lnTo>
                    <a:pt x="250" y="512"/>
                  </a:lnTo>
                  <a:lnTo>
                    <a:pt x="250" y="516"/>
                  </a:lnTo>
                  <a:lnTo>
                    <a:pt x="249" y="521"/>
                  </a:lnTo>
                  <a:lnTo>
                    <a:pt x="250" y="522"/>
                  </a:lnTo>
                  <a:lnTo>
                    <a:pt x="253" y="525"/>
                  </a:lnTo>
                  <a:lnTo>
                    <a:pt x="258" y="530"/>
                  </a:lnTo>
                  <a:lnTo>
                    <a:pt x="260" y="534"/>
                  </a:lnTo>
                  <a:lnTo>
                    <a:pt x="258" y="539"/>
                  </a:lnTo>
                  <a:lnTo>
                    <a:pt x="255" y="541"/>
                  </a:lnTo>
                  <a:lnTo>
                    <a:pt x="253" y="543"/>
                  </a:lnTo>
                  <a:lnTo>
                    <a:pt x="253" y="545"/>
                  </a:lnTo>
                  <a:lnTo>
                    <a:pt x="255" y="548"/>
                  </a:lnTo>
                  <a:lnTo>
                    <a:pt x="258" y="551"/>
                  </a:lnTo>
                  <a:lnTo>
                    <a:pt x="263" y="557"/>
                  </a:lnTo>
                  <a:lnTo>
                    <a:pt x="260" y="559"/>
                  </a:lnTo>
                  <a:lnTo>
                    <a:pt x="263" y="562"/>
                  </a:lnTo>
                  <a:lnTo>
                    <a:pt x="265" y="564"/>
                  </a:lnTo>
                  <a:lnTo>
                    <a:pt x="273" y="564"/>
                  </a:lnTo>
                  <a:lnTo>
                    <a:pt x="277" y="564"/>
                  </a:lnTo>
                  <a:lnTo>
                    <a:pt x="279" y="562"/>
                  </a:lnTo>
                  <a:lnTo>
                    <a:pt x="282" y="559"/>
                  </a:lnTo>
                  <a:lnTo>
                    <a:pt x="285" y="559"/>
                  </a:lnTo>
                  <a:lnTo>
                    <a:pt x="288" y="557"/>
                  </a:lnTo>
                  <a:lnTo>
                    <a:pt x="290" y="557"/>
                  </a:lnTo>
                  <a:lnTo>
                    <a:pt x="288" y="559"/>
                  </a:lnTo>
                  <a:lnTo>
                    <a:pt x="288" y="562"/>
                  </a:lnTo>
                  <a:lnTo>
                    <a:pt x="288" y="564"/>
                  </a:lnTo>
                  <a:lnTo>
                    <a:pt x="295" y="564"/>
                  </a:lnTo>
                  <a:lnTo>
                    <a:pt x="301" y="564"/>
                  </a:lnTo>
                  <a:lnTo>
                    <a:pt x="304" y="564"/>
                  </a:lnTo>
                  <a:lnTo>
                    <a:pt x="309" y="564"/>
                  </a:lnTo>
                  <a:lnTo>
                    <a:pt x="309" y="566"/>
                  </a:lnTo>
                  <a:lnTo>
                    <a:pt x="313" y="568"/>
                  </a:lnTo>
                  <a:lnTo>
                    <a:pt x="315" y="574"/>
                  </a:lnTo>
                  <a:lnTo>
                    <a:pt x="317" y="575"/>
                  </a:lnTo>
                  <a:lnTo>
                    <a:pt x="319" y="580"/>
                  </a:lnTo>
                  <a:lnTo>
                    <a:pt x="317" y="582"/>
                  </a:lnTo>
                  <a:lnTo>
                    <a:pt x="315" y="582"/>
                  </a:lnTo>
                  <a:lnTo>
                    <a:pt x="315" y="585"/>
                  </a:lnTo>
                  <a:lnTo>
                    <a:pt x="315" y="589"/>
                  </a:lnTo>
                  <a:lnTo>
                    <a:pt x="315" y="591"/>
                  </a:lnTo>
                  <a:lnTo>
                    <a:pt x="315" y="597"/>
                  </a:lnTo>
                  <a:lnTo>
                    <a:pt x="317" y="599"/>
                  </a:lnTo>
                  <a:lnTo>
                    <a:pt x="317" y="600"/>
                  </a:lnTo>
                  <a:lnTo>
                    <a:pt x="319" y="603"/>
                  </a:lnTo>
                  <a:lnTo>
                    <a:pt x="317" y="604"/>
                  </a:lnTo>
                  <a:lnTo>
                    <a:pt x="315" y="606"/>
                  </a:lnTo>
                  <a:lnTo>
                    <a:pt x="313" y="610"/>
                  </a:lnTo>
                  <a:lnTo>
                    <a:pt x="313" y="612"/>
                  </a:lnTo>
                  <a:lnTo>
                    <a:pt x="315" y="612"/>
                  </a:lnTo>
                  <a:lnTo>
                    <a:pt x="319" y="616"/>
                  </a:lnTo>
                  <a:lnTo>
                    <a:pt x="327" y="616"/>
                  </a:lnTo>
                  <a:lnTo>
                    <a:pt x="329" y="619"/>
                  </a:lnTo>
                  <a:lnTo>
                    <a:pt x="333" y="619"/>
                  </a:lnTo>
                  <a:lnTo>
                    <a:pt x="336" y="621"/>
                  </a:lnTo>
                  <a:lnTo>
                    <a:pt x="352" y="625"/>
                  </a:lnTo>
                  <a:lnTo>
                    <a:pt x="355" y="625"/>
                  </a:lnTo>
                  <a:lnTo>
                    <a:pt x="358" y="625"/>
                  </a:lnTo>
                  <a:lnTo>
                    <a:pt x="368" y="625"/>
                  </a:lnTo>
                  <a:lnTo>
                    <a:pt x="371" y="625"/>
                  </a:lnTo>
                  <a:lnTo>
                    <a:pt x="379" y="627"/>
                  </a:lnTo>
                  <a:lnTo>
                    <a:pt x="382" y="630"/>
                  </a:lnTo>
                  <a:lnTo>
                    <a:pt x="385" y="633"/>
                  </a:lnTo>
                  <a:lnTo>
                    <a:pt x="388" y="635"/>
                  </a:lnTo>
                  <a:lnTo>
                    <a:pt x="388" y="636"/>
                  </a:lnTo>
                  <a:lnTo>
                    <a:pt x="390" y="639"/>
                  </a:lnTo>
                  <a:lnTo>
                    <a:pt x="390" y="642"/>
                  </a:lnTo>
                  <a:lnTo>
                    <a:pt x="390" y="643"/>
                  </a:lnTo>
                  <a:lnTo>
                    <a:pt x="390" y="648"/>
                  </a:lnTo>
                  <a:lnTo>
                    <a:pt x="390" y="651"/>
                  </a:lnTo>
                  <a:lnTo>
                    <a:pt x="390" y="652"/>
                  </a:lnTo>
                  <a:lnTo>
                    <a:pt x="388" y="652"/>
                  </a:lnTo>
                  <a:lnTo>
                    <a:pt x="385" y="652"/>
                  </a:lnTo>
                  <a:lnTo>
                    <a:pt x="385" y="655"/>
                  </a:lnTo>
                  <a:lnTo>
                    <a:pt x="382" y="657"/>
                  </a:lnTo>
                  <a:lnTo>
                    <a:pt x="385" y="660"/>
                  </a:lnTo>
                  <a:lnTo>
                    <a:pt x="388" y="660"/>
                  </a:lnTo>
                  <a:lnTo>
                    <a:pt x="390" y="660"/>
                  </a:lnTo>
                  <a:lnTo>
                    <a:pt x="393" y="660"/>
                  </a:lnTo>
                  <a:lnTo>
                    <a:pt x="395" y="662"/>
                  </a:lnTo>
                  <a:lnTo>
                    <a:pt x="393" y="664"/>
                  </a:lnTo>
                  <a:lnTo>
                    <a:pt x="388" y="664"/>
                  </a:lnTo>
                  <a:lnTo>
                    <a:pt x="388" y="666"/>
                  </a:lnTo>
                  <a:lnTo>
                    <a:pt x="388" y="669"/>
                  </a:lnTo>
                  <a:lnTo>
                    <a:pt x="390" y="672"/>
                  </a:lnTo>
                  <a:lnTo>
                    <a:pt x="390" y="675"/>
                  </a:lnTo>
                  <a:lnTo>
                    <a:pt x="393" y="681"/>
                  </a:lnTo>
                  <a:lnTo>
                    <a:pt x="396" y="683"/>
                  </a:lnTo>
                  <a:lnTo>
                    <a:pt x="396" y="685"/>
                  </a:lnTo>
                  <a:lnTo>
                    <a:pt x="395" y="686"/>
                  </a:lnTo>
                  <a:lnTo>
                    <a:pt x="393" y="691"/>
                  </a:lnTo>
                  <a:lnTo>
                    <a:pt x="393" y="695"/>
                  </a:lnTo>
                  <a:lnTo>
                    <a:pt x="395" y="691"/>
                  </a:lnTo>
                  <a:lnTo>
                    <a:pt x="396" y="691"/>
                  </a:lnTo>
                  <a:lnTo>
                    <a:pt x="399" y="688"/>
                  </a:lnTo>
                  <a:lnTo>
                    <a:pt x="402" y="688"/>
                  </a:lnTo>
                  <a:lnTo>
                    <a:pt x="404" y="691"/>
                  </a:lnTo>
                  <a:lnTo>
                    <a:pt x="404" y="695"/>
                  </a:lnTo>
                  <a:lnTo>
                    <a:pt x="406" y="698"/>
                  </a:lnTo>
                  <a:lnTo>
                    <a:pt x="412" y="700"/>
                  </a:lnTo>
                  <a:lnTo>
                    <a:pt x="415" y="700"/>
                  </a:lnTo>
                  <a:lnTo>
                    <a:pt x="419" y="703"/>
                  </a:lnTo>
                  <a:lnTo>
                    <a:pt x="425" y="706"/>
                  </a:lnTo>
                  <a:lnTo>
                    <a:pt x="427" y="706"/>
                  </a:lnTo>
                  <a:lnTo>
                    <a:pt x="430" y="706"/>
                  </a:lnTo>
                  <a:lnTo>
                    <a:pt x="427" y="703"/>
                  </a:lnTo>
                  <a:lnTo>
                    <a:pt x="427" y="700"/>
                  </a:lnTo>
                  <a:lnTo>
                    <a:pt x="430" y="700"/>
                  </a:lnTo>
                  <a:lnTo>
                    <a:pt x="431" y="700"/>
                  </a:lnTo>
                  <a:lnTo>
                    <a:pt x="431" y="703"/>
                  </a:lnTo>
                  <a:lnTo>
                    <a:pt x="431" y="706"/>
                  </a:lnTo>
                  <a:lnTo>
                    <a:pt x="433" y="708"/>
                  </a:lnTo>
                  <a:lnTo>
                    <a:pt x="436" y="708"/>
                  </a:lnTo>
                  <a:lnTo>
                    <a:pt x="438" y="708"/>
                  </a:lnTo>
                  <a:lnTo>
                    <a:pt x="444" y="706"/>
                  </a:lnTo>
                  <a:lnTo>
                    <a:pt x="444" y="700"/>
                  </a:lnTo>
                  <a:lnTo>
                    <a:pt x="444" y="698"/>
                  </a:lnTo>
                  <a:lnTo>
                    <a:pt x="444" y="696"/>
                  </a:lnTo>
                  <a:lnTo>
                    <a:pt x="446" y="696"/>
                  </a:lnTo>
                  <a:lnTo>
                    <a:pt x="449" y="696"/>
                  </a:lnTo>
                  <a:lnTo>
                    <a:pt x="450" y="696"/>
                  </a:lnTo>
                  <a:lnTo>
                    <a:pt x="453" y="698"/>
                  </a:lnTo>
                  <a:lnTo>
                    <a:pt x="453" y="700"/>
                  </a:lnTo>
                  <a:lnTo>
                    <a:pt x="450" y="700"/>
                  </a:lnTo>
                  <a:lnTo>
                    <a:pt x="450" y="703"/>
                  </a:lnTo>
                  <a:lnTo>
                    <a:pt x="450" y="706"/>
                  </a:lnTo>
                  <a:lnTo>
                    <a:pt x="453" y="708"/>
                  </a:lnTo>
                  <a:lnTo>
                    <a:pt x="458" y="706"/>
                  </a:lnTo>
                  <a:lnTo>
                    <a:pt x="460" y="706"/>
                  </a:lnTo>
                  <a:lnTo>
                    <a:pt x="463" y="703"/>
                  </a:lnTo>
                  <a:lnTo>
                    <a:pt x="466" y="703"/>
                  </a:lnTo>
                  <a:lnTo>
                    <a:pt x="469" y="703"/>
                  </a:lnTo>
                  <a:lnTo>
                    <a:pt x="471" y="703"/>
                  </a:lnTo>
                  <a:lnTo>
                    <a:pt x="472" y="706"/>
                  </a:lnTo>
                  <a:lnTo>
                    <a:pt x="475" y="706"/>
                  </a:lnTo>
                  <a:lnTo>
                    <a:pt x="477" y="706"/>
                  </a:lnTo>
                  <a:lnTo>
                    <a:pt x="477" y="708"/>
                  </a:lnTo>
                  <a:lnTo>
                    <a:pt x="480" y="708"/>
                  </a:lnTo>
                  <a:lnTo>
                    <a:pt x="485" y="709"/>
                  </a:lnTo>
                  <a:lnTo>
                    <a:pt x="490" y="709"/>
                  </a:lnTo>
                  <a:lnTo>
                    <a:pt x="493" y="714"/>
                  </a:lnTo>
                  <a:lnTo>
                    <a:pt x="490" y="717"/>
                  </a:lnTo>
                  <a:lnTo>
                    <a:pt x="485" y="721"/>
                  </a:lnTo>
                  <a:lnTo>
                    <a:pt x="485" y="724"/>
                  </a:lnTo>
                  <a:lnTo>
                    <a:pt x="490" y="725"/>
                  </a:lnTo>
                  <a:lnTo>
                    <a:pt x="493" y="725"/>
                  </a:lnTo>
                  <a:lnTo>
                    <a:pt x="495" y="727"/>
                  </a:lnTo>
                  <a:lnTo>
                    <a:pt x="498" y="727"/>
                  </a:lnTo>
                  <a:lnTo>
                    <a:pt x="499" y="730"/>
                  </a:lnTo>
                  <a:lnTo>
                    <a:pt x="502" y="730"/>
                  </a:lnTo>
                  <a:lnTo>
                    <a:pt x="502" y="727"/>
                  </a:lnTo>
                  <a:lnTo>
                    <a:pt x="507" y="727"/>
                  </a:lnTo>
                  <a:lnTo>
                    <a:pt x="507" y="730"/>
                  </a:lnTo>
                  <a:lnTo>
                    <a:pt x="510" y="734"/>
                  </a:lnTo>
                  <a:lnTo>
                    <a:pt x="512" y="737"/>
                  </a:lnTo>
                  <a:lnTo>
                    <a:pt x="514" y="737"/>
                  </a:lnTo>
                  <a:lnTo>
                    <a:pt x="517" y="734"/>
                  </a:lnTo>
                  <a:lnTo>
                    <a:pt x="519" y="734"/>
                  </a:lnTo>
                  <a:lnTo>
                    <a:pt x="522" y="733"/>
                  </a:lnTo>
                  <a:lnTo>
                    <a:pt x="525" y="733"/>
                  </a:lnTo>
                  <a:lnTo>
                    <a:pt x="526" y="733"/>
                  </a:lnTo>
                  <a:lnTo>
                    <a:pt x="531" y="734"/>
                  </a:lnTo>
                  <a:lnTo>
                    <a:pt x="534" y="739"/>
                  </a:lnTo>
                  <a:lnTo>
                    <a:pt x="536" y="739"/>
                  </a:lnTo>
                  <a:lnTo>
                    <a:pt x="536" y="741"/>
                  </a:lnTo>
                  <a:lnTo>
                    <a:pt x="538" y="741"/>
                  </a:lnTo>
                  <a:lnTo>
                    <a:pt x="544" y="741"/>
                  </a:lnTo>
                  <a:lnTo>
                    <a:pt x="547" y="744"/>
                  </a:lnTo>
                  <a:lnTo>
                    <a:pt x="549" y="750"/>
                  </a:lnTo>
                  <a:lnTo>
                    <a:pt x="558" y="756"/>
                  </a:lnTo>
                  <a:lnTo>
                    <a:pt x="561" y="756"/>
                  </a:lnTo>
                  <a:lnTo>
                    <a:pt x="566" y="757"/>
                  </a:lnTo>
                  <a:lnTo>
                    <a:pt x="568" y="760"/>
                  </a:lnTo>
                  <a:lnTo>
                    <a:pt x="573" y="760"/>
                  </a:lnTo>
                  <a:lnTo>
                    <a:pt x="576" y="760"/>
                  </a:lnTo>
                  <a:lnTo>
                    <a:pt x="577" y="760"/>
                  </a:lnTo>
                  <a:lnTo>
                    <a:pt x="580" y="761"/>
                  </a:lnTo>
                  <a:lnTo>
                    <a:pt x="583" y="761"/>
                  </a:lnTo>
                  <a:lnTo>
                    <a:pt x="588" y="764"/>
                  </a:lnTo>
                  <a:lnTo>
                    <a:pt x="590" y="767"/>
                  </a:lnTo>
                  <a:lnTo>
                    <a:pt x="592" y="767"/>
                  </a:lnTo>
                  <a:lnTo>
                    <a:pt x="595" y="767"/>
                  </a:lnTo>
                  <a:lnTo>
                    <a:pt x="598" y="767"/>
                  </a:lnTo>
                  <a:lnTo>
                    <a:pt x="598" y="769"/>
                  </a:lnTo>
                  <a:lnTo>
                    <a:pt x="603" y="769"/>
                  </a:lnTo>
                  <a:lnTo>
                    <a:pt x="606" y="769"/>
                  </a:lnTo>
                  <a:lnTo>
                    <a:pt x="611" y="768"/>
                  </a:lnTo>
                  <a:lnTo>
                    <a:pt x="615" y="767"/>
                  </a:lnTo>
                  <a:lnTo>
                    <a:pt x="617" y="763"/>
                  </a:lnTo>
                  <a:lnTo>
                    <a:pt x="622" y="761"/>
                  </a:lnTo>
                  <a:lnTo>
                    <a:pt x="627" y="763"/>
                  </a:lnTo>
                  <a:lnTo>
                    <a:pt x="629" y="767"/>
                  </a:lnTo>
                  <a:lnTo>
                    <a:pt x="631" y="767"/>
                  </a:lnTo>
                  <a:lnTo>
                    <a:pt x="634" y="768"/>
                  </a:lnTo>
                  <a:lnTo>
                    <a:pt x="638" y="768"/>
                  </a:lnTo>
                  <a:lnTo>
                    <a:pt x="642" y="769"/>
                  </a:lnTo>
                  <a:lnTo>
                    <a:pt x="642" y="770"/>
                  </a:lnTo>
                  <a:lnTo>
                    <a:pt x="642" y="773"/>
                  </a:lnTo>
                  <a:lnTo>
                    <a:pt x="642" y="776"/>
                  </a:lnTo>
                  <a:lnTo>
                    <a:pt x="642" y="778"/>
                  </a:lnTo>
                  <a:lnTo>
                    <a:pt x="644" y="775"/>
                  </a:lnTo>
                  <a:lnTo>
                    <a:pt x="647" y="775"/>
                  </a:lnTo>
                  <a:lnTo>
                    <a:pt x="650" y="776"/>
                  </a:lnTo>
                  <a:lnTo>
                    <a:pt x="653" y="778"/>
                  </a:lnTo>
                  <a:lnTo>
                    <a:pt x="655" y="780"/>
                  </a:lnTo>
                  <a:lnTo>
                    <a:pt x="658" y="783"/>
                  </a:lnTo>
                  <a:lnTo>
                    <a:pt x="660" y="785"/>
                  </a:lnTo>
                  <a:lnTo>
                    <a:pt x="664" y="786"/>
                  </a:lnTo>
                  <a:lnTo>
                    <a:pt x="661" y="790"/>
                  </a:lnTo>
                  <a:lnTo>
                    <a:pt x="663" y="792"/>
                  </a:lnTo>
                  <a:lnTo>
                    <a:pt x="665" y="791"/>
                  </a:lnTo>
                  <a:lnTo>
                    <a:pt x="668" y="790"/>
                  </a:lnTo>
                  <a:lnTo>
                    <a:pt x="669" y="791"/>
                  </a:lnTo>
                  <a:lnTo>
                    <a:pt x="672" y="793"/>
                  </a:lnTo>
                  <a:lnTo>
                    <a:pt x="674" y="795"/>
                  </a:lnTo>
                  <a:lnTo>
                    <a:pt x="676" y="796"/>
                  </a:lnTo>
                  <a:lnTo>
                    <a:pt x="679" y="796"/>
                  </a:lnTo>
                  <a:lnTo>
                    <a:pt x="681" y="796"/>
                  </a:lnTo>
                  <a:lnTo>
                    <a:pt x="685" y="796"/>
                  </a:lnTo>
                  <a:lnTo>
                    <a:pt x="688" y="796"/>
                  </a:lnTo>
                  <a:lnTo>
                    <a:pt x="691" y="794"/>
                  </a:lnTo>
                  <a:lnTo>
                    <a:pt x="695" y="794"/>
                  </a:lnTo>
                  <a:lnTo>
                    <a:pt x="698" y="794"/>
                  </a:lnTo>
                  <a:lnTo>
                    <a:pt x="700" y="796"/>
                  </a:lnTo>
                  <a:lnTo>
                    <a:pt x="704" y="796"/>
                  </a:lnTo>
                  <a:lnTo>
                    <a:pt x="706" y="796"/>
                  </a:lnTo>
                  <a:lnTo>
                    <a:pt x="708" y="794"/>
                  </a:lnTo>
                  <a:lnTo>
                    <a:pt x="712" y="792"/>
                  </a:lnTo>
                  <a:lnTo>
                    <a:pt x="715" y="793"/>
                  </a:lnTo>
                  <a:lnTo>
                    <a:pt x="718" y="794"/>
                  </a:lnTo>
                  <a:lnTo>
                    <a:pt x="721" y="796"/>
                  </a:lnTo>
                  <a:lnTo>
                    <a:pt x="725" y="796"/>
                  </a:lnTo>
                  <a:lnTo>
                    <a:pt x="728" y="797"/>
                  </a:lnTo>
                  <a:lnTo>
                    <a:pt x="731" y="798"/>
                  </a:lnTo>
                  <a:lnTo>
                    <a:pt x="733" y="799"/>
                  </a:lnTo>
                  <a:lnTo>
                    <a:pt x="736" y="800"/>
                  </a:lnTo>
                  <a:lnTo>
                    <a:pt x="737" y="803"/>
                  </a:lnTo>
                  <a:lnTo>
                    <a:pt x="739" y="806"/>
                  </a:lnTo>
                  <a:lnTo>
                    <a:pt x="742" y="809"/>
                  </a:lnTo>
                  <a:lnTo>
                    <a:pt x="744" y="811"/>
                  </a:lnTo>
                  <a:lnTo>
                    <a:pt x="747" y="816"/>
                  </a:lnTo>
                  <a:lnTo>
                    <a:pt x="750" y="817"/>
                  </a:lnTo>
                  <a:lnTo>
                    <a:pt x="753" y="819"/>
                  </a:lnTo>
                  <a:lnTo>
                    <a:pt x="756" y="819"/>
                  </a:lnTo>
                  <a:lnTo>
                    <a:pt x="760" y="817"/>
                  </a:lnTo>
                  <a:lnTo>
                    <a:pt x="764" y="816"/>
                  </a:lnTo>
                  <a:lnTo>
                    <a:pt x="769" y="815"/>
                  </a:lnTo>
                  <a:lnTo>
                    <a:pt x="773" y="812"/>
                  </a:lnTo>
                  <a:lnTo>
                    <a:pt x="773" y="816"/>
                  </a:lnTo>
                  <a:lnTo>
                    <a:pt x="777" y="816"/>
                  </a:lnTo>
                  <a:lnTo>
                    <a:pt x="779" y="817"/>
                  </a:lnTo>
                  <a:lnTo>
                    <a:pt x="782" y="817"/>
                  </a:lnTo>
                  <a:lnTo>
                    <a:pt x="785" y="816"/>
                  </a:lnTo>
                  <a:lnTo>
                    <a:pt x="785" y="810"/>
                  </a:lnTo>
                  <a:lnTo>
                    <a:pt x="787" y="807"/>
                  </a:lnTo>
                  <a:lnTo>
                    <a:pt x="787" y="803"/>
                  </a:lnTo>
                  <a:lnTo>
                    <a:pt x="788" y="800"/>
                  </a:lnTo>
                  <a:lnTo>
                    <a:pt x="790" y="800"/>
                  </a:lnTo>
                  <a:lnTo>
                    <a:pt x="790" y="796"/>
                  </a:lnTo>
                  <a:lnTo>
                    <a:pt x="793" y="794"/>
                  </a:lnTo>
                  <a:lnTo>
                    <a:pt x="798" y="795"/>
                  </a:lnTo>
                  <a:lnTo>
                    <a:pt x="802" y="796"/>
                  </a:lnTo>
                  <a:lnTo>
                    <a:pt x="806" y="796"/>
                  </a:lnTo>
                  <a:lnTo>
                    <a:pt x="810" y="798"/>
                  </a:lnTo>
                  <a:lnTo>
                    <a:pt x="811" y="800"/>
                  </a:lnTo>
                  <a:lnTo>
                    <a:pt x="812" y="803"/>
                  </a:lnTo>
                  <a:lnTo>
                    <a:pt x="813" y="806"/>
                  </a:lnTo>
                  <a:lnTo>
                    <a:pt x="815" y="807"/>
                  </a:lnTo>
                  <a:lnTo>
                    <a:pt x="817" y="809"/>
                  </a:lnTo>
                  <a:lnTo>
                    <a:pt x="819" y="812"/>
                  </a:lnTo>
                  <a:lnTo>
                    <a:pt x="820" y="816"/>
                  </a:lnTo>
                  <a:lnTo>
                    <a:pt x="821" y="817"/>
                  </a:lnTo>
                  <a:lnTo>
                    <a:pt x="823" y="817"/>
                  </a:lnTo>
                  <a:lnTo>
                    <a:pt x="825" y="816"/>
                  </a:lnTo>
                  <a:lnTo>
                    <a:pt x="826" y="816"/>
                  </a:lnTo>
                  <a:lnTo>
                    <a:pt x="829" y="816"/>
                  </a:lnTo>
                  <a:lnTo>
                    <a:pt x="831" y="817"/>
                  </a:lnTo>
                  <a:lnTo>
                    <a:pt x="837" y="817"/>
                  </a:lnTo>
                  <a:lnTo>
                    <a:pt x="839" y="817"/>
                  </a:lnTo>
                  <a:lnTo>
                    <a:pt x="842" y="816"/>
                  </a:lnTo>
                  <a:lnTo>
                    <a:pt x="844" y="816"/>
                  </a:lnTo>
                  <a:lnTo>
                    <a:pt x="846" y="812"/>
                  </a:lnTo>
                  <a:lnTo>
                    <a:pt x="849" y="812"/>
                  </a:lnTo>
                  <a:lnTo>
                    <a:pt x="850" y="809"/>
                  </a:lnTo>
                  <a:lnTo>
                    <a:pt x="852" y="809"/>
                  </a:lnTo>
                  <a:lnTo>
                    <a:pt x="855" y="807"/>
                  </a:lnTo>
                  <a:lnTo>
                    <a:pt x="857" y="803"/>
                  </a:lnTo>
                  <a:lnTo>
                    <a:pt x="861" y="800"/>
                  </a:lnTo>
                  <a:lnTo>
                    <a:pt x="863" y="800"/>
                  </a:lnTo>
                  <a:lnTo>
                    <a:pt x="865" y="805"/>
                  </a:lnTo>
                  <a:lnTo>
                    <a:pt x="868" y="806"/>
                  </a:lnTo>
                  <a:lnTo>
                    <a:pt x="872" y="809"/>
                  </a:lnTo>
                  <a:lnTo>
                    <a:pt x="874" y="812"/>
                  </a:lnTo>
                  <a:lnTo>
                    <a:pt x="877" y="812"/>
                  </a:lnTo>
                  <a:lnTo>
                    <a:pt x="880" y="816"/>
                  </a:lnTo>
                  <a:lnTo>
                    <a:pt x="884" y="818"/>
                  </a:lnTo>
                  <a:lnTo>
                    <a:pt x="888" y="821"/>
                  </a:lnTo>
                  <a:lnTo>
                    <a:pt x="891" y="826"/>
                  </a:lnTo>
                  <a:lnTo>
                    <a:pt x="894" y="828"/>
                  </a:lnTo>
                  <a:lnTo>
                    <a:pt x="898" y="830"/>
                  </a:lnTo>
                  <a:lnTo>
                    <a:pt x="901" y="830"/>
                  </a:lnTo>
                  <a:lnTo>
                    <a:pt x="903" y="832"/>
                  </a:lnTo>
                  <a:lnTo>
                    <a:pt x="906" y="833"/>
                  </a:lnTo>
                  <a:lnTo>
                    <a:pt x="907" y="835"/>
                  </a:lnTo>
                  <a:lnTo>
                    <a:pt x="910" y="835"/>
                  </a:lnTo>
                  <a:lnTo>
                    <a:pt x="913" y="832"/>
                  </a:lnTo>
                  <a:lnTo>
                    <a:pt x="913" y="830"/>
                  </a:lnTo>
                  <a:lnTo>
                    <a:pt x="915" y="830"/>
                  </a:lnTo>
                  <a:lnTo>
                    <a:pt x="917" y="826"/>
                  </a:lnTo>
                  <a:lnTo>
                    <a:pt x="921" y="823"/>
                  </a:lnTo>
                  <a:lnTo>
                    <a:pt x="925" y="820"/>
                  </a:lnTo>
                  <a:lnTo>
                    <a:pt x="927" y="816"/>
                  </a:lnTo>
                  <a:lnTo>
                    <a:pt x="930" y="816"/>
                  </a:lnTo>
                  <a:lnTo>
                    <a:pt x="930" y="812"/>
                  </a:lnTo>
                  <a:lnTo>
                    <a:pt x="931" y="809"/>
                  </a:lnTo>
                  <a:lnTo>
                    <a:pt x="934" y="809"/>
                  </a:lnTo>
                  <a:lnTo>
                    <a:pt x="937" y="806"/>
                  </a:lnTo>
                  <a:lnTo>
                    <a:pt x="941" y="803"/>
                  </a:lnTo>
                  <a:lnTo>
                    <a:pt x="944" y="803"/>
                  </a:lnTo>
                  <a:lnTo>
                    <a:pt x="946" y="809"/>
                  </a:lnTo>
                  <a:lnTo>
                    <a:pt x="950" y="810"/>
                  </a:lnTo>
                  <a:lnTo>
                    <a:pt x="952" y="812"/>
                  </a:lnTo>
                  <a:lnTo>
                    <a:pt x="954" y="816"/>
                  </a:lnTo>
                  <a:lnTo>
                    <a:pt x="956" y="817"/>
                  </a:lnTo>
                  <a:lnTo>
                    <a:pt x="956" y="819"/>
                  </a:lnTo>
                  <a:lnTo>
                    <a:pt x="960" y="819"/>
                  </a:lnTo>
                  <a:lnTo>
                    <a:pt x="961" y="819"/>
                  </a:lnTo>
                  <a:lnTo>
                    <a:pt x="961" y="820"/>
                  </a:lnTo>
                  <a:lnTo>
                    <a:pt x="965" y="820"/>
                  </a:lnTo>
                  <a:lnTo>
                    <a:pt x="969" y="820"/>
                  </a:lnTo>
                  <a:lnTo>
                    <a:pt x="971" y="820"/>
                  </a:lnTo>
                  <a:lnTo>
                    <a:pt x="974" y="820"/>
                  </a:lnTo>
                  <a:lnTo>
                    <a:pt x="976" y="819"/>
                  </a:lnTo>
                  <a:lnTo>
                    <a:pt x="979" y="819"/>
                  </a:lnTo>
                  <a:lnTo>
                    <a:pt x="982" y="817"/>
                  </a:lnTo>
                  <a:lnTo>
                    <a:pt x="983" y="815"/>
                  </a:lnTo>
                  <a:lnTo>
                    <a:pt x="986" y="812"/>
                  </a:lnTo>
                  <a:lnTo>
                    <a:pt x="988" y="809"/>
                  </a:lnTo>
                  <a:lnTo>
                    <a:pt x="988" y="807"/>
                  </a:lnTo>
                  <a:lnTo>
                    <a:pt x="990" y="806"/>
                  </a:lnTo>
                  <a:lnTo>
                    <a:pt x="991" y="802"/>
                  </a:lnTo>
                  <a:lnTo>
                    <a:pt x="991" y="798"/>
                  </a:lnTo>
                  <a:lnTo>
                    <a:pt x="993" y="795"/>
                  </a:lnTo>
                  <a:lnTo>
                    <a:pt x="995" y="791"/>
                  </a:lnTo>
                  <a:lnTo>
                    <a:pt x="996" y="788"/>
                  </a:lnTo>
                  <a:lnTo>
                    <a:pt x="998" y="785"/>
                  </a:lnTo>
                  <a:lnTo>
                    <a:pt x="999" y="782"/>
                  </a:lnTo>
                  <a:lnTo>
                    <a:pt x="1001" y="779"/>
                  </a:lnTo>
                  <a:lnTo>
                    <a:pt x="1002" y="775"/>
                  </a:lnTo>
                  <a:lnTo>
                    <a:pt x="1003" y="770"/>
                  </a:lnTo>
                  <a:lnTo>
                    <a:pt x="1004" y="769"/>
                  </a:lnTo>
                  <a:lnTo>
                    <a:pt x="1007" y="767"/>
                  </a:lnTo>
                  <a:lnTo>
                    <a:pt x="1009" y="764"/>
                  </a:lnTo>
                  <a:lnTo>
                    <a:pt x="1012" y="763"/>
                  </a:lnTo>
                  <a:lnTo>
                    <a:pt x="1015" y="760"/>
                  </a:lnTo>
                  <a:lnTo>
                    <a:pt x="1017" y="759"/>
                  </a:lnTo>
                  <a:lnTo>
                    <a:pt x="1020" y="758"/>
                  </a:lnTo>
                  <a:lnTo>
                    <a:pt x="1023" y="758"/>
                  </a:lnTo>
                  <a:lnTo>
                    <a:pt x="1025" y="755"/>
                  </a:lnTo>
                  <a:lnTo>
                    <a:pt x="1029" y="754"/>
                  </a:lnTo>
                  <a:lnTo>
                    <a:pt x="1033" y="750"/>
                  </a:lnTo>
                  <a:lnTo>
                    <a:pt x="1036" y="748"/>
                  </a:lnTo>
                  <a:lnTo>
                    <a:pt x="1033" y="747"/>
                  </a:lnTo>
                  <a:lnTo>
                    <a:pt x="1033" y="744"/>
                  </a:lnTo>
                  <a:lnTo>
                    <a:pt x="1036" y="739"/>
                  </a:lnTo>
                  <a:lnTo>
                    <a:pt x="1038" y="736"/>
                  </a:lnTo>
                  <a:lnTo>
                    <a:pt x="1040" y="732"/>
                  </a:lnTo>
                  <a:lnTo>
                    <a:pt x="1044" y="732"/>
                  </a:lnTo>
                  <a:lnTo>
                    <a:pt x="1047" y="732"/>
                  </a:lnTo>
                  <a:lnTo>
                    <a:pt x="1052" y="733"/>
                  </a:lnTo>
                  <a:lnTo>
                    <a:pt x="1057" y="733"/>
                  </a:lnTo>
                  <a:lnTo>
                    <a:pt x="1061" y="734"/>
                  </a:lnTo>
                  <a:lnTo>
                    <a:pt x="1066" y="734"/>
                  </a:lnTo>
                  <a:lnTo>
                    <a:pt x="1069" y="736"/>
                  </a:lnTo>
                  <a:lnTo>
                    <a:pt x="1071" y="737"/>
                  </a:lnTo>
                  <a:lnTo>
                    <a:pt x="1076" y="737"/>
                  </a:lnTo>
                  <a:lnTo>
                    <a:pt x="1079" y="739"/>
                  </a:lnTo>
                  <a:lnTo>
                    <a:pt x="1087" y="737"/>
                  </a:lnTo>
                  <a:lnTo>
                    <a:pt x="1091" y="735"/>
                  </a:lnTo>
                  <a:lnTo>
                    <a:pt x="1096" y="733"/>
                  </a:lnTo>
                  <a:lnTo>
                    <a:pt x="1099" y="730"/>
                  </a:lnTo>
                  <a:lnTo>
                    <a:pt x="1101" y="727"/>
                  </a:lnTo>
                  <a:lnTo>
                    <a:pt x="1103" y="723"/>
                  </a:lnTo>
                  <a:lnTo>
                    <a:pt x="1104" y="717"/>
                  </a:lnTo>
                  <a:lnTo>
                    <a:pt x="1108" y="709"/>
                  </a:lnTo>
                  <a:lnTo>
                    <a:pt x="1109" y="708"/>
                  </a:lnTo>
                  <a:lnTo>
                    <a:pt x="1112" y="705"/>
                  </a:lnTo>
                  <a:lnTo>
                    <a:pt x="1114" y="701"/>
                  </a:lnTo>
                  <a:lnTo>
                    <a:pt x="1117" y="698"/>
                  </a:lnTo>
                  <a:lnTo>
                    <a:pt x="1119" y="696"/>
                  </a:lnTo>
                  <a:lnTo>
                    <a:pt x="1122" y="694"/>
                  </a:lnTo>
                  <a:lnTo>
                    <a:pt x="1125" y="691"/>
                  </a:lnTo>
                  <a:lnTo>
                    <a:pt x="1127" y="688"/>
                  </a:lnTo>
                  <a:lnTo>
                    <a:pt x="1133" y="687"/>
                  </a:lnTo>
                  <a:lnTo>
                    <a:pt x="1137" y="685"/>
                  </a:lnTo>
                  <a:lnTo>
                    <a:pt x="1140" y="682"/>
                  </a:lnTo>
                  <a:lnTo>
                    <a:pt x="1142" y="678"/>
                  </a:lnTo>
                  <a:lnTo>
                    <a:pt x="1145" y="675"/>
                  </a:lnTo>
                  <a:lnTo>
                    <a:pt x="1148" y="672"/>
                  </a:lnTo>
                  <a:lnTo>
                    <a:pt x="1152" y="669"/>
                  </a:lnTo>
                  <a:lnTo>
                    <a:pt x="1155" y="665"/>
                  </a:lnTo>
                  <a:lnTo>
                    <a:pt x="1157" y="664"/>
                  </a:lnTo>
                  <a:lnTo>
                    <a:pt x="1158" y="664"/>
                  </a:lnTo>
                  <a:lnTo>
                    <a:pt x="1161" y="662"/>
                  </a:lnTo>
                  <a:lnTo>
                    <a:pt x="1164" y="659"/>
                  </a:lnTo>
                  <a:lnTo>
                    <a:pt x="1166" y="655"/>
                  </a:lnTo>
                  <a:lnTo>
                    <a:pt x="1169" y="652"/>
                  </a:lnTo>
                  <a:lnTo>
                    <a:pt x="1171" y="651"/>
                  </a:lnTo>
                  <a:lnTo>
                    <a:pt x="1172" y="649"/>
                  </a:lnTo>
                  <a:lnTo>
                    <a:pt x="1173" y="647"/>
                  </a:lnTo>
                  <a:lnTo>
                    <a:pt x="1175" y="646"/>
                  </a:lnTo>
                  <a:lnTo>
                    <a:pt x="1176" y="643"/>
                  </a:lnTo>
                  <a:lnTo>
                    <a:pt x="1177" y="642"/>
                  </a:lnTo>
                  <a:lnTo>
                    <a:pt x="1179" y="639"/>
                  </a:lnTo>
                  <a:lnTo>
                    <a:pt x="1179" y="635"/>
                  </a:lnTo>
                  <a:lnTo>
                    <a:pt x="1177" y="635"/>
                  </a:lnTo>
                  <a:lnTo>
                    <a:pt x="1177" y="637"/>
                  </a:lnTo>
                  <a:lnTo>
                    <a:pt x="1175" y="639"/>
                  </a:lnTo>
                  <a:lnTo>
                    <a:pt x="1171" y="642"/>
                  </a:lnTo>
                  <a:lnTo>
                    <a:pt x="1169" y="643"/>
                  </a:lnTo>
                  <a:lnTo>
                    <a:pt x="1169" y="646"/>
                  </a:lnTo>
                  <a:lnTo>
                    <a:pt x="1164" y="648"/>
                  </a:lnTo>
                  <a:lnTo>
                    <a:pt x="1158" y="646"/>
                  </a:lnTo>
                  <a:lnTo>
                    <a:pt x="1163" y="643"/>
                  </a:lnTo>
                  <a:lnTo>
                    <a:pt x="1163" y="639"/>
                  </a:lnTo>
                  <a:lnTo>
                    <a:pt x="1163" y="637"/>
                  </a:lnTo>
                  <a:lnTo>
                    <a:pt x="1158" y="635"/>
                  </a:lnTo>
                  <a:lnTo>
                    <a:pt x="1155" y="637"/>
                  </a:lnTo>
                  <a:lnTo>
                    <a:pt x="1150" y="637"/>
                  </a:lnTo>
                  <a:lnTo>
                    <a:pt x="1152" y="635"/>
                  </a:lnTo>
                  <a:lnTo>
                    <a:pt x="1152" y="633"/>
                  </a:lnTo>
                  <a:lnTo>
                    <a:pt x="1155" y="630"/>
                  </a:lnTo>
                  <a:lnTo>
                    <a:pt x="1155" y="627"/>
                  </a:lnTo>
                  <a:lnTo>
                    <a:pt x="1150" y="630"/>
                  </a:lnTo>
                  <a:lnTo>
                    <a:pt x="1144" y="633"/>
                  </a:lnTo>
                  <a:lnTo>
                    <a:pt x="1142" y="633"/>
                  </a:lnTo>
                  <a:lnTo>
                    <a:pt x="1138" y="633"/>
                  </a:lnTo>
                  <a:lnTo>
                    <a:pt x="1138" y="630"/>
                  </a:lnTo>
                  <a:lnTo>
                    <a:pt x="1140" y="627"/>
                  </a:lnTo>
                  <a:lnTo>
                    <a:pt x="1142" y="623"/>
                  </a:lnTo>
                  <a:lnTo>
                    <a:pt x="1140" y="623"/>
                  </a:lnTo>
                  <a:lnTo>
                    <a:pt x="1138" y="625"/>
                  </a:lnTo>
                  <a:lnTo>
                    <a:pt x="1138" y="627"/>
                  </a:lnTo>
                  <a:lnTo>
                    <a:pt x="1136" y="627"/>
                  </a:lnTo>
                  <a:lnTo>
                    <a:pt x="1133" y="627"/>
                  </a:lnTo>
                  <a:lnTo>
                    <a:pt x="1130" y="627"/>
                  </a:lnTo>
                  <a:lnTo>
                    <a:pt x="1130" y="625"/>
                  </a:lnTo>
                  <a:lnTo>
                    <a:pt x="1127" y="623"/>
                  </a:lnTo>
                  <a:lnTo>
                    <a:pt x="1125" y="619"/>
                  </a:lnTo>
                  <a:lnTo>
                    <a:pt x="1123" y="616"/>
                  </a:lnTo>
                  <a:lnTo>
                    <a:pt x="1118" y="613"/>
                  </a:lnTo>
                  <a:lnTo>
                    <a:pt x="1118" y="612"/>
                  </a:lnTo>
                  <a:lnTo>
                    <a:pt x="1115" y="612"/>
                  </a:lnTo>
                  <a:lnTo>
                    <a:pt x="1120" y="610"/>
                  </a:lnTo>
                  <a:lnTo>
                    <a:pt x="1120" y="602"/>
                  </a:lnTo>
                  <a:lnTo>
                    <a:pt x="1118" y="602"/>
                  </a:lnTo>
                  <a:lnTo>
                    <a:pt x="1114" y="606"/>
                  </a:lnTo>
                  <a:lnTo>
                    <a:pt x="1111" y="610"/>
                  </a:lnTo>
                  <a:lnTo>
                    <a:pt x="1108" y="610"/>
                  </a:lnTo>
                  <a:lnTo>
                    <a:pt x="1108" y="604"/>
                  </a:lnTo>
                  <a:lnTo>
                    <a:pt x="1108" y="602"/>
                  </a:lnTo>
                  <a:lnTo>
                    <a:pt x="1106" y="600"/>
                  </a:lnTo>
                  <a:lnTo>
                    <a:pt x="1103" y="602"/>
                  </a:lnTo>
                  <a:lnTo>
                    <a:pt x="1103" y="600"/>
                  </a:lnTo>
                  <a:lnTo>
                    <a:pt x="1101" y="599"/>
                  </a:lnTo>
                  <a:lnTo>
                    <a:pt x="1101" y="597"/>
                  </a:lnTo>
                  <a:lnTo>
                    <a:pt x="1103" y="593"/>
                  </a:lnTo>
                  <a:lnTo>
                    <a:pt x="1098" y="593"/>
                  </a:lnTo>
                  <a:lnTo>
                    <a:pt x="1096" y="593"/>
                  </a:lnTo>
                  <a:lnTo>
                    <a:pt x="1094" y="591"/>
                  </a:lnTo>
                  <a:lnTo>
                    <a:pt x="1096" y="593"/>
                  </a:lnTo>
                  <a:lnTo>
                    <a:pt x="1096" y="597"/>
                  </a:lnTo>
                  <a:lnTo>
                    <a:pt x="1096" y="599"/>
                  </a:lnTo>
                  <a:lnTo>
                    <a:pt x="1094" y="597"/>
                  </a:lnTo>
                  <a:lnTo>
                    <a:pt x="1086" y="597"/>
                  </a:lnTo>
                  <a:lnTo>
                    <a:pt x="1086" y="593"/>
                  </a:lnTo>
                  <a:lnTo>
                    <a:pt x="1088" y="593"/>
                  </a:lnTo>
                  <a:lnTo>
                    <a:pt x="1088" y="591"/>
                  </a:lnTo>
                  <a:lnTo>
                    <a:pt x="1086" y="587"/>
                  </a:lnTo>
                  <a:lnTo>
                    <a:pt x="1088" y="583"/>
                  </a:lnTo>
                  <a:lnTo>
                    <a:pt x="1091" y="583"/>
                  </a:lnTo>
                  <a:lnTo>
                    <a:pt x="1088" y="580"/>
                  </a:lnTo>
                  <a:lnTo>
                    <a:pt x="1084" y="578"/>
                  </a:lnTo>
                  <a:lnTo>
                    <a:pt x="1079" y="578"/>
                  </a:lnTo>
                  <a:lnTo>
                    <a:pt x="1076" y="578"/>
                  </a:lnTo>
                  <a:lnTo>
                    <a:pt x="1071" y="574"/>
                  </a:lnTo>
                  <a:lnTo>
                    <a:pt x="1069" y="574"/>
                  </a:lnTo>
                  <a:lnTo>
                    <a:pt x="1071" y="570"/>
                  </a:lnTo>
                  <a:lnTo>
                    <a:pt x="1069" y="568"/>
                  </a:lnTo>
                  <a:lnTo>
                    <a:pt x="1069" y="566"/>
                  </a:lnTo>
                  <a:lnTo>
                    <a:pt x="1063" y="564"/>
                  </a:lnTo>
                  <a:lnTo>
                    <a:pt x="1066" y="562"/>
                  </a:lnTo>
                  <a:lnTo>
                    <a:pt x="1069" y="562"/>
                  </a:lnTo>
                  <a:lnTo>
                    <a:pt x="1069" y="561"/>
                  </a:lnTo>
                  <a:lnTo>
                    <a:pt x="1063" y="557"/>
                  </a:lnTo>
                  <a:lnTo>
                    <a:pt x="1063" y="554"/>
                  </a:lnTo>
                  <a:lnTo>
                    <a:pt x="1063" y="553"/>
                  </a:lnTo>
                  <a:lnTo>
                    <a:pt x="1063" y="551"/>
                  </a:lnTo>
                  <a:lnTo>
                    <a:pt x="1063" y="548"/>
                  </a:lnTo>
                  <a:lnTo>
                    <a:pt x="1061" y="548"/>
                  </a:lnTo>
                  <a:lnTo>
                    <a:pt x="1061" y="543"/>
                  </a:lnTo>
                  <a:lnTo>
                    <a:pt x="1060" y="543"/>
                  </a:lnTo>
                  <a:lnTo>
                    <a:pt x="1060" y="545"/>
                  </a:lnTo>
                  <a:lnTo>
                    <a:pt x="1060" y="548"/>
                  </a:lnTo>
                  <a:lnTo>
                    <a:pt x="1061" y="551"/>
                  </a:lnTo>
                  <a:lnTo>
                    <a:pt x="1061" y="553"/>
                  </a:lnTo>
                  <a:lnTo>
                    <a:pt x="1060" y="553"/>
                  </a:lnTo>
                  <a:lnTo>
                    <a:pt x="1057" y="551"/>
                  </a:lnTo>
                  <a:lnTo>
                    <a:pt x="1055" y="548"/>
                  </a:lnTo>
                  <a:lnTo>
                    <a:pt x="1052" y="548"/>
                  </a:lnTo>
                  <a:lnTo>
                    <a:pt x="1049" y="543"/>
                  </a:lnTo>
                  <a:lnTo>
                    <a:pt x="1049" y="539"/>
                  </a:lnTo>
                  <a:lnTo>
                    <a:pt x="1047" y="539"/>
                  </a:lnTo>
                  <a:lnTo>
                    <a:pt x="1049" y="537"/>
                  </a:lnTo>
                  <a:lnTo>
                    <a:pt x="1052" y="534"/>
                  </a:lnTo>
                  <a:lnTo>
                    <a:pt x="1052" y="531"/>
                  </a:lnTo>
                  <a:lnTo>
                    <a:pt x="1049" y="531"/>
                  </a:lnTo>
                  <a:lnTo>
                    <a:pt x="1049" y="529"/>
                  </a:lnTo>
                  <a:lnTo>
                    <a:pt x="1049" y="528"/>
                  </a:lnTo>
                  <a:lnTo>
                    <a:pt x="1047" y="525"/>
                  </a:lnTo>
                  <a:lnTo>
                    <a:pt x="1044" y="525"/>
                  </a:lnTo>
                  <a:lnTo>
                    <a:pt x="1042" y="522"/>
                  </a:lnTo>
                  <a:lnTo>
                    <a:pt x="1037" y="522"/>
                  </a:lnTo>
                  <a:lnTo>
                    <a:pt x="1036" y="525"/>
                  </a:lnTo>
                  <a:lnTo>
                    <a:pt x="1030" y="525"/>
                  </a:lnTo>
                  <a:lnTo>
                    <a:pt x="1027" y="525"/>
                  </a:lnTo>
                  <a:lnTo>
                    <a:pt x="1030" y="525"/>
                  </a:lnTo>
                  <a:lnTo>
                    <a:pt x="1033" y="522"/>
                  </a:lnTo>
                  <a:lnTo>
                    <a:pt x="1030" y="521"/>
                  </a:lnTo>
                  <a:lnTo>
                    <a:pt x="1030" y="518"/>
                  </a:lnTo>
                  <a:lnTo>
                    <a:pt x="1027" y="518"/>
                  </a:lnTo>
                  <a:lnTo>
                    <a:pt x="1025" y="518"/>
                  </a:lnTo>
                  <a:lnTo>
                    <a:pt x="1023" y="516"/>
                  </a:lnTo>
                  <a:lnTo>
                    <a:pt x="1020" y="514"/>
                  </a:lnTo>
                  <a:lnTo>
                    <a:pt x="1020" y="512"/>
                  </a:lnTo>
                  <a:lnTo>
                    <a:pt x="1018" y="509"/>
                  </a:lnTo>
                  <a:lnTo>
                    <a:pt x="1015" y="509"/>
                  </a:lnTo>
                  <a:lnTo>
                    <a:pt x="1015" y="512"/>
                  </a:lnTo>
                  <a:lnTo>
                    <a:pt x="1013" y="512"/>
                  </a:lnTo>
                  <a:lnTo>
                    <a:pt x="1010" y="509"/>
                  </a:lnTo>
                  <a:lnTo>
                    <a:pt x="1007" y="509"/>
                  </a:lnTo>
                  <a:lnTo>
                    <a:pt x="1010" y="512"/>
                  </a:lnTo>
                  <a:lnTo>
                    <a:pt x="1007" y="514"/>
                  </a:lnTo>
                  <a:lnTo>
                    <a:pt x="1006" y="514"/>
                  </a:lnTo>
                  <a:lnTo>
                    <a:pt x="1003" y="512"/>
                  </a:lnTo>
                  <a:lnTo>
                    <a:pt x="1000" y="512"/>
                  </a:lnTo>
                  <a:lnTo>
                    <a:pt x="998" y="512"/>
                  </a:lnTo>
                  <a:lnTo>
                    <a:pt x="998" y="514"/>
                  </a:lnTo>
                  <a:lnTo>
                    <a:pt x="996" y="516"/>
                  </a:lnTo>
                  <a:lnTo>
                    <a:pt x="994" y="514"/>
                  </a:lnTo>
                  <a:lnTo>
                    <a:pt x="994" y="512"/>
                  </a:lnTo>
                  <a:lnTo>
                    <a:pt x="994" y="509"/>
                  </a:lnTo>
                  <a:lnTo>
                    <a:pt x="994" y="504"/>
                  </a:lnTo>
                  <a:lnTo>
                    <a:pt x="994" y="502"/>
                  </a:lnTo>
                  <a:lnTo>
                    <a:pt x="991" y="501"/>
                  </a:lnTo>
                  <a:lnTo>
                    <a:pt x="988" y="495"/>
                  </a:lnTo>
                  <a:lnTo>
                    <a:pt x="986" y="495"/>
                  </a:lnTo>
                  <a:lnTo>
                    <a:pt x="983" y="495"/>
                  </a:lnTo>
                  <a:lnTo>
                    <a:pt x="983" y="498"/>
                  </a:lnTo>
                  <a:lnTo>
                    <a:pt x="983" y="501"/>
                  </a:lnTo>
                  <a:lnTo>
                    <a:pt x="979" y="498"/>
                  </a:lnTo>
                  <a:lnTo>
                    <a:pt x="977" y="495"/>
                  </a:lnTo>
                  <a:lnTo>
                    <a:pt x="974" y="492"/>
                  </a:lnTo>
                  <a:lnTo>
                    <a:pt x="974" y="491"/>
                  </a:lnTo>
                  <a:lnTo>
                    <a:pt x="977" y="489"/>
                  </a:lnTo>
                  <a:lnTo>
                    <a:pt x="977" y="486"/>
                  </a:lnTo>
                  <a:lnTo>
                    <a:pt x="974" y="482"/>
                  </a:lnTo>
                  <a:lnTo>
                    <a:pt x="977" y="479"/>
                  </a:lnTo>
                  <a:lnTo>
                    <a:pt x="977" y="478"/>
                  </a:lnTo>
                  <a:lnTo>
                    <a:pt x="977" y="476"/>
                  </a:lnTo>
                  <a:lnTo>
                    <a:pt x="971" y="476"/>
                  </a:lnTo>
                  <a:lnTo>
                    <a:pt x="969" y="476"/>
                  </a:lnTo>
                  <a:lnTo>
                    <a:pt x="969" y="478"/>
                  </a:lnTo>
                  <a:lnTo>
                    <a:pt x="969" y="479"/>
                  </a:lnTo>
                  <a:lnTo>
                    <a:pt x="969" y="482"/>
                  </a:lnTo>
                  <a:lnTo>
                    <a:pt x="966" y="483"/>
                  </a:lnTo>
                  <a:lnTo>
                    <a:pt x="964" y="479"/>
                  </a:lnTo>
                  <a:lnTo>
                    <a:pt x="964" y="478"/>
                  </a:lnTo>
                  <a:lnTo>
                    <a:pt x="964" y="476"/>
                  </a:lnTo>
                  <a:lnTo>
                    <a:pt x="966" y="476"/>
                  </a:lnTo>
                  <a:lnTo>
                    <a:pt x="964" y="472"/>
                  </a:lnTo>
                  <a:lnTo>
                    <a:pt x="961" y="469"/>
                  </a:lnTo>
                  <a:lnTo>
                    <a:pt x="964" y="466"/>
                  </a:lnTo>
                  <a:lnTo>
                    <a:pt x="964" y="465"/>
                  </a:lnTo>
                  <a:lnTo>
                    <a:pt x="961" y="465"/>
                  </a:lnTo>
                  <a:lnTo>
                    <a:pt x="954" y="466"/>
                  </a:lnTo>
                  <a:lnTo>
                    <a:pt x="952" y="466"/>
                  </a:lnTo>
                  <a:lnTo>
                    <a:pt x="954" y="461"/>
                  </a:lnTo>
                  <a:lnTo>
                    <a:pt x="954" y="459"/>
                  </a:lnTo>
                  <a:lnTo>
                    <a:pt x="954" y="457"/>
                  </a:lnTo>
                  <a:lnTo>
                    <a:pt x="952" y="455"/>
                  </a:lnTo>
                  <a:lnTo>
                    <a:pt x="949" y="453"/>
                  </a:lnTo>
                  <a:lnTo>
                    <a:pt x="949" y="449"/>
                  </a:lnTo>
                  <a:lnTo>
                    <a:pt x="949" y="447"/>
                  </a:lnTo>
                  <a:lnTo>
                    <a:pt x="947" y="444"/>
                  </a:lnTo>
                  <a:lnTo>
                    <a:pt x="944" y="441"/>
                  </a:lnTo>
                  <a:lnTo>
                    <a:pt x="944" y="438"/>
                  </a:lnTo>
                  <a:lnTo>
                    <a:pt x="942" y="436"/>
                  </a:lnTo>
                  <a:lnTo>
                    <a:pt x="940" y="434"/>
                  </a:lnTo>
                  <a:lnTo>
                    <a:pt x="937" y="430"/>
                  </a:lnTo>
                  <a:lnTo>
                    <a:pt x="934" y="426"/>
                  </a:lnTo>
                  <a:lnTo>
                    <a:pt x="931" y="426"/>
                  </a:lnTo>
                  <a:lnTo>
                    <a:pt x="930" y="426"/>
                  </a:lnTo>
                  <a:lnTo>
                    <a:pt x="927" y="430"/>
                  </a:lnTo>
                  <a:lnTo>
                    <a:pt x="923" y="430"/>
                  </a:lnTo>
                  <a:lnTo>
                    <a:pt x="910" y="423"/>
                  </a:lnTo>
                  <a:lnTo>
                    <a:pt x="903" y="418"/>
                  </a:lnTo>
                  <a:lnTo>
                    <a:pt x="898" y="416"/>
                  </a:lnTo>
                  <a:lnTo>
                    <a:pt x="896" y="413"/>
                  </a:lnTo>
                  <a:lnTo>
                    <a:pt x="890" y="406"/>
                  </a:lnTo>
                  <a:lnTo>
                    <a:pt x="888" y="405"/>
                  </a:lnTo>
                  <a:lnTo>
                    <a:pt x="885" y="405"/>
                  </a:lnTo>
                  <a:lnTo>
                    <a:pt x="885" y="406"/>
                  </a:lnTo>
                  <a:lnTo>
                    <a:pt x="885" y="409"/>
                  </a:lnTo>
                  <a:lnTo>
                    <a:pt x="883" y="409"/>
                  </a:lnTo>
                  <a:lnTo>
                    <a:pt x="881" y="409"/>
                  </a:lnTo>
                  <a:lnTo>
                    <a:pt x="881" y="406"/>
                  </a:lnTo>
                  <a:lnTo>
                    <a:pt x="877" y="405"/>
                  </a:lnTo>
                  <a:lnTo>
                    <a:pt x="874" y="405"/>
                  </a:lnTo>
                  <a:lnTo>
                    <a:pt x="871" y="405"/>
                  </a:lnTo>
                  <a:lnTo>
                    <a:pt x="869" y="405"/>
                  </a:lnTo>
                  <a:lnTo>
                    <a:pt x="869" y="406"/>
                  </a:lnTo>
                  <a:lnTo>
                    <a:pt x="871" y="409"/>
                  </a:lnTo>
                  <a:lnTo>
                    <a:pt x="864" y="411"/>
                  </a:lnTo>
                  <a:lnTo>
                    <a:pt x="861" y="409"/>
                  </a:lnTo>
                  <a:lnTo>
                    <a:pt x="860" y="409"/>
                  </a:lnTo>
                  <a:lnTo>
                    <a:pt x="860" y="406"/>
                  </a:lnTo>
                  <a:lnTo>
                    <a:pt x="860" y="405"/>
                  </a:lnTo>
                  <a:lnTo>
                    <a:pt x="853" y="405"/>
                  </a:lnTo>
                  <a:lnTo>
                    <a:pt x="847" y="405"/>
                  </a:lnTo>
                  <a:lnTo>
                    <a:pt x="847" y="406"/>
                  </a:lnTo>
                  <a:lnTo>
                    <a:pt x="842" y="406"/>
                  </a:lnTo>
                  <a:lnTo>
                    <a:pt x="839" y="406"/>
                  </a:lnTo>
                  <a:lnTo>
                    <a:pt x="837" y="406"/>
                  </a:lnTo>
                  <a:lnTo>
                    <a:pt x="837" y="409"/>
                  </a:lnTo>
                  <a:lnTo>
                    <a:pt x="837" y="411"/>
                  </a:lnTo>
                  <a:lnTo>
                    <a:pt x="834" y="411"/>
                  </a:lnTo>
                  <a:lnTo>
                    <a:pt x="831" y="413"/>
                  </a:lnTo>
                  <a:lnTo>
                    <a:pt x="831" y="416"/>
                  </a:lnTo>
                  <a:lnTo>
                    <a:pt x="834" y="418"/>
                  </a:lnTo>
                  <a:lnTo>
                    <a:pt x="837" y="420"/>
                  </a:lnTo>
                  <a:lnTo>
                    <a:pt x="839" y="420"/>
                  </a:lnTo>
                  <a:lnTo>
                    <a:pt x="837" y="423"/>
                  </a:lnTo>
                  <a:lnTo>
                    <a:pt x="834" y="423"/>
                  </a:lnTo>
                  <a:lnTo>
                    <a:pt x="831" y="423"/>
                  </a:lnTo>
                  <a:lnTo>
                    <a:pt x="829" y="425"/>
                  </a:lnTo>
                  <a:lnTo>
                    <a:pt x="831" y="425"/>
                  </a:lnTo>
                  <a:lnTo>
                    <a:pt x="831" y="426"/>
                  </a:lnTo>
                  <a:lnTo>
                    <a:pt x="831" y="430"/>
                  </a:lnTo>
                  <a:lnTo>
                    <a:pt x="834" y="432"/>
                  </a:lnTo>
                  <a:lnTo>
                    <a:pt x="837" y="434"/>
                  </a:lnTo>
                  <a:lnTo>
                    <a:pt x="834" y="436"/>
                  </a:lnTo>
                  <a:lnTo>
                    <a:pt x="831" y="434"/>
                  </a:lnTo>
                  <a:lnTo>
                    <a:pt x="834" y="438"/>
                  </a:lnTo>
                  <a:lnTo>
                    <a:pt x="831" y="438"/>
                  </a:lnTo>
                  <a:lnTo>
                    <a:pt x="826" y="441"/>
                  </a:lnTo>
                  <a:lnTo>
                    <a:pt x="823" y="441"/>
                  </a:lnTo>
                  <a:lnTo>
                    <a:pt x="820" y="441"/>
                  </a:lnTo>
                  <a:lnTo>
                    <a:pt x="820" y="444"/>
                  </a:lnTo>
                  <a:lnTo>
                    <a:pt x="820" y="447"/>
                  </a:lnTo>
                  <a:lnTo>
                    <a:pt x="815" y="449"/>
                  </a:lnTo>
                  <a:lnTo>
                    <a:pt x="812" y="453"/>
                  </a:lnTo>
                  <a:lnTo>
                    <a:pt x="812" y="455"/>
                  </a:lnTo>
                  <a:lnTo>
                    <a:pt x="810" y="455"/>
                  </a:lnTo>
                  <a:lnTo>
                    <a:pt x="807" y="455"/>
                  </a:lnTo>
                  <a:lnTo>
                    <a:pt x="806" y="455"/>
                  </a:lnTo>
                  <a:lnTo>
                    <a:pt x="803" y="457"/>
                  </a:lnTo>
                  <a:lnTo>
                    <a:pt x="806" y="459"/>
                  </a:lnTo>
                  <a:lnTo>
                    <a:pt x="803" y="461"/>
                  </a:lnTo>
                  <a:lnTo>
                    <a:pt x="798" y="461"/>
                  </a:lnTo>
                  <a:lnTo>
                    <a:pt x="796" y="465"/>
                  </a:lnTo>
                  <a:lnTo>
                    <a:pt x="793" y="465"/>
                  </a:lnTo>
                  <a:lnTo>
                    <a:pt x="790" y="465"/>
                  </a:lnTo>
                  <a:lnTo>
                    <a:pt x="785" y="466"/>
                  </a:lnTo>
                  <a:lnTo>
                    <a:pt x="784" y="466"/>
                  </a:lnTo>
                  <a:lnTo>
                    <a:pt x="781" y="465"/>
                  </a:lnTo>
                  <a:lnTo>
                    <a:pt x="776" y="465"/>
                  </a:lnTo>
                  <a:lnTo>
                    <a:pt x="771" y="461"/>
                  </a:lnTo>
                  <a:lnTo>
                    <a:pt x="766" y="457"/>
                  </a:lnTo>
                  <a:lnTo>
                    <a:pt x="760" y="453"/>
                  </a:lnTo>
                  <a:lnTo>
                    <a:pt x="760" y="449"/>
                  </a:lnTo>
                  <a:lnTo>
                    <a:pt x="760" y="447"/>
                  </a:lnTo>
                  <a:lnTo>
                    <a:pt x="756" y="446"/>
                  </a:lnTo>
                  <a:lnTo>
                    <a:pt x="752" y="446"/>
                  </a:lnTo>
                  <a:lnTo>
                    <a:pt x="747" y="444"/>
                  </a:lnTo>
                  <a:lnTo>
                    <a:pt x="744" y="441"/>
                  </a:lnTo>
                  <a:lnTo>
                    <a:pt x="744" y="438"/>
                  </a:lnTo>
                  <a:lnTo>
                    <a:pt x="740" y="436"/>
                  </a:lnTo>
                  <a:lnTo>
                    <a:pt x="733" y="432"/>
                  </a:lnTo>
                  <a:lnTo>
                    <a:pt x="730" y="430"/>
                  </a:lnTo>
                  <a:lnTo>
                    <a:pt x="725" y="426"/>
                  </a:lnTo>
                  <a:lnTo>
                    <a:pt x="722" y="423"/>
                  </a:lnTo>
                  <a:lnTo>
                    <a:pt x="720" y="420"/>
                  </a:lnTo>
                  <a:lnTo>
                    <a:pt x="717" y="418"/>
                  </a:lnTo>
                  <a:lnTo>
                    <a:pt x="712" y="413"/>
                  </a:lnTo>
                  <a:lnTo>
                    <a:pt x="707" y="406"/>
                  </a:lnTo>
                  <a:lnTo>
                    <a:pt x="706" y="406"/>
                  </a:lnTo>
                  <a:lnTo>
                    <a:pt x="700" y="405"/>
                  </a:lnTo>
                  <a:lnTo>
                    <a:pt x="700" y="402"/>
                  </a:lnTo>
                  <a:lnTo>
                    <a:pt x="700" y="399"/>
                  </a:lnTo>
                  <a:lnTo>
                    <a:pt x="700" y="397"/>
                  </a:lnTo>
                  <a:lnTo>
                    <a:pt x="700" y="395"/>
                  </a:lnTo>
                  <a:lnTo>
                    <a:pt x="700" y="393"/>
                  </a:lnTo>
                  <a:lnTo>
                    <a:pt x="700" y="392"/>
                  </a:lnTo>
                  <a:lnTo>
                    <a:pt x="700" y="388"/>
                  </a:lnTo>
                  <a:lnTo>
                    <a:pt x="698" y="382"/>
                  </a:lnTo>
                  <a:lnTo>
                    <a:pt x="695" y="376"/>
                  </a:lnTo>
                  <a:lnTo>
                    <a:pt x="693" y="374"/>
                  </a:lnTo>
                  <a:lnTo>
                    <a:pt x="688" y="371"/>
                  </a:lnTo>
                  <a:lnTo>
                    <a:pt x="688" y="368"/>
                  </a:lnTo>
                  <a:lnTo>
                    <a:pt x="685" y="363"/>
                  </a:lnTo>
                  <a:lnTo>
                    <a:pt x="683" y="361"/>
                  </a:lnTo>
                  <a:lnTo>
                    <a:pt x="681" y="359"/>
                  </a:lnTo>
                  <a:lnTo>
                    <a:pt x="676" y="357"/>
                  </a:lnTo>
                  <a:lnTo>
                    <a:pt x="676" y="355"/>
                  </a:lnTo>
                  <a:lnTo>
                    <a:pt x="671" y="355"/>
                  </a:lnTo>
                  <a:lnTo>
                    <a:pt x="671" y="351"/>
                  </a:lnTo>
                  <a:lnTo>
                    <a:pt x="666" y="345"/>
                  </a:lnTo>
                  <a:lnTo>
                    <a:pt x="664" y="340"/>
                  </a:lnTo>
                  <a:lnTo>
                    <a:pt x="661" y="336"/>
                  </a:lnTo>
                  <a:lnTo>
                    <a:pt x="655" y="332"/>
                  </a:lnTo>
                  <a:lnTo>
                    <a:pt x="652" y="332"/>
                  </a:lnTo>
                  <a:lnTo>
                    <a:pt x="649" y="328"/>
                  </a:lnTo>
                  <a:lnTo>
                    <a:pt x="649" y="327"/>
                  </a:lnTo>
                  <a:lnTo>
                    <a:pt x="649" y="324"/>
                  </a:lnTo>
                  <a:lnTo>
                    <a:pt x="649" y="321"/>
                  </a:lnTo>
                  <a:lnTo>
                    <a:pt x="646" y="315"/>
                  </a:lnTo>
                  <a:lnTo>
                    <a:pt x="646" y="311"/>
                  </a:lnTo>
                  <a:lnTo>
                    <a:pt x="646" y="305"/>
                  </a:lnTo>
                  <a:lnTo>
                    <a:pt x="646" y="304"/>
                  </a:lnTo>
                  <a:lnTo>
                    <a:pt x="646" y="301"/>
                  </a:lnTo>
                  <a:lnTo>
                    <a:pt x="639" y="301"/>
                  </a:lnTo>
                  <a:lnTo>
                    <a:pt x="631" y="301"/>
                  </a:lnTo>
                  <a:lnTo>
                    <a:pt x="627" y="301"/>
                  </a:lnTo>
                  <a:lnTo>
                    <a:pt x="615" y="301"/>
                  </a:lnTo>
                  <a:lnTo>
                    <a:pt x="607" y="304"/>
                  </a:lnTo>
                  <a:lnTo>
                    <a:pt x="603" y="305"/>
                  </a:lnTo>
                  <a:lnTo>
                    <a:pt x="598" y="308"/>
                  </a:lnTo>
                  <a:lnTo>
                    <a:pt x="588" y="311"/>
                  </a:lnTo>
                  <a:lnTo>
                    <a:pt x="580" y="311"/>
                  </a:lnTo>
                  <a:lnTo>
                    <a:pt x="573" y="311"/>
                  </a:lnTo>
                  <a:lnTo>
                    <a:pt x="566" y="308"/>
                  </a:lnTo>
                  <a:lnTo>
                    <a:pt x="561" y="308"/>
                  </a:lnTo>
                  <a:lnTo>
                    <a:pt x="555" y="305"/>
                  </a:lnTo>
                  <a:lnTo>
                    <a:pt x="550" y="304"/>
                  </a:lnTo>
                  <a:lnTo>
                    <a:pt x="549" y="301"/>
                  </a:lnTo>
                  <a:lnTo>
                    <a:pt x="549" y="300"/>
                  </a:lnTo>
                  <a:lnTo>
                    <a:pt x="544" y="295"/>
                  </a:lnTo>
                  <a:lnTo>
                    <a:pt x="542" y="293"/>
                  </a:lnTo>
                  <a:lnTo>
                    <a:pt x="534" y="293"/>
                  </a:lnTo>
                  <a:lnTo>
                    <a:pt x="529" y="291"/>
                  </a:lnTo>
                  <a:lnTo>
                    <a:pt x="525" y="285"/>
                  </a:lnTo>
                  <a:lnTo>
                    <a:pt x="522" y="281"/>
                  </a:lnTo>
                  <a:lnTo>
                    <a:pt x="517" y="274"/>
                  </a:lnTo>
                  <a:lnTo>
                    <a:pt x="514" y="272"/>
                  </a:lnTo>
                  <a:lnTo>
                    <a:pt x="510" y="268"/>
                  </a:lnTo>
                  <a:lnTo>
                    <a:pt x="502" y="265"/>
                  </a:lnTo>
                  <a:lnTo>
                    <a:pt x="498" y="263"/>
                  </a:lnTo>
                  <a:lnTo>
                    <a:pt x="490" y="262"/>
                  </a:lnTo>
                  <a:lnTo>
                    <a:pt x="472" y="259"/>
                  </a:lnTo>
                  <a:lnTo>
                    <a:pt x="466" y="259"/>
                  </a:lnTo>
                  <a:lnTo>
                    <a:pt x="456" y="259"/>
                  </a:lnTo>
                  <a:lnTo>
                    <a:pt x="449" y="255"/>
                  </a:lnTo>
                  <a:lnTo>
                    <a:pt x="444" y="253"/>
                  </a:lnTo>
                  <a:lnTo>
                    <a:pt x="441" y="252"/>
                  </a:lnTo>
                  <a:lnTo>
                    <a:pt x="438" y="250"/>
                  </a:lnTo>
                  <a:lnTo>
                    <a:pt x="436" y="248"/>
                  </a:lnTo>
                  <a:lnTo>
                    <a:pt x="431" y="242"/>
                  </a:lnTo>
                  <a:lnTo>
                    <a:pt x="430" y="240"/>
                  </a:lnTo>
                  <a:lnTo>
                    <a:pt x="427" y="236"/>
                  </a:lnTo>
                  <a:lnTo>
                    <a:pt x="425" y="231"/>
                  </a:lnTo>
                  <a:lnTo>
                    <a:pt x="419" y="229"/>
                  </a:lnTo>
                  <a:lnTo>
                    <a:pt x="419" y="227"/>
                  </a:lnTo>
                  <a:lnTo>
                    <a:pt x="417" y="219"/>
                  </a:lnTo>
                  <a:lnTo>
                    <a:pt x="415" y="218"/>
                  </a:lnTo>
                  <a:lnTo>
                    <a:pt x="412" y="213"/>
                  </a:lnTo>
                  <a:lnTo>
                    <a:pt x="409" y="203"/>
                  </a:lnTo>
                  <a:lnTo>
                    <a:pt x="409" y="200"/>
                  </a:lnTo>
                  <a:lnTo>
                    <a:pt x="409" y="194"/>
                  </a:lnTo>
                  <a:lnTo>
                    <a:pt x="409" y="188"/>
                  </a:lnTo>
                  <a:lnTo>
                    <a:pt x="409" y="183"/>
                  </a:lnTo>
                  <a:lnTo>
                    <a:pt x="409" y="179"/>
                  </a:lnTo>
                  <a:lnTo>
                    <a:pt x="409" y="173"/>
                  </a:lnTo>
                  <a:lnTo>
                    <a:pt x="409" y="170"/>
                  </a:lnTo>
                  <a:lnTo>
                    <a:pt x="406" y="166"/>
                  </a:lnTo>
                  <a:lnTo>
                    <a:pt x="404" y="163"/>
                  </a:lnTo>
                  <a:lnTo>
                    <a:pt x="404" y="160"/>
                  </a:lnTo>
                  <a:lnTo>
                    <a:pt x="402" y="158"/>
                  </a:lnTo>
                  <a:lnTo>
                    <a:pt x="402" y="156"/>
                  </a:lnTo>
                  <a:lnTo>
                    <a:pt x="402" y="152"/>
                  </a:lnTo>
                  <a:lnTo>
                    <a:pt x="399" y="144"/>
                  </a:lnTo>
                  <a:lnTo>
                    <a:pt x="399" y="141"/>
                  </a:lnTo>
                  <a:lnTo>
                    <a:pt x="399" y="138"/>
                  </a:lnTo>
                  <a:lnTo>
                    <a:pt x="399" y="134"/>
                  </a:lnTo>
                  <a:lnTo>
                    <a:pt x="396" y="127"/>
                  </a:lnTo>
                  <a:lnTo>
                    <a:pt x="396" y="121"/>
                  </a:lnTo>
                  <a:lnTo>
                    <a:pt x="396" y="118"/>
                  </a:lnTo>
                  <a:lnTo>
                    <a:pt x="396" y="114"/>
                  </a:lnTo>
                  <a:lnTo>
                    <a:pt x="396" y="108"/>
                  </a:lnTo>
                  <a:lnTo>
                    <a:pt x="395" y="104"/>
                  </a:lnTo>
                  <a:lnTo>
                    <a:pt x="395" y="98"/>
                  </a:lnTo>
                  <a:lnTo>
                    <a:pt x="393" y="95"/>
                  </a:lnTo>
                  <a:lnTo>
                    <a:pt x="395" y="90"/>
                  </a:lnTo>
                  <a:lnTo>
                    <a:pt x="396" y="85"/>
                  </a:lnTo>
                  <a:lnTo>
                    <a:pt x="399" y="81"/>
                  </a:lnTo>
                  <a:lnTo>
                    <a:pt x="402" y="79"/>
                  </a:lnTo>
                  <a:lnTo>
                    <a:pt x="404" y="76"/>
                  </a:lnTo>
                  <a:lnTo>
                    <a:pt x="406" y="71"/>
                  </a:lnTo>
                  <a:lnTo>
                    <a:pt x="412" y="69"/>
                  </a:lnTo>
                  <a:lnTo>
                    <a:pt x="412" y="66"/>
                  </a:lnTo>
                  <a:lnTo>
                    <a:pt x="415" y="59"/>
                  </a:lnTo>
                  <a:lnTo>
                    <a:pt x="417" y="56"/>
                  </a:lnTo>
                  <a:lnTo>
                    <a:pt x="417" y="49"/>
                  </a:lnTo>
                  <a:lnTo>
                    <a:pt x="417" y="43"/>
                  </a:lnTo>
                  <a:lnTo>
                    <a:pt x="417" y="37"/>
                  </a:lnTo>
                  <a:lnTo>
                    <a:pt x="415" y="35"/>
                  </a:lnTo>
                  <a:lnTo>
                    <a:pt x="409" y="33"/>
                  </a:lnTo>
                  <a:lnTo>
                    <a:pt x="404" y="32"/>
                  </a:lnTo>
                  <a:lnTo>
                    <a:pt x="399" y="26"/>
                  </a:lnTo>
                  <a:lnTo>
                    <a:pt x="395" y="24"/>
                  </a:lnTo>
                  <a:lnTo>
                    <a:pt x="388" y="22"/>
                  </a:lnTo>
                  <a:lnTo>
                    <a:pt x="379" y="16"/>
                  </a:lnTo>
                  <a:lnTo>
                    <a:pt x="377" y="14"/>
                  </a:lnTo>
                  <a:lnTo>
                    <a:pt x="366" y="8"/>
                  </a:lnTo>
                  <a:lnTo>
                    <a:pt x="360" y="8"/>
                  </a:lnTo>
                  <a:lnTo>
                    <a:pt x="355" y="6"/>
                  </a:lnTo>
                  <a:lnTo>
                    <a:pt x="353" y="6"/>
                  </a:lnTo>
                  <a:lnTo>
                    <a:pt x="352" y="3"/>
                  </a:lnTo>
                  <a:lnTo>
                    <a:pt x="346" y="3"/>
                  </a:lnTo>
                  <a:lnTo>
                    <a:pt x="344" y="1"/>
                  </a:lnTo>
                  <a:lnTo>
                    <a:pt x="339" y="0"/>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31" name="Freeform 32"/>
            <p:cNvSpPr>
              <a:spLocks/>
            </p:cNvSpPr>
            <p:nvPr/>
          </p:nvSpPr>
          <p:spPr bwMode="auto">
            <a:xfrm>
              <a:off x="982" y="2458"/>
              <a:ext cx="703" cy="498"/>
            </a:xfrm>
            <a:custGeom>
              <a:avLst/>
              <a:gdLst>
                <a:gd name="T0" fmla="*/ 1 w 1180"/>
                <a:gd name="T1" fmla="*/ 1 h 836"/>
                <a:gd name="T2" fmla="*/ 1 w 1180"/>
                <a:gd name="T3" fmla="*/ 1 h 836"/>
                <a:gd name="T4" fmla="*/ 1 w 1180"/>
                <a:gd name="T5" fmla="*/ 1 h 836"/>
                <a:gd name="T6" fmla="*/ 1 w 1180"/>
                <a:gd name="T7" fmla="*/ 1 h 836"/>
                <a:gd name="T8" fmla="*/ 1 w 1180"/>
                <a:gd name="T9" fmla="*/ 1 h 836"/>
                <a:gd name="T10" fmla="*/ 1 w 1180"/>
                <a:gd name="T11" fmla="*/ 1 h 836"/>
                <a:gd name="T12" fmla="*/ 1 w 1180"/>
                <a:gd name="T13" fmla="*/ 1 h 836"/>
                <a:gd name="T14" fmla="*/ 1 w 1180"/>
                <a:gd name="T15" fmla="*/ 1 h 836"/>
                <a:gd name="T16" fmla="*/ 1 w 1180"/>
                <a:gd name="T17" fmla="*/ 1 h 836"/>
                <a:gd name="T18" fmla="*/ 1 w 1180"/>
                <a:gd name="T19" fmla="*/ 1 h 836"/>
                <a:gd name="T20" fmla="*/ 1 w 1180"/>
                <a:gd name="T21" fmla="*/ 1 h 836"/>
                <a:gd name="T22" fmla="*/ 1 w 1180"/>
                <a:gd name="T23" fmla="*/ 1 h 836"/>
                <a:gd name="T24" fmla="*/ 1 w 1180"/>
                <a:gd name="T25" fmla="*/ 1 h 836"/>
                <a:gd name="T26" fmla="*/ 1 w 1180"/>
                <a:gd name="T27" fmla="*/ 1 h 836"/>
                <a:gd name="T28" fmla="*/ 1 w 1180"/>
                <a:gd name="T29" fmla="*/ 1 h 836"/>
                <a:gd name="T30" fmla="*/ 1 w 1180"/>
                <a:gd name="T31" fmla="*/ 1 h 836"/>
                <a:gd name="T32" fmla="*/ 1 w 1180"/>
                <a:gd name="T33" fmla="*/ 1 h 836"/>
                <a:gd name="T34" fmla="*/ 1 w 1180"/>
                <a:gd name="T35" fmla="*/ 1 h 836"/>
                <a:gd name="T36" fmla="*/ 1 w 1180"/>
                <a:gd name="T37" fmla="*/ 1 h 836"/>
                <a:gd name="T38" fmla="*/ 1 w 1180"/>
                <a:gd name="T39" fmla="*/ 1 h 836"/>
                <a:gd name="T40" fmla="*/ 1 w 1180"/>
                <a:gd name="T41" fmla="*/ 1 h 836"/>
                <a:gd name="T42" fmla="*/ 1 w 1180"/>
                <a:gd name="T43" fmla="*/ 1 h 836"/>
                <a:gd name="T44" fmla="*/ 1 w 1180"/>
                <a:gd name="T45" fmla="*/ 1 h 836"/>
                <a:gd name="T46" fmla="*/ 1 w 1180"/>
                <a:gd name="T47" fmla="*/ 1 h 836"/>
                <a:gd name="T48" fmla="*/ 1 w 1180"/>
                <a:gd name="T49" fmla="*/ 1 h 836"/>
                <a:gd name="T50" fmla="*/ 1 w 1180"/>
                <a:gd name="T51" fmla="*/ 1 h 836"/>
                <a:gd name="T52" fmla="*/ 1 w 1180"/>
                <a:gd name="T53" fmla="*/ 1 h 836"/>
                <a:gd name="T54" fmla="*/ 1 w 1180"/>
                <a:gd name="T55" fmla="*/ 1 h 836"/>
                <a:gd name="T56" fmla="*/ 1 w 1180"/>
                <a:gd name="T57" fmla="*/ 1 h 836"/>
                <a:gd name="T58" fmla="*/ 1 w 1180"/>
                <a:gd name="T59" fmla="*/ 1 h 836"/>
                <a:gd name="T60" fmla="*/ 1 w 1180"/>
                <a:gd name="T61" fmla="*/ 1 h 836"/>
                <a:gd name="T62" fmla="*/ 1 w 1180"/>
                <a:gd name="T63" fmla="*/ 1 h 836"/>
                <a:gd name="T64" fmla="*/ 1 w 1180"/>
                <a:gd name="T65" fmla="*/ 1 h 836"/>
                <a:gd name="T66" fmla="*/ 1 w 1180"/>
                <a:gd name="T67" fmla="*/ 1 h 836"/>
                <a:gd name="T68" fmla="*/ 1 w 1180"/>
                <a:gd name="T69" fmla="*/ 1 h 836"/>
                <a:gd name="T70" fmla="*/ 1 w 1180"/>
                <a:gd name="T71" fmla="*/ 1 h 836"/>
                <a:gd name="T72" fmla="*/ 1 w 1180"/>
                <a:gd name="T73" fmla="*/ 1 h 836"/>
                <a:gd name="T74" fmla="*/ 1 w 1180"/>
                <a:gd name="T75" fmla="*/ 1 h 836"/>
                <a:gd name="T76" fmla="*/ 1 w 1180"/>
                <a:gd name="T77" fmla="*/ 1 h 836"/>
                <a:gd name="T78" fmla="*/ 1 w 1180"/>
                <a:gd name="T79" fmla="*/ 1 h 836"/>
                <a:gd name="T80" fmla="*/ 1 w 1180"/>
                <a:gd name="T81" fmla="*/ 1 h 836"/>
                <a:gd name="T82" fmla="*/ 1 w 1180"/>
                <a:gd name="T83" fmla="*/ 1 h 836"/>
                <a:gd name="T84" fmla="*/ 1 w 1180"/>
                <a:gd name="T85" fmla="*/ 1 h 836"/>
                <a:gd name="T86" fmla="*/ 1 w 1180"/>
                <a:gd name="T87" fmla="*/ 1 h 836"/>
                <a:gd name="T88" fmla="*/ 1 w 1180"/>
                <a:gd name="T89" fmla="*/ 1 h 836"/>
                <a:gd name="T90" fmla="*/ 1 w 1180"/>
                <a:gd name="T91" fmla="*/ 1 h 836"/>
                <a:gd name="T92" fmla="*/ 1 w 1180"/>
                <a:gd name="T93" fmla="*/ 1 h 836"/>
                <a:gd name="T94" fmla="*/ 1 w 1180"/>
                <a:gd name="T95" fmla="*/ 1 h 836"/>
                <a:gd name="T96" fmla="*/ 1 w 1180"/>
                <a:gd name="T97" fmla="*/ 1 h 836"/>
                <a:gd name="T98" fmla="*/ 1 w 1180"/>
                <a:gd name="T99" fmla="*/ 1 h 836"/>
                <a:gd name="T100" fmla="*/ 1 w 1180"/>
                <a:gd name="T101" fmla="*/ 1 h 836"/>
                <a:gd name="T102" fmla="*/ 1 w 1180"/>
                <a:gd name="T103" fmla="*/ 1 h 836"/>
                <a:gd name="T104" fmla="*/ 1 w 1180"/>
                <a:gd name="T105" fmla="*/ 1 h 836"/>
                <a:gd name="T106" fmla="*/ 1 w 1180"/>
                <a:gd name="T107" fmla="*/ 1 h 836"/>
                <a:gd name="T108" fmla="*/ 1 w 1180"/>
                <a:gd name="T109" fmla="*/ 1 h 836"/>
                <a:gd name="T110" fmla="*/ 1 w 1180"/>
                <a:gd name="T111" fmla="*/ 1 h 836"/>
                <a:gd name="T112" fmla="*/ 1 w 1180"/>
                <a:gd name="T113" fmla="*/ 1 h 836"/>
                <a:gd name="T114" fmla="*/ 1 w 1180"/>
                <a:gd name="T115" fmla="*/ 1 h 836"/>
                <a:gd name="T116" fmla="*/ 1 w 1180"/>
                <a:gd name="T117" fmla="*/ 1 h 836"/>
                <a:gd name="T118" fmla="*/ 1 w 1180"/>
                <a:gd name="T119" fmla="*/ 1 h 836"/>
                <a:gd name="T120" fmla="*/ 1 w 1180"/>
                <a:gd name="T121" fmla="*/ 1 h 836"/>
                <a:gd name="T122" fmla="*/ 1 w 1180"/>
                <a:gd name="T123" fmla="*/ 1 h 836"/>
                <a:gd name="T124" fmla="*/ 1 w 1180"/>
                <a:gd name="T125" fmla="*/ 1 h 8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0"/>
                <a:gd name="T190" fmla="*/ 0 h 836"/>
                <a:gd name="T191" fmla="*/ 1180 w 1180"/>
                <a:gd name="T192" fmla="*/ 836 h 8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0" h="836">
                  <a:moveTo>
                    <a:pt x="339" y="0"/>
                  </a:moveTo>
                  <a:lnTo>
                    <a:pt x="336" y="1"/>
                  </a:lnTo>
                  <a:lnTo>
                    <a:pt x="333" y="3"/>
                  </a:lnTo>
                  <a:lnTo>
                    <a:pt x="333" y="8"/>
                  </a:lnTo>
                  <a:lnTo>
                    <a:pt x="329" y="11"/>
                  </a:lnTo>
                  <a:lnTo>
                    <a:pt x="327" y="13"/>
                  </a:lnTo>
                  <a:lnTo>
                    <a:pt x="321" y="16"/>
                  </a:lnTo>
                  <a:lnTo>
                    <a:pt x="319" y="22"/>
                  </a:lnTo>
                  <a:lnTo>
                    <a:pt x="313" y="28"/>
                  </a:lnTo>
                  <a:lnTo>
                    <a:pt x="309" y="32"/>
                  </a:lnTo>
                  <a:lnTo>
                    <a:pt x="309" y="33"/>
                  </a:lnTo>
                  <a:lnTo>
                    <a:pt x="304" y="35"/>
                  </a:lnTo>
                  <a:lnTo>
                    <a:pt x="301" y="37"/>
                  </a:lnTo>
                  <a:lnTo>
                    <a:pt x="300" y="39"/>
                  </a:lnTo>
                  <a:lnTo>
                    <a:pt x="300" y="45"/>
                  </a:lnTo>
                  <a:lnTo>
                    <a:pt x="300" y="46"/>
                  </a:lnTo>
                  <a:lnTo>
                    <a:pt x="301" y="49"/>
                  </a:lnTo>
                  <a:lnTo>
                    <a:pt x="307" y="54"/>
                  </a:lnTo>
                  <a:lnTo>
                    <a:pt x="309" y="58"/>
                  </a:lnTo>
                  <a:lnTo>
                    <a:pt x="313" y="63"/>
                  </a:lnTo>
                  <a:lnTo>
                    <a:pt x="315" y="66"/>
                  </a:lnTo>
                  <a:lnTo>
                    <a:pt x="317" y="69"/>
                  </a:lnTo>
                  <a:lnTo>
                    <a:pt x="317" y="71"/>
                  </a:lnTo>
                  <a:lnTo>
                    <a:pt x="315" y="75"/>
                  </a:lnTo>
                  <a:lnTo>
                    <a:pt x="313" y="76"/>
                  </a:lnTo>
                  <a:lnTo>
                    <a:pt x="307" y="81"/>
                  </a:lnTo>
                  <a:lnTo>
                    <a:pt x="298" y="88"/>
                  </a:lnTo>
                  <a:lnTo>
                    <a:pt x="292" y="92"/>
                  </a:lnTo>
                  <a:lnTo>
                    <a:pt x="288" y="97"/>
                  </a:lnTo>
                  <a:lnTo>
                    <a:pt x="282" y="97"/>
                  </a:lnTo>
                  <a:lnTo>
                    <a:pt x="279" y="98"/>
                  </a:lnTo>
                  <a:lnTo>
                    <a:pt x="275" y="102"/>
                  </a:lnTo>
                  <a:lnTo>
                    <a:pt x="273" y="104"/>
                  </a:lnTo>
                  <a:lnTo>
                    <a:pt x="268" y="102"/>
                  </a:lnTo>
                  <a:lnTo>
                    <a:pt x="268" y="98"/>
                  </a:lnTo>
                  <a:lnTo>
                    <a:pt x="268" y="97"/>
                  </a:lnTo>
                  <a:lnTo>
                    <a:pt x="268" y="95"/>
                  </a:lnTo>
                  <a:lnTo>
                    <a:pt x="263" y="90"/>
                  </a:lnTo>
                  <a:lnTo>
                    <a:pt x="260" y="90"/>
                  </a:lnTo>
                  <a:lnTo>
                    <a:pt x="255" y="95"/>
                  </a:lnTo>
                  <a:lnTo>
                    <a:pt x="255" y="97"/>
                  </a:lnTo>
                  <a:lnTo>
                    <a:pt x="253" y="102"/>
                  </a:lnTo>
                  <a:lnTo>
                    <a:pt x="250" y="106"/>
                  </a:lnTo>
                  <a:lnTo>
                    <a:pt x="249" y="114"/>
                  </a:lnTo>
                  <a:lnTo>
                    <a:pt x="249" y="118"/>
                  </a:lnTo>
                  <a:lnTo>
                    <a:pt x="249" y="121"/>
                  </a:lnTo>
                  <a:lnTo>
                    <a:pt x="246" y="124"/>
                  </a:lnTo>
                  <a:lnTo>
                    <a:pt x="246" y="127"/>
                  </a:lnTo>
                  <a:lnTo>
                    <a:pt x="246" y="129"/>
                  </a:lnTo>
                  <a:lnTo>
                    <a:pt x="238" y="134"/>
                  </a:lnTo>
                  <a:lnTo>
                    <a:pt x="235" y="141"/>
                  </a:lnTo>
                  <a:lnTo>
                    <a:pt x="231" y="142"/>
                  </a:lnTo>
                  <a:lnTo>
                    <a:pt x="229" y="144"/>
                  </a:lnTo>
                  <a:lnTo>
                    <a:pt x="229" y="147"/>
                  </a:lnTo>
                  <a:lnTo>
                    <a:pt x="226" y="150"/>
                  </a:lnTo>
                  <a:lnTo>
                    <a:pt x="223" y="150"/>
                  </a:lnTo>
                  <a:lnTo>
                    <a:pt x="223" y="152"/>
                  </a:lnTo>
                  <a:lnTo>
                    <a:pt x="219" y="154"/>
                  </a:lnTo>
                  <a:lnTo>
                    <a:pt x="217" y="156"/>
                  </a:lnTo>
                  <a:lnTo>
                    <a:pt x="214" y="158"/>
                  </a:lnTo>
                  <a:lnTo>
                    <a:pt x="214" y="160"/>
                  </a:lnTo>
                  <a:lnTo>
                    <a:pt x="209" y="166"/>
                  </a:lnTo>
                  <a:lnTo>
                    <a:pt x="206" y="167"/>
                  </a:lnTo>
                  <a:lnTo>
                    <a:pt x="204" y="170"/>
                  </a:lnTo>
                  <a:lnTo>
                    <a:pt x="204" y="172"/>
                  </a:lnTo>
                  <a:lnTo>
                    <a:pt x="201" y="172"/>
                  </a:lnTo>
                  <a:lnTo>
                    <a:pt x="201" y="173"/>
                  </a:lnTo>
                  <a:lnTo>
                    <a:pt x="201" y="177"/>
                  </a:lnTo>
                  <a:lnTo>
                    <a:pt x="199" y="177"/>
                  </a:lnTo>
                  <a:lnTo>
                    <a:pt x="196" y="180"/>
                  </a:lnTo>
                  <a:lnTo>
                    <a:pt x="195" y="183"/>
                  </a:lnTo>
                  <a:lnTo>
                    <a:pt x="195" y="188"/>
                  </a:lnTo>
                  <a:lnTo>
                    <a:pt x="192" y="188"/>
                  </a:lnTo>
                  <a:lnTo>
                    <a:pt x="192" y="190"/>
                  </a:lnTo>
                  <a:lnTo>
                    <a:pt x="190" y="194"/>
                  </a:lnTo>
                  <a:lnTo>
                    <a:pt x="187" y="197"/>
                  </a:lnTo>
                  <a:lnTo>
                    <a:pt x="187" y="200"/>
                  </a:lnTo>
                  <a:lnTo>
                    <a:pt x="184" y="200"/>
                  </a:lnTo>
                  <a:lnTo>
                    <a:pt x="179" y="208"/>
                  </a:lnTo>
                  <a:lnTo>
                    <a:pt x="179" y="211"/>
                  </a:lnTo>
                  <a:lnTo>
                    <a:pt x="177" y="215"/>
                  </a:lnTo>
                  <a:lnTo>
                    <a:pt x="177" y="218"/>
                  </a:lnTo>
                  <a:lnTo>
                    <a:pt x="175" y="219"/>
                  </a:lnTo>
                  <a:lnTo>
                    <a:pt x="171" y="223"/>
                  </a:lnTo>
                  <a:lnTo>
                    <a:pt x="165" y="224"/>
                  </a:lnTo>
                  <a:lnTo>
                    <a:pt x="160" y="227"/>
                  </a:lnTo>
                  <a:lnTo>
                    <a:pt x="153" y="231"/>
                  </a:lnTo>
                  <a:lnTo>
                    <a:pt x="150" y="233"/>
                  </a:lnTo>
                  <a:lnTo>
                    <a:pt x="148" y="236"/>
                  </a:lnTo>
                  <a:lnTo>
                    <a:pt x="145" y="239"/>
                  </a:lnTo>
                  <a:lnTo>
                    <a:pt x="144" y="239"/>
                  </a:lnTo>
                  <a:lnTo>
                    <a:pt x="138" y="242"/>
                  </a:lnTo>
                  <a:lnTo>
                    <a:pt x="133" y="248"/>
                  </a:lnTo>
                  <a:lnTo>
                    <a:pt x="133" y="252"/>
                  </a:lnTo>
                  <a:lnTo>
                    <a:pt x="129" y="253"/>
                  </a:lnTo>
                  <a:lnTo>
                    <a:pt x="129" y="259"/>
                  </a:lnTo>
                  <a:lnTo>
                    <a:pt x="125" y="259"/>
                  </a:lnTo>
                  <a:lnTo>
                    <a:pt x="125" y="262"/>
                  </a:lnTo>
                  <a:lnTo>
                    <a:pt x="123" y="262"/>
                  </a:lnTo>
                  <a:lnTo>
                    <a:pt x="123" y="263"/>
                  </a:lnTo>
                  <a:lnTo>
                    <a:pt x="121" y="265"/>
                  </a:lnTo>
                  <a:lnTo>
                    <a:pt x="118" y="268"/>
                  </a:lnTo>
                  <a:lnTo>
                    <a:pt x="117" y="268"/>
                  </a:lnTo>
                  <a:lnTo>
                    <a:pt x="115" y="272"/>
                  </a:lnTo>
                  <a:lnTo>
                    <a:pt x="115" y="276"/>
                  </a:lnTo>
                  <a:lnTo>
                    <a:pt x="112" y="281"/>
                  </a:lnTo>
                  <a:lnTo>
                    <a:pt x="109" y="284"/>
                  </a:lnTo>
                  <a:lnTo>
                    <a:pt x="109" y="285"/>
                  </a:lnTo>
                  <a:lnTo>
                    <a:pt x="106" y="285"/>
                  </a:lnTo>
                  <a:lnTo>
                    <a:pt x="106" y="288"/>
                  </a:lnTo>
                  <a:lnTo>
                    <a:pt x="106" y="291"/>
                  </a:lnTo>
                  <a:lnTo>
                    <a:pt x="104" y="293"/>
                  </a:lnTo>
                  <a:lnTo>
                    <a:pt x="102" y="293"/>
                  </a:lnTo>
                  <a:lnTo>
                    <a:pt x="99" y="295"/>
                  </a:lnTo>
                  <a:lnTo>
                    <a:pt x="96" y="297"/>
                  </a:lnTo>
                  <a:lnTo>
                    <a:pt x="92" y="300"/>
                  </a:lnTo>
                  <a:lnTo>
                    <a:pt x="90" y="301"/>
                  </a:lnTo>
                  <a:lnTo>
                    <a:pt x="84" y="304"/>
                  </a:lnTo>
                  <a:lnTo>
                    <a:pt x="82" y="305"/>
                  </a:lnTo>
                  <a:lnTo>
                    <a:pt x="79" y="311"/>
                  </a:lnTo>
                  <a:lnTo>
                    <a:pt x="75" y="315"/>
                  </a:lnTo>
                  <a:lnTo>
                    <a:pt x="72" y="317"/>
                  </a:lnTo>
                  <a:lnTo>
                    <a:pt x="69" y="321"/>
                  </a:lnTo>
                  <a:lnTo>
                    <a:pt x="65" y="323"/>
                  </a:lnTo>
                  <a:lnTo>
                    <a:pt x="58" y="324"/>
                  </a:lnTo>
                  <a:lnTo>
                    <a:pt x="55" y="324"/>
                  </a:lnTo>
                  <a:lnTo>
                    <a:pt x="50" y="327"/>
                  </a:lnTo>
                  <a:lnTo>
                    <a:pt x="48" y="327"/>
                  </a:lnTo>
                  <a:lnTo>
                    <a:pt x="45" y="327"/>
                  </a:lnTo>
                  <a:lnTo>
                    <a:pt x="42" y="328"/>
                  </a:lnTo>
                  <a:lnTo>
                    <a:pt x="42" y="327"/>
                  </a:lnTo>
                  <a:lnTo>
                    <a:pt x="41" y="327"/>
                  </a:lnTo>
                  <a:lnTo>
                    <a:pt x="41" y="324"/>
                  </a:lnTo>
                  <a:lnTo>
                    <a:pt x="39" y="323"/>
                  </a:lnTo>
                  <a:lnTo>
                    <a:pt x="36" y="321"/>
                  </a:lnTo>
                  <a:lnTo>
                    <a:pt x="33" y="321"/>
                  </a:lnTo>
                  <a:lnTo>
                    <a:pt x="31" y="323"/>
                  </a:lnTo>
                  <a:lnTo>
                    <a:pt x="26" y="327"/>
                  </a:lnTo>
                  <a:lnTo>
                    <a:pt x="21" y="334"/>
                  </a:lnTo>
                  <a:lnTo>
                    <a:pt x="19" y="336"/>
                  </a:lnTo>
                  <a:lnTo>
                    <a:pt x="17" y="344"/>
                  </a:lnTo>
                  <a:lnTo>
                    <a:pt x="17" y="347"/>
                  </a:lnTo>
                  <a:lnTo>
                    <a:pt x="14" y="351"/>
                  </a:lnTo>
                  <a:lnTo>
                    <a:pt x="8" y="355"/>
                  </a:lnTo>
                  <a:lnTo>
                    <a:pt x="8" y="357"/>
                  </a:lnTo>
                  <a:lnTo>
                    <a:pt x="6" y="361"/>
                  </a:lnTo>
                  <a:lnTo>
                    <a:pt x="4" y="363"/>
                  </a:lnTo>
                  <a:lnTo>
                    <a:pt x="1" y="368"/>
                  </a:lnTo>
                  <a:lnTo>
                    <a:pt x="0" y="373"/>
                  </a:lnTo>
                  <a:lnTo>
                    <a:pt x="0" y="376"/>
                  </a:lnTo>
                  <a:lnTo>
                    <a:pt x="1" y="382"/>
                  </a:lnTo>
                  <a:lnTo>
                    <a:pt x="6" y="386"/>
                  </a:lnTo>
                  <a:lnTo>
                    <a:pt x="6" y="392"/>
                  </a:lnTo>
                  <a:lnTo>
                    <a:pt x="6" y="393"/>
                  </a:lnTo>
                  <a:lnTo>
                    <a:pt x="8" y="402"/>
                  </a:lnTo>
                  <a:lnTo>
                    <a:pt x="8" y="405"/>
                  </a:lnTo>
                  <a:lnTo>
                    <a:pt x="12" y="402"/>
                  </a:lnTo>
                  <a:lnTo>
                    <a:pt x="17" y="402"/>
                  </a:lnTo>
                  <a:lnTo>
                    <a:pt x="19" y="399"/>
                  </a:lnTo>
                  <a:lnTo>
                    <a:pt x="21" y="399"/>
                  </a:lnTo>
                  <a:lnTo>
                    <a:pt x="23" y="399"/>
                  </a:lnTo>
                  <a:lnTo>
                    <a:pt x="23" y="402"/>
                  </a:lnTo>
                  <a:lnTo>
                    <a:pt x="23" y="405"/>
                  </a:lnTo>
                  <a:lnTo>
                    <a:pt x="26" y="406"/>
                  </a:lnTo>
                  <a:lnTo>
                    <a:pt x="23" y="409"/>
                  </a:lnTo>
                  <a:lnTo>
                    <a:pt x="23" y="411"/>
                  </a:lnTo>
                  <a:lnTo>
                    <a:pt x="23" y="413"/>
                  </a:lnTo>
                  <a:lnTo>
                    <a:pt x="21" y="416"/>
                  </a:lnTo>
                  <a:lnTo>
                    <a:pt x="21" y="418"/>
                  </a:lnTo>
                  <a:lnTo>
                    <a:pt x="26" y="418"/>
                  </a:lnTo>
                  <a:lnTo>
                    <a:pt x="28" y="418"/>
                  </a:lnTo>
                  <a:lnTo>
                    <a:pt x="31" y="418"/>
                  </a:lnTo>
                  <a:lnTo>
                    <a:pt x="33" y="416"/>
                  </a:lnTo>
                  <a:lnTo>
                    <a:pt x="39" y="420"/>
                  </a:lnTo>
                  <a:lnTo>
                    <a:pt x="41" y="423"/>
                  </a:lnTo>
                  <a:lnTo>
                    <a:pt x="45" y="425"/>
                  </a:lnTo>
                  <a:lnTo>
                    <a:pt x="45" y="426"/>
                  </a:lnTo>
                  <a:lnTo>
                    <a:pt x="48" y="430"/>
                  </a:lnTo>
                  <a:lnTo>
                    <a:pt x="48" y="432"/>
                  </a:lnTo>
                  <a:lnTo>
                    <a:pt x="50" y="430"/>
                  </a:lnTo>
                  <a:lnTo>
                    <a:pt x="48" y="431"/>
                  </a:lnTo>
                  <a:lnTo>
                    <a:pt x="52" y="432"/>
                  </a:lnTo>
                  <a:lnTo>
                    <a:pt x="55" y="432"/>
                  </a:lnTo>
                  <a:lnTo>
                    <a:pt x="58" y="432"/>
                  </a:lnTo>
                  <a:lnTo>
                    <a:pt x="62" y="432"/>
                  </a:lnTo>
                  <a:lnTo>
                    <a:pt x="65" y="432"/>
                  </a:lnTo>
                  <a:lnTo>
                    <a:pt x="69" y="432"/>
                  </a:lnTo>
                  <a:lnTo>
                    <a:pt x="72" y="434"/>
                  </a:lnTo>
                  <a:lnTo>
                    <a:pt x="75" y="434"/>
                  </a:lnTo>
                  <a:lnTo>
                    <a:pt x="72" y="434"/>
                  </a:lnTo>
                  <a:lnTo>
                    <a:pt x="72" y="432"/>
                  </a:lnTo>
                  <a:lnTo>
                    <a:pt x="72" y="430"/>
                  </a:lnTo>
                  <a:lnTo>
                    <a:pt x="75" y="430"/>
                  </a:lnTo>
                  <a:lnTo>
                    <a:pt x="77" y="432"/>
                  </a:lnTo>
                  <a:lnTo>
                    <a:pt x="79" y="434"/>
                  </a:lnTo>
                  <a:lnTo>
                    <a:pt x="82" y="436"/>
                  </a:lnTo>
                  <a:lnTo>
                    <a:pt x="84" y="436"/>
                  </a:lnTo>
                  <a:lnTo>
                    <a:pt x="87" y="436"/>
                  </a:lnTo>
                  <a:lnTo>
                    <a:pt x="90" y="438"/>
                  </a:lnTo>
                  <a:lnTo>
                    <a:pt x="90" y="441"/>
                  </a:lnTo>
                  <a:lnTo>
                    <a:pt x="90" y="444"/>
                  </a:lnTo>
                  <a:lnTo>
                    <a:pt x="84" y="444"/>
                  </a:lnTo>
                  <a:lnTo>
                    <a:pt x="82" y="446"/>
                  </a:lnTo>
                  <a:lnTo>
                    <a:pt x="87" y="447"/>
                  </a:lnTo>
                  <a:lnTo>
                    <a:pt x="92" y="453"/>
                  </a:lnTo>
                  <a:lnTo>
                    <a:pt x="95" y="457"/>
                  </a:lnTo>
                  <a:lnTo>
                    <a:pt x="96" y="459"/>
                  </a:lnTo>
                  <a:lnTo>
                    <a:pt x="102" y="465"/>
                  </a:lnTo>
                  <a:lnTo>
                    <a:pt x="104" y="469"/>
                  </a:lnTo>
                  <a:lnTo>
                    <a:pt x="106" y="470"/>
                  </a:lnTo>
                  <a:lnTo>
                    <a:pt x="109" y="470"/>
                  </a:lnTo>
                  <a:lnTo>
                    <a:pt x="112" y="470"/>
                  </a:lnTo>
                  <a:lnTo>
                    <a:pt x="115" y="469"/>
                  </a:lnTo>
                  <a:lnTo>
                    <a:pt x="117" y="469"/>
                  </a:lnTo>
                  <a:lnTo>
                    <a:pt x="123" y="472"/>
                  </a:lnTo>
                  <a:lnTo>
                    <a:pt x="123" y="476"/>
                  </a:lnTo>
                  <a:lnTo>
                    <a:pt x="123" y="479"/>
                  </a:lnTo>
                  <a:lnTo>
                    <a:pt x="125" y="482"/>
                  </a:lnTo>
                  <a:lnTo>
                    <a:pt x="131" y="482"/>
                  </a:lnTo>
                  <a:lnTo>
                    <a:pt x="133" y="479"/>
                  </a:lnTo>
                  <a:lnTo>
                    <a:pt x="133" y="478"/>
                  </a:lnTo>
                  <a:lnTo>
                    <a:pt x="138" y="478"/>
                  </a:lnTo>
                  <a:lnTo>
                    <a:pt x="144" y="478"/>
                  </a:lnTo>
                  <a:lnTo>
                    <a:pt x="148" y="476"/>
                  </a:lnTo>
                  <a:lnTo>
                    <a:pt x="153" y="476"/>
                  </a:lnTo>
                  <a:lnTo>
                    <a:pt x="156" y="472"/>
                  </a:lnTo>
                  <a:lnTo>
                    <a:pt x="158" y="472"/>
                  </a:lnTo>
                  <a:lnTo>
                    <a:pt x="162" y="472"/>
                  </a:lnTo>
                  <a:lnTo>
                    <a:pt x="162" y="476"/>
                  </a:lnTo>
                  <a:lnTo>
                    <a:pt x="162" y="479"/>
                  </a:lnTo>
                  <a:lnTo>
                    <a:pt x="168" y="479"/>
                  </a:lnTo>
                  <a:lnTo>
                    <a:pt x="171" y="479"/>
                  </a:lnTo>
                  <a:lnTo>
                    <a:pt x="175" y="479"/>
                  </a:lnTo>
                  <a:lnTo>
                    <a:pt x="177" y="479"/>
                  </a:lnTo>
                  <a:lnTo>
                    <a:pt x="183" y="482"/>
                  </a:lnTo>
                  <a:lnTo>
                    <a:pt x="183" y="483"/>
                  </a:lnTo>
                  <a:lnTo>
                    <a:pt x="183" y="489"/>
                  </a:lnTo>
                  <a:lnTo>
                    <a:pt x="184" y="492"/>
                  </a:lnTo>
                  <a:lnTo>
                    <a:pt x="187" y="495"/>
                  </a:lnTo>
                  <a:lnTo>
                    <a:pt x="190" y="495"/>
                  </a:lnTo>
                  <a:lnTo>
                    <a:pt x="192" y="495"/>
                  </a:lnTo>
                  <a:lnTo>
                    <a:pt x="195" y="495"/>
                  </a:lnTo>
                  <a:lnTo>
                    <a:pt x="196" y="498"/>
                  </a:lnTo>
                  <a:lnTo>
                    <a:pt x="196" y="501"/>
                  </a:lnTo>
                  <a:lnTo>
                    <a:pt x="201" y="501"/>
                  </a:lnTo>
                  <a:lnTo>
                    <a:pt x="204" y="502"/>
                  </a:lnTo>
                  <a:lnTo>
                    <a:pt x="209" y="502"/>
                  </a:lnTo>
                  <a:lnTo>
                    <a:pt x="212" y="502"/>
                  </a:lnTo>
                  <a:lnTo>
                    <a:pt x="217" y="502"/>
                  </a:lnTo>
                  <a:lnTo>
                    <a:pt x="222" y="502"/>
                  </a:lnTo>
                  <a:lnTo>
                    <a:pt x="223" y="501"/>
                  </a:lnTo>
                  <a:lnTo>
                    <a:pt x="229" y="501"/>
                  </a:lnTo>
                  <a:lnTo>
                    <a:pt x="231" y="501"/>
                  </a:lnTo>
                  <a:lnTo>
                    <a:pt x="235" y="501"/>
                  </a:lnTo>
                  <a:lnTo>
                    <a:pt x="241" y="502"/>
                  </a:lnTo>
                  <a:lnTo>
                    <a:pt x="249" y="507"/>
                  </a:lnTo>
                  <a:lnTo>
                    <a:pt x="250" y="512"/>
                  </a:lnTo>
                  <a:lnTo>
                    <a:pt x="250" y="516"/>
                  </a:lnTo>
                  <a:lnTo>
                    <a:pt x="249" y="521"/>
                  </a:lnTo>
                  <a:lnTo>
                    <a:pt x="250" y="522"/>
                  </a:lnTo>
                  <a:lnTo>
                    <a:pt x="253" y="525"/>
                  </a:lnTo>
                  <a:lnTo>
                    <a:pt x="258" y="530"/>
                  </a:lnTo>
                  <a:lnTo>
                    <a:pt x="260" y="534"/>
                  </a:lnTo>
                  <a:lnTo>
                    <a:pt x="258" y="539"/>
                  </a:lnTo>
                  <a:lnTo>
                    <a:pt x="255" y="541"/>
                  </a:lnTo>
                  <a:lnTo>
                    <a:pt x="253" y="543"/>
                  </a:lnTo>
                  <a:lnTo>
                    <a:pt x="253" y="545"/>
                  </a:lnTo>
                  <a:lnTo>
                    <a:pt x="255" y="548"/>
                  </a:lnTo>
                  <a:lnTo>
                    <a:pt x="258" y="551"/>
                  </a:lnTo>
                  <a:lnTo>
                    <a:pt x="263" y="557"/>
                  </a:lnTo>
                  <a:lnTo>
                    <a:pt x="260" y="559"/>
                  </a:lnTo>
                  <a:lnTo>
                    <a:pt x="263" y="562"/>
                  </a:lnTo>
                  <a:lnTo>
                    <a:pt x="265" y="564"/>
                  </a:lnTo>
                  <a:lnTo>
                    <a:pt x="273" y="564"/>
                  </a:lnTo>
                  <a:lnTo>
                    <a:pt x="277" y="564"/>
                  </a:lnTo>
                  <a:lnTo>
                    <a:pt x="279" y="562"/>
                  </a:lnTo>
                  <a:lnTo>
                    <a:pt x="282" y="559"/>
                  </a:lnTo>
                  <a:lnTo>
                    <a:pt x="285" y="559"/>
                  </a:lnTo>
                  <a:lnTo>
                    <a:pt x="288" y="557"/>
                  </a:lnTo>
                  <a:lnTo>
                    <a:pt x="290" y="557"/>
                  </a:lnTo>
                  <a:lnTo>
                    <a:pt x="288" y="559"/>
                  </a:lnTo>
                  <a:lnTo>
                    <a:pt x="288" y="562"/>
                  </a:lnTo>
                  <a:lnTo>
                    <a:pt x="288" y="564"/>
                  </a:lnTo>
                  <a:lnTo>
                    <a:pt x="295" y="564"/>
                  </a:lnTo>
                  <a:lnTo>
                    <a:pt x="301" y="564"/>
                  </a:lnTo>
                  <a:lnTo>
                    <a:pt x="304" y="564"/>
                  </a:lnTo>
                  <a:lnTo>
                    <a:pt x="309" y="564"/>
                  </a:lnTo>
                  <a:lnTo>
                    <a:pt x="309" y="566"/>
                  </a:lnTo>
                  <a:lnTo>
                    <a:pt x="313" y="568"/>
                  </a:lnTo>
                  <a:lnTo>
                    <a:pt x="315" y="574"/>
                  </a:lnTo>
                  <a:lnTo>
                    <a:pt x="317" y="575"/>
                  </a:lnTo>
                  <a:lnTo>
                    <a:pt x="319" y="580"/>
                  </a:lnTo>
                  <a:lnTo>
                    <a:pt x="317" y="582"/>
                  </a:lnTo>
                  <a:lnTo>
                    <a:pt x="315" y="582"/>
                  </a:lnTo>
                  <a:lnTo>
                    <a:pt x="315" y="585"/>
                  </a:lnTo>
                  <a:lnTo>
                    <a:pt x="315" y="589"/>
                  </a:lnTo>
                  <a:lnTo>
                    <a:pt x="315" y="591"/>
                  </a:lnTo>
                  <a:lnTo>
                    <a:pt x="315" y="597"/>
                  </a:lnTo>
                  <a:lnTo>
                    <a:pt x="317" y="599"/>
                  </a:lnTo>
                  <a:lnTo>
                    <a:pt x="317" y="600"/>
                  </a:lnTo>
                  <a:lnTo>
                    <a:pt x="319" y="603"/>
                  </a:lnTo>
                  <a:lnTo>
                    <a:pt x="317" y="604"/>
                  </a:lnTo>
                  <a:lnTo>
                    <a:pt x="315" y="606"/>
                  </a:lnTo>
                  <a:lnTo>
                    <a:pt x="313" y="610"/>
                  </a:lnTo>
                  <a:lnTo>
                    <a:pt x="313" y="612"/>
                  </a:lnTo>
                  <a:lnTo>
                    <a:pt x="315" y="612"/>
                  </a:lnTo>
                  <a:lnTo>
                    <a:pt x="319" y="616"/>
                  </a:lnTo>
                  <a:lnTo>
                    <a:pt x="327" y="616"/>
                  </a:lnTo>
                  <a:lnTo>
                    <a:pt x="329" y="619"/>
                  </a:lnTo>
                  <a:lnTo>
                    <a:pt x="333" y="619"/>
                  </a:lnTo>
                  <a:lnTo>
                    <a:pt x="336" y="621"/>
                  </a:lnTo>
                  <a:lnTo>
                    <a:pt x="352" y="625"/>
                  </a:lnTo>
                  <a:lnTo>
                    <a:pt x="355" y="625"/>
                  </a:lnTo>
                  <a:lnTo>
                    <a:pt x="358" y="625"/>
                  </a:lnTo>
                  <a:lnTo>
                    <a:pt x="368" y="625"/>
                  </a:lnTo>
                  <a:lnTo>
                    <a:pt x="371" y="625"/>
                  </a:lnTo>
                  <a:lnTo>
                    <a:pt x="379" y="627"/>
                  </a:lnTo>
                  <a:lnTo>
                    <a:pt x="382" y="630"/>
                  </a:lnTo>
                  <a:lnTo>
                    <a:pt x="385" y="633"/>
                  </a:lnTo>
                  <a:lnTo>
                    <a:pt x="388" y="635"/>
                  </a:lnTo>
                  <a:lnTo>
                    <a:pt x="388" y="636"/>
                  </a:lnTo>
                  <a:lnTo>
                    <a:pt x="390" y="639"/>
                  </a:lnTo>
                  <a:lnTo>
                    <a:pt x="390" y="642"/>
                  </a:lnTo>
                  <a:lnTo>
                    <a:pt x="390" y="643"/>
                  </a:lnTo>
                  <a:lnTo>
                    <a:pt x="390" y="648"/>
                  </a:lnTo>
                  <a:lnTo>
                    <a:pt x="390" y="651"/>
                  </a:lnTo>
                  <a:lnTo>
                    <a:pt x="390" y="652"/>
                  </a:lnTo>
                  <a:lnTo>
                    <a:pt x="388" y="652"/>
                  </a:lnTo>
                  <a:lnTo>
                    <a:pt x="385" y="652"/>
                  </a:lnTo>
                  <a:lnTo>
                    <a:pt x="385" y="655"/>
                  </a:lnTo>
                  <a:lnTo>
                    <a:pt x="382" y="657"/>
                  </a:lnTo>
                  <a:lnTo>
                    <a:pt x="385" y="660"/>
                  </a:lnTo>
                  <a:lnTo>
                    <a:pt x="388" y="660"/>
                  </a:lnTo>
                  <a:lnTo>
                    <a:pt x="390" y="660"/>
                  </a:lnTo>
                  <a:lnTo>
                    <a:pt x="393" y="660"/>
                  </a:lnTo>
                  <a:lnTo>
                    <a:pt x="395" y="662"/>
                  </a:lnTo>
                  <a:lnTo>
                    <a:pt x="393" y="664"/>
                  </a:lnTo>
                  <a:lnTo>
                    <a:pt x="388" y="664"/>
                  </a:lnTo>
                  <a:lnTo>
                    <a:pt x="388" y="666"/>
                  </a:lnTo>
                  <a:lnTo>
                    <a:pt x="388" y="669"/>
                  </a:lnTo>
                  <a:lnTo>
                    <a:pt x="390" y="672"/>
                  </a:lnTo>
                  <a:lnTo>
                    <a:pt x="390" y="675"/>
                  </a:lnTo>
                  <a:lnTo>
                    <a:pt x="393" y="681"/>
                  </a:lnTo>
                  <a:lnTo>
                    <a:pt x="396" y="683"/>
                  </a:lnTo>
                  <a:lnTo>
                    <a:pt x="396" y="685"/>
                  </a:lnTo>
                  <a:lnTo>
                    <a:pt x="395" y="686"/>
                  </a:lnTo>
                  <a:lnTo>
                    <a:pt x="393" y="691"/>
                  </a:lnTo>
                  <a:lnTo>
                    <a:pt x="393" y="695"/>
                  </a:lnTo>
                  <a:lnTo>
                    <a:pt x="395" y="691"/>
                  </a:lnTo>
                  <a:lnTo>
                    <a:pt x="396" y="691"/>
                  </a:lnTo>
                  <a:lnTo>
                    <a:pt x="399" y="688"/>
                  </a:lnTo>
                  <a:lnTo>
                    <a:pt x="402" y="688"/>
                  </a:lnTo>
                  <a:lnTo>
                    <a:pt x="404" y="691"/>
                  </a:lnTo>
                  <a:lnTo>
                    <a:pt x="404" y="695"/>
                  </a:lnTo>
                  <a:lnTo>
                    <a:pt x="406" y="698"/>
                  </a:lnTo>
                  <a:lnTo>
                    <a:pt x="412" y="700"/>
                  </a:lnTo>
                  <a:lnTo>
                    <a:pt x="415" y="700"/>
                  </a:lnTo>
                  <a:lnTo>
                    <a:pt x="419" y="703"/>
                  </a:lnTo>
                  <a:lnTo>
                    <a:pt x="425" y="706"/>
                  </a:lnTo>
                  <a:lnTo>
                    <a:pt x="427" y="706"/>
                  </a:lnTo>
                  <a:lnTo>
                    <a:pt x="430" y="706"/>
                  </a:lnTo>
                  <a:lnTo>
                    <a:pt x="427" y="703"/>
                  </a:lnTo>
                  <a:lnTo>
                    <a:pt x="427" y="700"/>
                  </a:lnTo>
                  <a:lnTo>
                    <a:pt x="430" y="700"/>
                  </a:lnTo>
                  <a:lnTo>
                    <a:pt x="431" y="700"/>
                  </a:lnTo>
                  <a:lnTo>
                    <a:pt x="431" y="703"/>
                  </a:lnTo>
                  <a:lnTo>
                    <a:pt x="431" y="706"/>
                  </a:lnTo>
                  <a:lnTo>
                    <a:pt x="433" y="708"/>
                  </a:lnTo>
                  <a:lnTo>
                    <a:pt x="436" y="708"/>
                  </a:lnTo>
                  <a:lnTo>
                    <a:pt x="438" y="708"/>
                  </a:lnTo>
                  <a:lnTo>
                    <a:pt x="444" y="706"/>
                  </a:lnTo>
                  <a:lnTo>
                    <a:pt x="444" y="700"/>
                  </a:lnTo>
                  <a:lnTo>
                    <a:pt x="444" y="698"/>
                  </a:lnTo>
                  <a:lnTo>
                    <a:pt x="444" y="696"/>
                  </a:lnTo>
                  <a:lnTo>
                    <a:pt x="446" y="696"/>
                  </a:lnTo>
                  <a:lnTo>
                    <a:pt x="449" y="696"/>
                  </a:lnTo>
                  <a:lnTo>
                    <a:pt x="450" y="696"/>
                  </a:lnTo>
                  <a:lnTo>
                    <a:pt x="453" y="698"/>
                  </a:lnTo>
                  <a:lnTo>
                    <a:pt x="453" y="700"/>
                  </a:lnTo>
                  <a:lnTo>
                    <a:pt x="450" y="700"/>
                  </a:lnTo>
                  <a:lnTo>
                    <a:pt x="450" y="703"/>
                  </a:lnTo>
                  <a:lnTo>
                    <a:pt x="450" y="706"/>
                  </a:lnTo>
                  <a:lnTo>
                    <a:pt x="453" y="708"/>
                  </a:lnTo>
                  <a:lnTo>
                    <a:pt x="458" y="706"/>
                  </a:lnTo>
                  <a:lnTo>
                    <a:pt x="460" y="706"/>
                  </a:lnTo>
                  <a:lnTo>
                    <a:pt x="463" y="703"/>
                  </a:lnTo>
                  <a:lnTo>
                    <a:pt x="466" y="703"/>
                  </a:lnTo>
                  <a:lnTo>
                    <a:pt x="469" y="703"/>
                  </a:lnTo>
                  <a:lnTo>
                    <a:pt x="471" y="703"/>
                  </a:lnTo>
                  <a:lnTo>
                    <a:pt x="472" y="706"/>
                  </a:lnTo>
                  <a:lnTo>
                    <a:pt x="475" y="706"/>
                  </a:lnTo>
                  <a:lnTo>
                    <a:pt x="477" y="706"/>
                  </a:lnTo>
                  <a:lnTo>
                    <a:pt x="477" y="708"/>
                  </a:lnTo>
                  <a:lnTo>
                    <a:pt x="480" y="708"/>
                  </a:lnTo>
                  <a:lnTo>
                    <a:pt x="485" y="709"/>
                  </a:lnTo>
                  <a:lnTo>
                    <a:pt x="490" y="709"/>
                  </a:lnTo>
                  <a:lnTo>
                    <a:pt x="493" y="714"/>
                  </a:lnTo>
                  <a:lnTo>
                    <a:pt x="490" y="717"/>
                  </a:lnTo>
                  <a:lnTo>
                    <a:pt x="485" y="721"/>
                  </a:lnTo>
                  <a:lnTo>
                    <a:pt x="485" y="724"/>
                  </a:lnTo>
                  <a:lnTo>
                    <a:pt x="490" y="725"/>
                  </a:lnTo>
                  <a:lnTo>
                    <a:pt x="493" y="725"/>
                  </a:lnTo>
                  <a:lnTo>
                    <a:pt x="495" y="727"/>
                  </a:lnTo>
                  <a:lnTo>
                    <a:pt x="498" y="727"/>
                  </a:lnTo>
                  <a:lnTo>
                    <a:pt x="499" y="730"/>
                  </a:lnTo>
                  <a:lnTo>
                    <a:pt x="502" y="730"/>
                  </a:lnTo>
                  <a:lnTo>
                    <a:pt x="502" y="727"/>
                  </a:lnTo>
                  <a:lnTo>
                    <a:pt x="507" y="727"/>
                  </a:lnTo>
                  <a:lnTo>
                    <a:pt x="507" y="730"/>
                  </a:lnTo>
                  <a:lnTo>
                    <a:pt x="510" y="734"/>
                  </a:lnTo>
                  <a:lnTo>
                    <a:pt x="512" y="737"/>
                  </a:lnTo>
                  <a:lnTo>
                    <a:pt x="514" y="737"/>
                  </a:lnTo>
                  <a:lnTo>
                    <a:pt x="517" y="734"/>
                  </a:lnTo>
                  <a:lnTo>
                    <a:pt x="519" y="734"/>
                  </a:lnTo>
                  <a:lnTo>
                    <a:pt x="522" y="733"/>
                  </a:lnTo>
                  <a:lnTo>
                    <a:pt x="525" y="733"/>
                  </a:lnTo>
                  <a:lnTo>
                    <a:pt x="526" y="733"/>
                  </a:lnTo>
                  <a:lnTo>
                    <a:pt x="531" y="734"/>
                  </a:lnTo>
                  <a:lnTo>
                    <a:pt x="534" y="739"/>
                  </a:lnTo>
                  <a:lnTo>
                    <a:pt x="536" y="739"/>
                  </a:lnTo>
                  <a:lnTo>
                    <a:pt x="536" y="741"/>
                  </a:lnTo>
                  <a:lnTo>
                    <a:pt x="538" y="741"/>
                  </a:lnTo>
                  <a:lnTo>
                    <a:pt x="544" y="741"/>
                  </a:lnTo>
                  <a:lnTo>
                    <a:pt x="547" y="744"/>
                  </a:lnTo>
                  <a:lnTo>
                    <a:pt x="549" y="750"/>
                  </a:lnTo>
                  <a:lnTo>
                    <a:pt x="558" y="756"/>
                  </a:lnTo>
                  <a:lnTo>
                    <a:pt x="561" y="756"/>
                  </a:lnTo>
                  <a:lnTo>
                    <a:pt x="566" y="757"/>
                  </a:lnTo>
                  <a:lnTo>
                    <a:pt x="568" y="760"/>
                  </a:lnTo>
                  <a:lnTo>
                    <a:pt x="573" y="760"/>
                  </a:lnTo>
                  <a:lnTo>
                    <a:pt x="576" y="760"/>
                  </a:lnTo>
                  <a:lnTo>
                    <a:pt x="577" y="760"/>
                  </a:lnTo>
                  <a:lnTo>
                    <a:pt x="580" y="761"/>
                  </a:lnTo>
                  <a:lnTo>
                    <a:pt x="583" y="761"/>
                  </a:lnTo>
                  <a:lnTo>
                    <a:pt x="588" y="764"/>
                  </a:lnTo>
                  <a:lnTo>
                    <a:pt x="590" y="767"/>
                  </a:lnTo>
                  <a:lnTo>
                    <a:pt x="592" y="767"/>
                  </a:lnTo>
                  <a:lnTo>
                    <a:pt x="595" y="767"/>
                  </a:lnTo>
                  <a:lnTo>
                    <a:pt x="598" y="767"/>
                  </a:lnTo>
                  <a:lnTo>
                    <a:pt x="598" y="769"/>
                  </a:lnTo>
                  <a:lnTo>
                    <a:pt x="603" y="769"/>
                  </a:lnTo>
                  <a:lnTo>
                    <a:pt x="606" y="769"/>
                  </a:lnTo>
                  <a:lnTo>
                    <a:pt x="611" y="768"/>
                  </a:lnTo>
                  <a:lnTo>
                    <a:pt x="615" y="767"/>
                  </a:lnTo>
                  <a:lnTo>
                    <a:pt x="617" y="763"/>
                  </a:lnTo>
                  <a:lnTo>
                    <a:pt x="622" y="761"/>
                  </a:lnTo>
                  <a:lnTo>
                    <a:pt x="627" y="763"/>
                  </a:lnTo>
                  <a:lnTo>
                    <a:pt x="629" y="767"/>
                  </a:lnTo>
                  <a:lnTo>
                    <a:pt x="631" y="767"/>
                  </a:lnTo>
                  <a:lnTo>
                    <a:pt x="634" y="768"/>
                  </a:lnTo>
                  <a:lnTo>
                    <a:pt x="638" y="768"/>
                  </a:lnTo>
                  <a:lnTo>
                    <a:pt x="642" y="769"/>
                  </a:lnTo>
                  <a:lnTo>
                    <a:pt x="642" y="770"/>
                  </a:lnTo>
                  <a:lnTo>
                    <a:pt x="642" y="773"/>
                  </a:lnTo>
                  <a:lnTo>
                    <a:pt x="642" y="776"/>
                  </a:lnTo>
                  <a:lnTo>
                    <a:pt x="642" y="778"/>
                  </a:lnTo>
                  <a:lnTo>
                    <a:pt x="644" y="775"/>
                  </a:lnTo>
                  <a:lnTo>
                    <a:pt x="647" y="775"/>
                  </a:lnTo>
                  <a:lnTo>
                    <a:pt x="650" y="776"/>
                  </a:lnTo>
                  <a:lnTo>
                    <a:pt x="653" y="778"/>
                  </a:lnTo>
                  <a:lnTo>
                    <a:pt x="655" y="780"/>
                  </a:lnTo>
                  <a:lnTo>
                    <a:pt x="658" y="783"/>
                  </a:lnTo>
                  <a:lnTo>
                    <a:pt x="660" y="785"/>
                  </a:lnTo>
                  <a:lnTo>
                    <a:pt x="664" y="786"/>
                  </a:lnTo>
                  <a:lnTo>
                    <a:pt x="661" y="790"/>
                  </a:lnTo>
                  <a:lnTo>
                    <a:pt x="663" y="792"/>
                  </a:lnTo>
                  <a:lnTo>
                    <a:pt x="665" y="791"/>
                  </a:lnTo>
                  <a:lnTo>
                    <a:pt x="668" y="790"/>
                  </a:lnTo>
                  <a:lnTo>
                    <a:pt x="669" y="791"/>
                  </a:lnTo>
                  <a:lnTo>
                    <a:pt x="672" y="793"/>
                  </a:lnTo>
                  <a:lnTo>
                    <a:pt x="674" y="795"/>
                  </a:lnTo>
                  <a:lnTo>
                    <a:pt x="676" y="796"/>
                  </a:lnTo>
                  <a:lnTo>
                    <a:pt x="679" y="796"/>
                  </a:lnTo>
                  <a:lnTo>
                    <a:pt x="681" y="796"/>
                  </a:lnTo>
                  <a:lnTo>
                    <a:pt x="685" y="796"/>
                  </a:lnTo>
                  <a:lnTo>
                    <a:pt x="688" y="796"/>
                  </a:lnTo>
                  <a:lnTo>
                    <a:pt x="691" y="794"/>
                  </a:lnTo>
                  <a:lnTo>
                    <a:pt x="695" y="794"/>
                  </a:lnTo>
                  <a:lnTo>
                    <a:pt x="698" y="794"/>
                  </a:lnTo>
                  <a:lnTo>
                    <a:pt x="700" y="796"/>
                  </a:lnTo>
                  <a:lnTo>
                    <a:pt x="704" y="796"/>
                  </a:lnTo>
                  <a:lnTo>
                    <a:pt x="706" y="796"/>
                  </a:lnTo>
                  <a:lnTo>
                    <a:pt x="708" y="794"/>
                  </a:lnTo>
                  <a:lnTo>
                    <a:pt x="712" y="792"/>
                  </a:lnTo>
                  <a:lnTo>
                    <a:pt x="715" y="793"/>
                  </a:lnTo>
                  <a:lnTo>
                    <a:pt x="718" y="794"/>
                  </a:lnTo>
                  <a:lnTo>
                    <a:pt x="721" y="796"/>
                  </a:lnTo>
                  <a:lnTo>
                    <a:pt x="725" y="796"/>
                  </a:lnTo>
                  <a:lnTo>
                    <a:pt x="728" y="797"/>
                  </a:lnTo>
                  <a:lnTo>
                    <a:pt x="731" y="798"/>
                  </a:lnTo>
                  <a:lnTo>
                    <a:pt x="733" y="799"/>
                  </a:lnTo>
                  <a:lnTo>
                    <a:pt x="736" y="800"/>
                  </a:lnTo>
                  <a:lnTo>
                    <a:pt x="737" y="803"/>
                  </a:lnTo>
                  <a:lnTo>
                    <a:pt x="739" y="806"/>
                  </a:lnTo>
                  <a:lnTo>
                    <a:pt x="742" y="809"/>
                  </a:lnTo>
                  <a:lnTo>
                    <a:pt x="744" y="811"/>
                  </a:lnTo>
                  <a:lnTo>
                    <a:pt x="747" y="816"/>
                  </a:lnTo>
                  <a:lnTo>
                    <a:pt x="750" y="817"/>
                  </a:lnTo>
                  <a:lnTo>
                    <a:pt x="753" y="819"/>
                  </a:lnTo>
                  <a:lnTo>
                    <a:pt x="756" y="819"/>
                  </a:lnTo>
                  <a:lnTo>
                    <a:pt x="760" y="817"/>
                  </a:lnTo>
                  <a:lnTo>
                    <a:pt x="764" y="816"/>
                  </a:lnTo>
                  <a:lnTo>
                    <a:pt x="769" y="815"/>
                  </a:lnTo>
                  <a:lnTo>
                    <a:pt x="773" y="812"/>
                  </a:lnTo>
                  <a:lnTo>
                    <a:pt x="773" y="816"/>
                  </a:lnTo>
                  <a:lnTo>
                    <a:pt x="777" y="816"/>
                  </a:lnTo>
                  <a:lnTo>
                    <a:pt x="779" y="817"/>
                  </a:lnTo>
                  <a:lnTo>
                    <a:pt x="782" y="817"/>
                  </a:lnTo>
                  <a:lnTo>
                    <a:pt x="785" y="816"/>
                  </a:lnTo>
                  <a:lnTo>
                    <a:pt x="785" y="810"/>
                  </a:lnTo>
                  <a:lnTo>
                    <a:pt x="787" y="807"/>
                  </a:lnTo>
                  <a:lnTo>
                    <a:pt x="787" y="803"/>
                  </a:lnTo>
                  <a:lnTo>
                    <a:pt x="788" y="800"/>
                  </a:lnTo>
                  <a:lnTo>
                    <a:pt x="790" y="800"/>
                  </a:lnTo>
                  <a:lnTo>
                    <a:pt x="790" y="796"/>
                  </a:lnTo>
                  <a:lnTo>
                    <a:pt x="793" y="794"/>
                  </a:lnTo>
                  <a:lnTo>
                    <a:pt x="798" y="795"/>
                  </a:lnTo>
                  <a:lnTo>
                    <a:pt x="802" y="796"/>
                  </a:lnTo>
                  <a:lnTo>
                    <a:pt x="806" y="796"/>
                  </a:lnTo>
                  <a:lnTo>
                    <a:pt x="810" y="798"/>
                  </a:lnTo>
                  <a:lnTo>
                    <a:pt x="811" y="800"/>
                  </a:lnTo>
                  <a:lnTo>
                    <a:pt x="812" y="803"/>
                  </a:lnTo>
                  <a:lnTo>
                    <a:pt x="813" y="806"/>
                  </a:lnTo>
                  <a:lnTo>
                    <a:pt x="815" y="807"/>
                  </a:lnTo>
                  <a:lnTo>
                    <a:pt x="817" y="809"/>
                  </a:lnTo>
                  <a:lnTo>
                    <a:pt x="819" y="812"/>
                  </a:lnTo>
                  <a:lnTo>
                    <a:pt x="820" y="816"/>
                  </a:lnTo>
                  <a:lnTo>
                    <a:pt x="821" y="817"/>
                  </a:lnTo>
                  <a:lnTo>
                    <a:pt x="823" y="817"/>
                  </a:lnTo>
                  <a:lnTo>
                    <a:pt x="825" y="816"/>
                  </a:lnTo>
                  <a:lnTo>
                    <a:pt x="826" y="816"/>
                  </a:lnTo>
                  <a:lnTo>
                    <a:pt x="829" y="816"/>
                  </a:lnTo>
                  <a:lnTo>
                    <a:pt x="831" y="817"/>
                  </a:lnTo>
                  <a:lnTo>
                    <a:pt x="837" y="817"/>
                  </a:lnTo>
                  <a:lnTo>
                    <a:pt x="839" y="817"/>
                  </a:lnTo>
                  <a:lnTo>
                    <a:pt x="842" y="816"/>
                  </a:lnTo>
                  <a:lnTo>
                    <a:pt x="844" y="816"/>
                  </a:lnTo>
                  <a:lnTo>
                    <a:pt x="846" y="812"/>
                  </a:lnTo>
                  <a:lnTo>
                    <a:pt x="849" y="812"/>
                  </a:lnTo>
                  <a:lnTo>
                    <a:pt x="850" y="809"/>
                  </a:lnTo>
                  <a:lnTo>
                    <a:pt x="852" y="809"/>
                  </a:lnTo>
                  <a:lnTo>
                    <a:pt x="855" y="807"/>
                  </a:lnTo>
                  <a:lnTo>
                    <a:pt x="857" y="803"/>
                  </a:lnTo>
                  <a:lnTo>
                    <a:pt x="861" y="800"/>
                  </a:lnTo>
                  <a:lnTo>
                    <a:pt x="863" y="800"/>
                  </a:lnTo>
                  <a:lnTo>
                    <a:pt x="865" y="805"/>
                  </a:lnTo>
                  <a:lnTo>
                    <a:pt x="868" y="806"/>
                  </a:lnTo>
                  <a:lnTo>
                    <a:pt x="872" y="809"/>
                  </a:lnTo>
                  <a:lnTo>
                    <a:pt x="874" y="812"/>
                  </a:lnTo>
                  <a:lnTo>
                    <a:pt x="877" y="812"/>
                  </a:lnTo>
                  <a:lnTo>
                    <a:pt x="880" y="816"/>
                  </a:lnTo>
                  <a:lnTo>
                    <a:pt x="884" y="818"/>
                  </a:lnTo>
                  <a:lnTo>
                    <a:pt x="888" y="821"/>
                  </a:lnTo>
                  <a:lnTo>
                    <a:pt x="891" y="826"/>
                  </a:lnTo>
                  <a:lnTo>
                    <a:pt x="894" y="828"/>
                  </a:lnTo>
                  <a:lnTo>
                    <a:pt x="898" y="830"/>
                  </a:lnTo>
                  <a:lnTo>
                    <a:pt x="901" y="830"/>
                  </a:lnTo>
                  <a:lnTo>
                    <a:pt x="903" y="832"/>
                  </a:lnTo>
                  <a:lnTo>
                    <a:pt x="906" y="833"/>
                  </a:lnTo>
                  <a:lnTo>
                    <a:pt x="907" y="835"/>
                  </a:lnTo>
                  <a:lnTo>
                    <a:pt x="910" y="835"/>
                  </a:lnTo>
                  <a:lnTo>
                    <a:pt x="913" y="832"/>
                  </a:lnTo>
                  <a:lnTo>
                    <a:pt x="913" y="830"/>
                  </a:lnTo>
                  <a:lnTo>
                    <a:pt x="915" y="830"/>
                  </a:lnTo>
                  <a:lnTo>
                    <a:pt x="917" y="826"/>
                  </a:lnTo>
                  <a:lnTo>
                    <a:pt x="921" y="823"/>
                  </a:lnTo>
                  <a:lnTo>
                    <a:pt x="925" y="820"/>
                  </a:lnTo>
                  <a:lnTo>
                    <a:pt x="927" y="816"/>
                  </a:lnTo>
                  <a:lnTo>
                    <a:pt x="930" y="816"/>
                  </a:lnTo>
                  <a:lnTo>
                    <a:pt x="930" y="812"/>
                  </a:lnTo>
                  <a:lnTo>
                    <a:pt x="931" y="809"/>
                  </a:lnTo>
                  <a:lnTo>
                    <a:pt x="934" y="809"/>
                  </a:lnTo>
                  <a:lnTo>
                    <a:pt x="937" y="806"/>
                  </a:lnTo>
                  <a:lnTo>
                    <a:pt x="941" y="803"/>
                  </a:lnTo>
                  <a:lnTo>
                    <a:pt x="944" y="803"/>
                  </a:lnTo>
                  <a:lnTo>
                    <a:pt x="946" y="809"/>
                  </a:lnTo>
                  <a:lnTo>
                    <a:pt x="950" y="810"/>
                  </a:lnTo>
                  <a:lnTo>
                    <a:pt x="952" y="812"/>
                  </a:lnTo>
                  <a:lnTo>
                    <a:pt x="954" y="816"/>
                  </a:lnTo>
                  <a:lnTo>
                    <a:pt x="956" y="817"/>
                  </a:lnTo>
                  <a:lnTo>
                    <a:pt x="956" y="819"/>
                  </a:lnTo>
                  <a:lnTo>
                    <a:pt x="960" y="819"/>
                  </a:lnTo>
                  <a:lnTo>
                    <a:pt x="961" y="819"/>
                  </a:lnTo>
                  <a:lnTo>
                    <a:pt x="961" y="820"/>
                  </a:lnTo>
                  <a:lnTo>
                    <a:pt x="965" y="820"/>
                  </a:lnTo>
                  <a:lnTo>
                    <a:pt x="969" y="820"/>
                  </a:lnTo>
                  <a:lnTo>
                    <a:pt x="971" y="820"/>
                  </a:lnTo>
                  <a:lnTo>
                    <a:pt x="974" y="820"/>
                  </a:lnTo>
                  <a:lnTo>
                    <a:pt x="976" y="819"/>
                  </a:lnTo>
                  <a:lnTo>
                    <a:pt x="979" y="819"/>
                  </a:lnTo>
                  <a:lnTo>
                    <a:pt x="982" y="817"/>
                  </a:lnTo>
                  <a:lnTo>
                    <a:pt x="983" y="815"/>
                  </a:lnTo>
                  <a:lnTo>
                    <a:pt x="986" y="812"/>
                  </a:lnTo>
                  <a:lnTo>
                    <a:pt x="988" y="809"/>
                  </a:lnTo>
                  <a:lnTo>
                    <a:pt x="988" y="807"/>
                  </a:lnTo>
                  <a:lnTo>
                    <a:pt x="990" y="806"/>
                  </a:lnTo>
                  <a:lnTo>
                    <a:pt x="991" y="802"/>
                  </a:lnTo>
                  <a:lnTo>
                    <a:pt x="991" y="798"/>
                  </a:lnTo>
                  <a:lnTo>
                    <a:pt x="993" y="795"/>
                  </a:lnTo>
                  <a:lnTo>
                    <a:pt x="995" y="791"/>
                  </a:lnTo>
                  <a:lnTo>
                    <a:pt x="996" y="788"/>
                  </a:lnTo>
                  <a:lnTo>
                    <a:pt x="998" y="785"/>
                  </a:lnTo>
                  <a:lnTo>
                    <a:pt x="999" y="782"/>
                  </a:lnTo>
                  <a:lnTo>
                    <a:pt x="1001" y="779"/>
                  </a:lnTo>
                  <a:lnTo>
                    <a:pt x="1002" y="775"/>
                  </a:lnTo>
                  <a:lnTo>
                    <a:pt x="1003" y="770"/>
                  </a:lnTo>
                  <a:lnTo>
                    <a:pt x="1004" y="769"/>
                  </a:lnTo>
                  <a:lnTo>
                    <a:pt x="1007" y="767"/>
                  </a:lnTo>
                  <a:lnTo>
                    <a:pt x="1009" y="764"/>
                  </a:lnTo>
                  <a:lnTo>
                    <a:pt x="1012" y="763"/>
                  </a:lnTo>
                  <a:lnTo>
                    <a:pt x="1015" y="760"/>
                  </a:lnTo>
                  <a:lnTo>
                    <a:pt x="1017" y="759"/>
                  </a:lnTo>
                  <a:lnTo>
                    <a:pt x="1020" y="758"/>
                  </a:lnTo>
                  <a:lnTo>
                    <a:pt x="1023" y="758"/>
                  </a:lnTo>
                  <a:lnTo>
                    <a:pt x="1025" y="755"/>
                  </a:lnTo>
                  <a:lnTo>
                    <a:pt x="1029" y="754"/>
                  </a:lnTo>
                  <a:lnTo>
                    <a:pt x="1033" y="750"/>
                  </a:lnTo>
                  <a:lnTo>
                    <a:pt x="1036" y="748"/>
                  </a:lnTo>
                  <a:lnTo>
                    <a:pt x="1033" y="747"/>
                  </a:lnTo>
                  <a:lnTo>
                    <a:pt x="1033" y="744"/>
                  </a:lnTo>
                  <a:lnTo>
                    <a:pt x="1036" y="739"/>
                  </a:lnTo>
                  <a:lnTo>
                    <a:pt x="1038" y="736"/>
                  </a:lnTo>
                  <a:lnTo>
                    <a:pt x="1040" y="732"/>
                  </a:lnTo>
                  <a:lnTo>
                    <a:pt x="1044" y="732"/>
                  </a:lnTo>
                  <a:lnTo>
                    <a:pt x="1047" y="732"/>
                  </a:lnTo>
                  <a:lnTo>
                    <a:pt x="1052" y="733"/>
                  </a:lnTo>
                  <a:lnTo>
                    <a:pt x="1057" y="733"/>
                  </a:lnTo>
                  <a:lnTo>
                    <a:pt x="1061" y="734"/>
                  </a:lnTo>
                  <a:lnTo>
                    <a:pt x="1066" y="734"/>
                  </a:lnTo>
                  <a:lnTo>
                    <a:pt x="1069" y="736"/>
                  </a:lnTo>
                  <a:lnTo>
                    <a:pt x="1071" y="737"/>
                  </a:lnTo>
                  <a:lnTo>
                    <a:pt x="1076" y="737"/>
                  </a:lnTo>
                  <a:lnTo>
                    <a:pt x="1079" y="739"/>
                  </a:lnTo>
                  <a:lnTo>
                    <a:pt x="1087" y="737"/>
                  </a:lnTo>
                  <a:lnTo>
                    <a:pt x="1091" y="735"/>
                  </a:lnTo>
                  <a:lnTo>
                    <a:pt x="1096" y="733"/>
                  </a:lnTo>
                  <a:lnTo>
                    <a:pt x="1099" y="730"/>
                  </a:lnTo>
                  <a:lnTo>
                    <a:pt x="1101" y="727"/>
                  </a:lnTo>
                  <a:lnTo>
                    <a:pt x="1103" y="723"/>
                  </a:lnTo>
                  <a:lnTo>
                    <a:pt x="1104" y="717"/>
                  </a:lnTo>
                  <a:lnTo>
                    <a:pt x="1108" y="709"/>
                  </a:lnTo>
                  <a:lnTo>
                    <a:pt x="1109" y="708"/>
                  </a:lnTo>
                  <a:lnTo>
                    <a:pt x="1112" y="705"/>
                  </a:lnTo>
                  <a:lnTo>
                    <a:pt x="1114" y="701"/>
                  </a:lnTo>
                  <a:lnTo>
                    <a:pt x="1117" y="698"/>
                  </a:lnTo>
                  <a:lnTo>
                    <a:pt x="1119" y="696"/>
                  </a:lnTo>
                  <a:lnTo>
                    <a:pt x="1122" y="694"/>
                  </a:lnTo>
                  <a:lnTo>
                    <a:pt x="1125" y="691"/>
                  </a:lnTo>
                  <a:lnTo>
                    <a:pt x="1127" y="688"/>
                  </a:lnTo>
                  <a:lnTo>
                    <a:pt x="1133" y="687"/>
                  </a:lnTo>
                  <a:lnTo>
                    <a:pt x="1137" y="685"/>
                  </a:lnTo>
                  <a:lnTo>
                    <a:pt x="1140" y="682"/>
                  </a:lnTo>
                  <a:lnTo>
                    <a:pt x="1142" y="678"/>
                  </a:lnTo>
                  <a:lnTo>
                    <a:pt x="1145" y="675"/>
                  </a:lnTo>
                  <a:lnTo>
                    <a:pt x="1148" y="672"/>
                  </a:lnTo>
                  <a:lnTo>
                    <a:pt x="1152" y="669"/>
                  </a:lnTo>
                  <a:lnTo>
                    <a:pt x="1155" y="665"/>
                  </a:lnTo>
                  <a:lnTo>
                    <a:pt x="1157" y="664"/>
                  </a:lnTo>
                  <a:lnTo>
                    <a:pt x="1158" y="664"/>
                  </a:lnTo>
                  <a:lnTo>
                    <a:pt x="1161" y="662"/>
                  </a:lnTo>
                  <a:lnTo>
                    <a:pt x="1164" y="659"/>
                  </a:lnTo>
                  <a:lnTo>
                    <a:pt x="1166" y="655"/>
                  </a:lnTo>
                  <a:lnTo>
                    <a:pt x="1169" y="652"/>
                  </a:lnTo>
                  <a:lnTo>
                    <a:pt x="1171" y="651"/>
                  </a:lnTo>
                  <a:lnTo>
                    <a:pt x="1172" y="649"/>
                  </a:lnTo>
                  <a:lnTo>
                    <a:pt x="1173" y="647"/>
                  </a:lnTo>
                  <a:lnTo>
                    <a:pt x="1175" y="646"/>
                  </a:lnTo>
                  <a:lnTo>
                    <a:pt x="1176" y="643"/>
                  </a:lnTo>
                  <a:lnTo>
                    <a:pt x="1177" y="642"/>
                  </a:lnTo>
                  <a:lnTo>
                    <a:pt x="1179" y="639"/>
                  </a:lnTo>
                  <a:lnTo>
                    <a:pt x="1179" y="635"/>
                  </a:lnTo>
                  <a:lnTo>
                    <a:pt x="1177" y="635"/>
                  </a:lnTo>
                  <a:lnTo>
                    <a:pt x="1177" y="637"/>
                  </a:lnTo>
                  <a:lnTo>
                    <a:pt x="1175" y="639"/>
                  </a:lnTo>
                  <a:lnTo>
                    <a:pt x="1171" y="642"/>
                  </a:lnTo>
                  <a:lnTo>
                    <a:pt x="1169" y="643"/>
                  </a:lnTo>
                  <a:lnTo>
                    <a:pt x="1169" y="646"/>
                  </a:lnTo>
                  <a:lnTo>
                    <a:pt x="1164" y="648"/>
                  </a:lnTo>
                  <a:lnTo>
                    <a:pt x="1158" y="646"/>
                  </a:lnTo>
                  <a:lnTo>
                    <a:pt x="1163" y="643"/>
                  </a:lnTo>
                  <a:lnTo>
                    <a:pt x="1163" y="639"/>
                  </a:lnTo>
                  <a:lnTo>
                    <a:pt x="1163" y="637"/>
                  </a:lnTo>
                  <a:lnTo>
                    <a:pt x="1158" y="635"/>
                  </a:lnTo>
                  <a:lnTo>
                    <a:pt x="1155" y="637"/>
                  </a:lnTo>
                  <a:lnTo>
                    <a:pt x="1150" y="637"/>
                  </a:lnTo>
                  <a:lnTo>
                    <a:pt x="1152" y="635"/>
                  </a:lnTo>
                  <a:lnTo>
                    <a:pt x="1152" y="633"/>
                  </a:lnTo>
                  <a:lnTo>
                    <a:pt x="1155" y="630"/>
                  </a:lnTo>
                  <a:lnTo>
                    <a:pt x="1155" y="627"/>
                  </a:lnTo>
                  <a:lnTo>
                    <a:pt x="1150" y="630"/>
                  </a:lnTo>
                  <a:lnTo>
                    <a:pt x="1144" y="633"/>
                  </a:lnTo>
                  <a:lnTo>
                    <a:pt x="1142" y="633"/>
                  </a:lnTo>
                  <a:lnTo>
                    <a:pt x="1138" y="633"/>
                  </a:lnTo>
                  <a:lnTo>
                    <a:pt x="1138" y="630"/>
                  </a:lnTo>
                  <a:lnTo>
                    <a:pt x="1140" y="627"/>
                  </a:lnTo>
                  <a:lnTo>
                    <a:pt x="1142" y="623"/>
                  </a:lnTo>
                  <a:lnTo>
                    <a:pt x="1140" y="623"/>
                  </a:lnTo>
                  <a:lnTo>
                    <a:pt x="1138" y="625"/>
                  </a:lnTo>
                  <a:lnTo>
                    <a:pt x="1138" y="627"/>
                  </a:lnTo>
                  <a:lnTo>
                    <a:pt x="1136" y="627"/>
                  </a:lnTo>
                  <a:lnTo>
                    <a:pt x="1133" y="627"/>
                  </a:lnTo>
                  <a:lnTo>
                    <a:pt x="1130" y="627"/>
                  </a:lnTo>
                  <a:lnTo>
                    <a:pt x="1130" y="625"/>
                  </a:lnTo>
                  <a:lnTo>
                    <a:pt x="1127" y="623"/>
                  </a:lnTo>
                  <a:lnTo>
                    <a:pt x="1125" y="619"/>
                  </a:lnTo>
                  <a:lnTo>
                    <a:pt x="1123" y="616"/>
                  </a:lnTo>
                  <a:lnTo>
                    <a:pt x="1118" y="613"/>
                  </a:lnTo>
                  <a:lnTo>
                    <a:pt x="1118" y="612"/>
                  </a:lnTo>
                  <a:lnTo>
                    <a:pt x="1115" y="612"/>
                  </a:lnTo>
                  <a:lnTo>
                    <a:pt x="1120" y="610"/>
                  </a:lnTo>
                  <a:lnTo>
                    <a:pt x="1120" y="602"/>
                  </a:lnTo>
                  <a:lnTo>
                    <a:pt x="1118" y="602"/>
                  </a:lnTo>
                  <a:lnTo>
                    <a:pt x="1114" y="606"/>
                  </a:lnTo>
                  <a:lnTo>
                    <a:pt x="1111" y="610"/>
                  </a:lnTo>
                  <a:lnTo>
                    <a:pt x="1108" y="610"/>
                  </a:lnTo>
                  <a:lnTo>
                    <a:pt x="1108" y="604"/>
                  </a:lnTo>
                  <a:lnTo>
                    <a:pt x="1108" y="602"/>
                  </a:lnTo>
                  <a:lnTo>
                    <a:pt x="1106" y="600"/>
                  </a:lnTo>
                  <a:lnTo>
                    <a:pt x="1103" y="602"/>
                  </a:lnTo>
                  <a:lnTo>
                    <a:pt x="1103" y="600"/>
                  </a:lnTo>
                  <a:lnTo>
                    <a:pt x="1101" y="599"/>
                  </a:lnTo>
                  <a:lnTo>
                    <a:pt x="1101" y="597"/>
                  </a:lnTo>
                  <a:lnTo>
                    <a:pt x="1103" y="593"/>
                  </a:lnTo>
                  <a:lnTo>
                    <a:pt x="1098" y="593"/>
                  </a:lnTo>
                  <a:lnTo>
                    <a:pt x="1096" y="593"/>
                  </a:lnTo>
                  <a:lnTo>
                    <a:pt x="1094" y="591"/>
                  </a:lnTo>
                  <a:lnTo>
                    <a:pt x="1096" y="593"/>
                  </a:lnTo>
                  <a:lnTo>
                    <a:pt x="1096" y="597"/>
                  </a:lnTo>
                  <a:lnTo>
                    <a:pt x="1096" y="599"/>
                  </a:lnTo>
                  <a:lnTo>
                    <a:pt x="1094" y="597"/>
                  </a:lnTo>
                  <a:lnTo>
                    <a:pt x="1086" y="597"/>
                  </a:lnTo>
                  <a:lnTo>
                    <a:pt x="1086" y="593"/>
                  </a:lnTo>
                  <a:lnTo>
                    <a:pt x="1088" y="593"/>
                  </a:lnTo>
                  <a:lnTo>
                    <a:pt x="1088" y="591"/>
                  </a:lnTo>
                  <a:lnTo>
                    <a:pt x="1086" y="587"/>
                  </a:lnTo>
                  <a:lnTo>
                    <a:pt x="1088" y="583"/>
                  </a:lnTo>
                  <a:lnTo>
                    <a:pt x="1091" y="583"/>
                  </a:lnTo>
                  <a:lnTo>
                    <a:pt x="1088" y="580"/>
                  </a:lnTo>
                  <a:lnTo>
                    <a:pt x="1084" y="578"/>
                  </a:lnTo>
                  <a:lnTo>
                    <a:pt x="1079" y="578"/>
                  </a:lnTo>
                  <a:lnTo>
                    <a:pt x="1076" y="578"/>
                  </a:lnTo>
                  <a:lnTo>
                    <a:pt x="1071" y="574"/>
                  </a:lnTo>
                  <a:lnTo>
                    <a:pt x="1069" y="574"/>
                  </a:lnTo>
                  <a:lnTo>
                    <a:pt x="1071" y="570"/>
                  </a:lnTo>
                  <a:lnTo>
                    <a:pt x="1069" y="568"/>
                  </a:lnTo>
                  <a:lnTo>
                    <a:pt x="1069" y="566"/>
                  </a:lnTo>
                  <a:lnTo>
                    <a:pt x="1063" y="564"/>
                  </a:lnTo>
                  <a:lnTo>
                    <a:pt x="1066" y="562"/>
                  </a:lnTo>
                  <a:lnTo>
                    <a:pt x="1069" y="562"/>
                  </a:lnTo>
                  <a:lnTo>
                    <a:pt x="1069" y="561"/>
                  </a:lnTo>
                  <a:lnTo>
                    <a:pt x="1063" y="557"/>
                  </a:lnTo>
                  <a:lnTo>
                    <a:pt x="1063" y="554"/>
                  </a:lnTo>
                  <a:lnTo>
                    <a:pt x="1063" y="553"/>
                  </a:lnTo>
                  <a:lnTo>
                    <a:pt x="1063" y="551"/>
                  </a:lnTo>
                  <a:lnTo>
                    <a:pt x="1063" y="548"/>
                  </a:lnTo>
                  <a:lnTo>
                    <a:pt x="1061" y="548"/>
                  </a:lnTo>
                  <a:lnTo>
                    <a:pt x="1061" y="543"/>
                  </a:lnTo>
                  <a:lnTo>
                    <a:pt x="1060" y="543"/>
                  </a:lnTo>
                  <a:lnTo>
                    <a:pt x="1060" y="545"/>
                  </a:lnTo>
                  <a:lnTo>
                    <a:pt x="1060" y="548"/>
                  </a:lnTo>
                  <a:lnTo>
                    <a:pt x="1061" y="551"/>
                  </a:lnTo>
                  <a:lnTo>
                    <a:pt x="1061" y="553"/>
                  </a:lnTo>
                  <a:lnTo>
                    <a:pt x="1060" y="553"/>
                  </a:lnTo>
                  <a:lnTo>
                    <a:pt x="1057" y="551"/>
                  </a:lnTo>
                  <a:lnTo>
                    <a:pt x="1055" y="548"/>
                  </a:lnTo>
                  <a:lnTo>
                    <a:pt x="1052" y="548"/>
                  </a:lnTo>
                  <a:lnTo>
                    <a:pt x="1049" y="543"/>
                  </a:lnTo>
                  <a:lnTo>
                    <a:pt x="1049" y="539"/>
                  </a:lnTo>
                  <a:lnTo>
                    <a:pt x="1047" y="539"/>
                  </a:lnTo>
                  <a:lnTo>
                    <a:pt x="1049" y="537"/>
                  </a:lnTo>
                  <a:lnTo>
                    <a:pt x="1052" y="534"/>
                  </a:lnTo>
                  <a:lnTo>
                    <a:pt x="1052" y="531"/>
                  </a:lnTo>
                  <a:lnTo>
                    <a:pt x="1049" y="531"/>
                  </a:lnTo>
                  <a:lnTo>
                    <a:pt x="1049" y="529"/>
                  </a:lnTo>
                  <a:lnTo>
                    <a:pt x="1049" y="528"/>
                  </a:lnTo>
                  <a:lnTo>
                    <a:pt x="1047" y="525"/>
                  </a:lnTo>
                  <a:lnTo>
                    <a:pt x="1044" y="525"/>
                  </a:lnTo>
                  <a:lnTo>
                    <a:pt x="1042" y="522"/>
                  </a:lnTo>
                  <a:lnTo>
                    <a:pt x="1037" y="522"/>
                  </a:lnTo>
                  <a:lnTo>
                    <a:pt x="1036" y="525"/>
                  </a:lnTo>
                  <a:lnTo>
                    <a:pt x="1030" y="525"/>
                  </a:lnTo>
                  <a:lnTo>
                    <a:pt x="1027" y="525"/>
                  </a:lnTo>
                  <a:lnTo>
                    <a:pt x="1030" y="525"/>
                  </a:lnTo>
                  <a:lnTo>
                    <a:pt x="1033" y="522"/>
                  </a:lnTo>
                  <a:lnTo>
                    <a:pt x="1030" y="521"/>
                  </a:lnTo>
                  <a:lnTo>
                    <a:pt x="1030" y="518"/>
                  </a:lnTo>
                  <a:lnTo>
                    <a:pt x="1027" y="518"/>
                  </a:lnTo>
                  <a:lnTo>
                    <a:pt x="1025" y="518"/>
                  </a:lnTo>
                  <a:lnTo>
                    <a:pt x="1023" y="516"/>
                  </a:lnTo>
                  <a:lnTo>
                    <a:pt x="1020" y="514"/>
                  </a:lnTo>
                  <a:lnTo>
                    <a:pt x="1020" y="512"/>
                  </a:lnTo>
                  <a:lnTo>
                    <a:pt x="1018" y="509"/>
                  </a:lnTo>
                  <a:lnTo>
                    <a:pt x="1015" y="509"/>
                  </a:lnTo>
                  <a:lnTo>
                    <a:pt x="1015" y="512"/>
                  </a:lnTo>
                  <a:lnTo>
                    <a:pt x="1013" y="512"/>
                  </a:lnTo>
                  <a:lnTo>
                    <a:pt x="1010" y="509"/>
                  </a:lnTo>
                  <a:lnTo>
                    <a:pt x="1007" y="509"/>
                  </a:lnTo>
                  <a:lnTo>
                    <a:pt x="1010" y="512"/>
                  </a:lnTo>
                  <a:lnTo>
                    <a:pt x="1007" y="514"/>
                  </a:lnTo>
                  <a:lnTo>
                    <a:pt x="1006" y="514"/>
                  </a:lnTo>
                  <a:lnTo>
                    <a:pt x="1003" y="512"/>
                  </a:lnTo>
                  <a:lnTo>
                    <a:pt x="1000" y="512"/>
                  </a:lnTo>
                  <a:lnTo>
                    <a:pt x="998" y="512"/>
                  </a:lnTo>
                  <a:lnTo>
                    <a:pt x="998" y="514"/>
                  </a:lnTo>
                  <a:lnTo>
                    <a:pt x="996" y="516"/>
                  </a:lnTo>
                  <a:lnTo>
                    <a:pt x="994" y="514"/>
                  </a:lnTo>
                  <a:lnTo>
                    <a:pt x="994" y="512"/>
                  </a:lnTo>
                  <a:lnTo>
                    <a:pt x="994" y="509"/>
                  </a:lnTo>
                  <a:lnTo>
                    <a:pt x="994" y="504"/>
                  </a:lnTo>
                  <a:lnTo>
                    <a:pt x="994" y="502"/>
                  </a:lnTo>
                  <a:lnTo>
                    <a:pt x="991" y="501"/>
                  </a:lnTo>
                  <a:lnTo>
                    <a:pt x="988" y="495"/>
                  </a:lnTo>
                  <a:lnTo>
                    <a:pt x="986" y="495"/>
                  </a:lnTo>
                  <a:lnTo>
                    <a:pt x="983" y="495"/>
                  </a:lnTo>
                  <a:lnTo>
                    <a:pt x="983" y="498"/>
                  </a:lnTo>
                  <a:lnTo>
                    <a:pt x="983" y="501"/>
                  </a:lnTo>
                  <a:lnTo>
                    <a:pt x="979" y="498"/>
                  </a:lnTo>
                  <a:lnTo>
                    <a:pt x="977" y="495"/>
                  </a:lnTo>
                  <a:lnTo>
                    <a:pt x="974" y="492"/>
                  </a:lnTo>
                  <a:lnTo>
                    <a:pt x="974" y="491"/>
                  </a:lnTo>
                  <a:lnTo>
                    <a:pt x="977" y="489"/>
                  </a:lnTo>
                  <a:lnTo>
                    <a:pt x="977" y="486"/>
                  </a:lnTo>
                  <a:lnTo>
                    <a:pt x="974" y="482"/>
                  </a:lnTo>
                  <a:lnTo>
                    <a:pt x="977" y="479"/>
                  </a:lnTo>
                  <a:lnTo>
                    <a:pt x="977" y="478"/>
                  </a:lnTo>
                  <a:lnTo>
                    <a:pt x="977" y="476"/>
                  </a:lnTo>
                  <a:lnTo>
                    <a:pt x="971" y="476"/>
                  </a:lnTo>
                  <a:lnTo>
                    <a:pt x="969" y="476"/>
                  </a:lnTo>
                  <a:lnTo>
                    <a:pt x="969" y="478"/>
                  </a:lnTo>
                  <a:lnTo>
                    <a:pt x="969" y="479"/>
                  </a:lnTo>
                  <a:lnTo>
                    <a:pt x="969" y="482"/>
                  </a:lnTo>
                  <a:lnTo>
                    <a:pt x="966" y="483"/>
                  </a:lnTo>
                  <a:lnTo>
                    <a:pt x="964" y="479"/>
                  </a:lnTo>
                  <a:lnTo>
                    <a:pt x="964" y="478"/>
                  </a:lnTo>
                  <a:lnTo>
                    <a:pt x="964" y="476"/>
                  </a:lnTo>
                  <a:lnTo>
                    <a:pt x="966" y="476"/>
                  </a:lnTo>
                  <a:lnTo>
                    <a:pt x="964" y="472"/>
                  </a:lnTo>
                  <a:lnTo>
                    <a:pt x="961" y="469"/>
                  </a:lnTo>
                  <a:lnTo>
                    <a:pt x="964" y="466"/>
                  </a:lnTo>
                  <a:lnTo>
                    <a:pt x="964" y="465"/>
                  </a:lnTo>
                  <a:lnTo>
                    <a:pt x="961" y="465"/>
                  </a:lnTo>
                  <a:lnTo>
                    <a:pt x="954" y="466"/>
                  </a:lnTo>
                  <a:lnTo>
                    <a:pt x="952" y="466"/>
                  </a:lnTo>
                  <a:lnTo>
                    <a:pt x="954" y="461"/>
                  </a:lnTo>
                  <a:lnTo>
                    <a:pt x="954" y="459"/>
                  </a:lnTo>
                  <a:lnTo>
                    <a:pt x="954" y="457"/>
                  </a:lnTo>
                  <a:lnTo>
                    <a:pt x="952" y="455"/>
                  </a:lnTo>
                  <a:lnTo>
                    <a:pt x="949" y="453"/>
                  </a:lnTo>
                  <a:lnTo>
                    <a:pt x="949" y="449"/>
                  </a:lnTo>
                  <a:lnTo>
                    <a:pt x="949" y="447"/>
                  </a:lnTo>
                  <a:lnTo>
                    <a:pt x="947" y="444"/>
                  </a:lnTo>
                  <a:lnTo>
                    <a:pt x="944" y="441"/>
                  </a:lnTo>
                  <a:lnTo>
                    <a:pt x="944" y="438"/>
                  </a:lnTo>
                  <a:lnTo>
                    <a:pt x="942" y="436"/>
                  </a:lnTo>
                  <a:lnTo>
                    <a:pt x="940" y="434"/>
                  </a:lnTo>
                  <a:lnTo>
                    <a:pt x="937" y="430"/>
                  </a:lnTo>
                  <a:lnTo>
                    <a:pt x="934" y="426"/>
                  </a:lnTo>
                  <a:lnTo>
                    <a:pt x="931" y="426"/>
                  </a:lnTo>
                  <a:lnTo>
                    <a:pt x="930" y="426"/>
                  </a:lnTo>
                  <a:lnTo>
                    <a:pt x="927" y="430"/>
                  </a:lnTo>
                  <a:lnTo>
                    <a:pt x="923" y="430"/>
                  </a:lnTo>
                  <a:lnTo>
                    <a:pt x="910" y="423"/>
                  </a:lnTo>
                  <a:lnTo>
                    <a:pt x="903" y="418"/>
                  </a:lnTo>
                  <a:lnTo>
                    <a:pt x="898" y="416"/>
                  </a:lnTo>
                  <a:lnTo>
                    <a:pt x="896" y="413"/>
                  </a:lnTo>
                  <a:lnTo>
                    <a:pt x="890" y="406"/>
                  </a:lnTo>
                  <a:lnTo>
                    <a:pt x="888" y="405"/>
                  </a:lnTo>
                  <a:lnTo>
                    <a:pt x="885" y="405"/>
                  </a:lnTo>
                  <a:lnTo>
                    <a:pt x="885" y="406"/>
                  </a:lnTo>
                  <a:lnTo>
                    <a:pt x="885" y="409"/>
                  </a:lnTo>
                  <a:lnTo>
                    <a:pt x="883" y="409"/>
                  </a:lnTo>
                  <a:lnTo>
                    <a:pt x="881" y="409"/>
                  </a:lnTo>
                  <a:lnTo>
                    <a:pt x="881" y="406"/>
                  </a:lnTo>
                  <a:lnTo>
                    <a:pt x="877" y="405"/>
                  </a:lnTo>
                  <a:lnTo>
                    <a:pt x="874" y="405"/>
                  </a:lnTo>
                  <a:lnTo>
                    <a:pt x="871" y="405"/>
                  </a:lnTo>
                  <a:lnTo>
                    <a:pt x="869" y="405"/>
                  </a:lnTo>
                  <a:lnTo>
                    <a:pt x="869" y="406"/>
                  </a:lnTo>
                  <a:lnTo>
                    <a:pt x="871" y="409"/>
                  </a:lnTo>
                  <a:lnTo>
                    <a:pt x="864" y="411"/>
                  </a:lnTo>
                  <a:lnTo>
                    <a:pt x="861" y="409"/>
                  </a:lnTo>
                  <a:lnTo>
                    <a:pt x="860" y="409"/>
                  </a:lnTo>
                  <a:lnTo>
                    <a:pt x="860" y="406"/>
                  </a:lnTo>
                  <a:lnTo>
                    <a:pt x="860" y="405"/>
                  </a:lnTo>
                  <a:lnTo>
                    <a:pt x="853" y="405"/>
                  </a:lnTo>
                  <a:lnTo>
                    <a:pt x="847" y="405"/>
                  </a:lnTo>
                  <a:lnTo>
                    <a:pt x="847" y="406"/>
                  </a:lnTo>
                  <a:lnTo>
                    <a:pt x="842" y="406"/>
                  </a:lnTo>
                  <a:lnTo>
                    <a:pt x="839" y="406"/>
                  </a:lnTo>
                  <a:lnTo>
                    <a:pt x="837" y="406"/>
                  </a:lnTo>
                  <a:lnTo>
                    <a:pt x="837" y="409"/>
                  </a:lnTo>
                  <a:lnTo>
                    <a:pt x="837" y="411"/>
                  </a:lnTo>
                  <a:lnTo>
                    <a:pt x="834" y="411"/>
                  </a:lnTo>
                  <a:lnTo>
                    <a:pt x="831" y="413"/>
                  </a:lnTo>
                  <a:lnTo>
                    <a:pt x="831" y="416"/>
                  </a:lnTo>
                  <a:lnTo>
                    <a:pt x="834" y="418"/>
                  </a:lnTo>
                  <a:lnTo>
                    <a:pt x="837" y="420"/>
                  </a:lnTo>
                  <a:lnTo>
                    <a:pt x="839" y="420"/>
                  </a:lnTo>
                  <a:lnTo>
                    <a:pt x="837" y="423"/>
                  </a:lnTo>
                  <a:lnTo>
                    <a:pt x="834" y="423"/>
                  </a:lnTo>
                  <a:lnTo>
                    <a:pt x="831" y="423"/>
                  </a:lnTo>
                  <a:lnTo>
                    <a:pt x="829" y="425"/>
                  </a:lnTo>
                  <a:lnTo>
                    <a:pt x="831" y="425"/>
                  </a:lnTo>
                  <a:lnTo>
                    <a:pt x="831" y="426"/>
                  </a:lnTo>
                  <a:lnTo>
                    <a:pt x="831" y="430"/>
                  </a:lnTo>
                  <a:lnTo>
                    <a:pt x="834" y="432"/>
                  </a:lnTo>
                  <a:lnTo>
                    <a:pt x="837" y="434"/>
                  </a:lnTo>
                  <a:lnTo>
                    <a:pt x="834" y="436"/>
                  </a:lnTo>
                  <a:lnTo>
                    <a:pt x="831" y="434"/>
                  </a:lnTo>
                  <a:lnTo>
                    <a:pt x="834" y="438"/>
                  </a:lnTo>
                  <a:lnTo>
                    <a:pt x="831" y="438"/>
                  </a:lnTo>
                  <a:lnTo>
                    <a:pt x="826" y="441"/>
                  </a:lnTo>
                  <a:lnTo>
                    <a:pt x="823" y="441"/>
                  </a:lnTo>
                  <a:lnTo>
                    <a:pt x="820" y="441"/>
                  </a:lnTo>
                  <a:lnTo>
                    <a:pt x="820" y="444"/>
                  </a:lnTo>
                  <a:lnTo>
                    <a:pt x="820" y="447"/>
                  </a:lnTo>
                  <a:lnTo>
                    <a:pt x="815" y="449"/>
                  </a:lnTo>
                  <a:lnTo>
                    <a:pt x="812" y="453"/>
                  </a:lnTo>
                  <a:lnTo>
                    <a:pt x="812" y="455"/>
                  </a:lnTo>
                  <a:lnTo>
                    <a:pt x="810" y="455"/>
                  </a:lnTo>
                  <a:lnTo>
                    <a:pt x="807" y="455"/>
                  </a:lnTo>
                  <a:lnTo>
                    <a:pt x="806" y="455"/>
                  </a:lnTo>
                  <a:lnTo>
                    <a:pt x="803" y="457"/>
                  </a:lnTo>
                  <a:lnTo>
                    <a:pt x="806" y="459"/>
                  </a:lnTo>
                  <a:lnTo>
                    <a:pt x="803" y="461"/>
                  </a:lnTo>
                  <a:lnTo>
                    <a:pt x="798" y="461"/>
                  </a:lnTo>
                  <a:lnTo>
                    <a:pt x="796" y="465"/>
                  </a:lnTo>
                  <a:lnTo>
                    <a:pt x="793" y="465"/>
                  </a:lnTo>
                  <a:lnTo>
                    <a:pt x="790" y="465"/>
                  </a:lnTo>
                  <a:lnTo>
                    <a:pt x="785" y="466"/>
                  </a:lnTo>
                  <a:lnTo>
                    <a:pt x="784" y="466"/>
                  </a:lnTo>
                  <a:lnTo>
                    <a:pt x="781" y="465"/>
                  </a:lnTo>
                  <a:lnTo>
                    <a:pt x="776" y="465"/>
                  </a:lnTo>
                  <a:lnTo>
                    <a:pt x="771" y="461"/>
                  </a:lnTo>
                  <a:lnTo>
                    <a:pt x="766" y="457"/>
                  </a:lnTo>
                  <a:lnTo>
                    <a:pt x="760" y="453"/>
                  </a:lnTo>
                  <a:lnTo>
                    <a:pt x="760" y="449"/>
                  </a:lnTo>
                  <a:lnTo>
                    <a:pt x="760" y="447"/>
                  </a:lnTo>
                  <a:lnTo>
                    <a:pt x="756" y="446"/>
                  </a:lnTo>
                  <a:lnTo>
                    <a:pt x="752" y="446"/>
                  </a:lnTo>
                  <a:lnTo>
                    <a:pt x="747" y="444"/>
                  </a:lnTo>
                  <a:lnTo>
                    <a:pt x="744" y="441"/>
                  </a:lnTo>
                  <a:lnTo>
                    <a:pt x="744" y="438"/>
                  </a:lnTo>
                  <a:lnTo>
                    <a:pt x="740" y="436"/>
                  </a:lnTo>
                  <a:lnTo>
                    <a:pt x="733" y="432"/>
                  </a:lnTo>
                  <a:lnTo>
                    <a:pt x="730" y="430"/>
                  </a:lnTo>
                  <a:lnTo>
                    <a:pt x="725" y="426"/>
                  </a:lnTo>
                  <a:lnTo>
                    <a:pt x="722" y="423"/>
                  </a:lnTo>
                  <a:lnTo>
                    <a:pt x="720" y="420"/>
                  </a:lnTo>
                  <a:lnTo>
                    <a:pt x="717" y="418"/>
                  </a:lnTo>
                  <a:lnTo>
                    <a:pt x="712" y="413"/>
                  </a:lnTo>
                  <a:lnTo>
                    <a:pt x="707" y="406"/>
                  </a:lnTo>
                  <a:lnTo>
                    <a:pt x="706" y="406"/>
                  </a:lnTo>
                  <a:lnTo>
                    <a:pt x="700" y="405"/>
                  </a:lnTo>
                  <a:lnTo>
                    <a:pt x="700" y="402"/>
                  </a:lnTo>
                  <a:lnTo>
                    <a:pt x="700" y="399"/>
                  </a:lnTo>
                  <a:lnTo>
                    <a:pt x="700" y="397"/>
                  </a:lnTo>
                  <a:lnTo>
                    <a:pt x="700" y="395"/>
                  </a:lnTo>
                  <a:lnTo>
                    <a:pt x="700" y="393"/>
                  </a:lnTo>
                  <a:lnTo>
                    <a:pt x="700" y="392"/>
                  </a:lnTo>
                  <a:lnTo>
                    <a:pt x="700" y="388"/>
                  </a:lnTo>
                  <a:lnTo>
                    <a:pt x="698" y="382"/>
                  </a:lnTo>
                  <a:lnTo>
                    <a:pt x="695" y="376"/>
                  </a:lnTo>
                  <a:lnTo>
                    <a:pt x="693" y="374"/>
                  </a:lnTo>
                  <a:lnTo>
                    <a:pt x="688" y="371"/>
                  </a:lnTo>
                  <a:lnTo>
                    <a:pt x="688" y="368"/>
                  </a:lnTo>
                  <a:lnTo>
                    <a:pt x="685" y="363"/>
                  </a:lnTo>
                  <a:lnTo>
                    <a:pt x="683" y="361"/>
                  </a:lnTo>
                  <a:lnTo>
                    <a:pt x="681" y="359"/>
                  </a:lnTo>
                  <a:lnTo>
                    <a:pt x="676" y="357"/>
                  </a:lnTo>
                  <a:lnTo>
                    <a:pt x="676" y="355"/>
                  </a:lnTo>
                  <a:lnTo>
                    <a:pt x="671" y="355"/>
                  </a:lnTo>
                  <a:lnTo>
                    <a:pt x="671" y="351"/>
                  </a:lnTo>
                  <a:lnTo>
                    <a:pt x="666" y="345"/>
                  </a:lnTo>
                  <a:lnTo>
                    <a:pt x="664" y="340"/>
                  </a:lnTo>
                  <a:lnTo>
                    <a:pt x="661" y="336"/>
                  </a:lnTo>
                  <a:lnTo>
                    <a:pt x="655" y="332"/>
                  </a:lnTo>
                  <a:lnTo>
                    <a:pt x="652" y="332"/>
                  </a:lnTo>
                  <a:lnTo>
                    <a:pt x="649" y="328"/>
                  </a:lnTo>
                  <a:lnTo>
                    <a:pt x="649" y="327"/>
                  </a:lnTo>
                  <a:lnTo>
                    <a:pt x="649" y="324"/>
                  </a:lnTo>
                  <a:lnTo>
                    <a:pt x="649" y="321"/>
                  </a:lnTo>
                  <a:lnTo>
                    <a:pt x="646" y="315"/>
                  </a:lnTo>
                  <a:lnTo>
                    <a:pt x="646" y="311"/>
                  </a:lnTo>
                  <a:lnTo>
                    <a:pt x="646" y="305"/>
                  </a:lnTo>
                  <a:lnTo>
                    <a:pt x="646" y="304"/>
                  </a:lnTo>
                  <a:lnTo>
                    <a:pt x="646" y="301"/>
                  </a:lnTo>
                  <a:lnTo>
                    <a:pt x="639" y="301"/>
                  </a:lnTo>
                  <a:lnTo>
                    <a:pt x="631" y="301"/>
                  </a:lnTo>
                  <a:lnTo>
                    <a:pt x="627" y="301"/>
                  </a:lnTo>
                  <a:lnTo>
                    <a:pt x="615" y="301"/>
                  </a:lnTo>
                  <a:lnTo>
                    <a:pt x="607" y="304"/>
                  </a:lnTo>
                  <a:lnTo>
                    <a:pt x="603" y="305"/>
                  </a:lnTo>
                  <a:lnTo>
                    <a:pt x="598" y="308"/>
                  </a:lnTo>
                  <a:lnTo>
                    <a:pt x="588" y="311"/>
                  </a:lnTo>
                  <a:lnTo>
                    <a:pt x="580" y="311"/>
                  </a:lnTo>
                  <a:lnTo>
                    <a:pt x="573" y="311"/>
                  </a:lnTo>
                  <a:lnTo>
                    <a:pt x="566" y="308"/>
                  </a:lnTo>
                  <a:lnTo>
                    <a:pt x="561" y="308"/>
                  </a:lnTo>
                  <a:lnTo>
                    <a:pt x="555" y="305"/>
                  </a:lnTo>
                  <a:lnTo>
                    <a:pt x="550" y="304"/>
                  </a:lnTo>
                  <a:lnTo>
                    <a:pt x="549" y="301"/>
                  </a:lnTo>
                  <a:lnTo>
                    <a:pt x="549" y="300"/>
                  </a:lnTo>
                  <a:lnTo>
                    <a:pt x="544" y="295"/>
                  </a:lnTo>
                  <a:lnTo>
                    <a:pt x="542" y="293"/>
                  </a:lnTo>
                  <a:lnTo>
                    <a:pt x="534" y="293"/>
                  </a:lnTo>
                  <a:lnTo>
                    <a:pt x="529" y="291"/>
                  </a:lnTo>
                  <a:lnTo>
                    <a:pt x="525" y="285"/>
                  </a:lnTo>
                  <a:lnTo>
                    <a:pt x="522" y="281"/>
                  </a:lnTo>
                  <a:lnTo>
                    <a:pt x="517" y="274"/>
                  </a:lnTo>
                  <a:lnTo>
                    <a:pt x="514" y="272"/>
                  </a:lnTo>
                  <a:lnTo>
                    <a:pt x="510" y="268"/>
                  </a:lnTo>
                  <a:lnTo>
                    <a:pt x="502" y="265"/>
                  </a:lnTo>
                  <a:lnTo>
                    <a:pt x="498" y="263"/>
                  </a:lnTo>
                  <a:lnTo>
                    <a:pt x="490" y="262"/>
                  </a:lnTo>
                  <a:lnTo>
                    <a:pt x="472" y="259"/>
                  </a:lnTo>
                  <a:lnTo>
                    <a:pt x="466" y="259"/>
                  </a:lnTo>
                  <a:lnTo>
                    <a:pt x="456" y="259"/>
                  </a:lnTo>
                  <a:lnTo>
                    <a:pt x="449" y="255"/>
                  </a:lnTo>
                  <a:lnTo>
                    <a:pt x="444" y="253"/>
                  </a:lnTo>
                  <a:lnTo>
                    <a:pt x="441" y="252"/>
                  </a:lnTo>
                  <a:lnTo>
                    <a:pt x="438" y="250"/>
                  </a:lnTo>
                  <a:lnTo>
                    <a:pt x="436" y="248"/>
                  </a:lnTo>
                  <a:lnTo>
                    <a:pt x="431" y="242"/>
                  </a:lnTo>
                  <a:lnTo>
                    <a:pt x="430" y="240"/>
                  </a:lnTo>
                  <a:lnTo>
                    <a:pt x="427" y="236"/>
                  </a:lnTo>
                  <a:lnTo>
                    <a:pt x="425" y="231"/>
                  </a:lnTo>
                  <a:lnTo>
                    <a:pt x="419" y="229"/>
                  </a:lnTo>
                  <a:lnTo>
                    <a:pt x="419" y="227"/>
                  </a:lnTo>
                  <a:lnTo>
                    <a:pt x="417" y="219"/>
                  </a:lnTo>
                  <a:lnTo>
                    <a:pt x="415" y="218"/>
                  </a:lnTo>
                  <a:lnTo>
                    <a:pt x="412" y="213"/>
                  </a:lnTo>
                  <a:lnTo>
                    <a:pt x="409" y="203"/>
                  </a:lnTo>
                  <a:lnTo>
                    <a:pt x="409" y="200"/>
                  </a:lnTo>
                  <a:lnTo>
                    <a:pt x="409" y="194"/>
                  </a:lnTo>
                  <a:lnTo>
                    <a:pt x="409" y="188"/>
                  </a:lnTo>
                  <a:lnTo>
                    <a:pt x="409" y="183"/>
                  </a:lnTo>
                  <a:lnTo>
                    <a:pt x="409" y="179"/>
                  </a:lnTo>
                  <a:lnTo>
                    <a:pt x="409" y="173"/>
                  </a:lnTo>
                  <a:lnTo>
                    <a:pt x="409" y="170"/>
                  </a:lnTo>
                  <a:lnTo>
                    <a:pt x="406" y="166"/>
                  </a:lnTo>
                  <a:lnTo>
                    <a:pt x="404" y="163"/>
                  </a:lnTo>
                  <a:lnTo>
                    <a:pt x="404" y="160"/>
                  </a:lnTo>
                  <a:lnTo>
                    <a:pt x="402" y="158"/>
                  </a:lnTo>
                  <a:lnTo>
                    <a:pt x="402" y="156"/>
                  </a:lnTo>
                  <a:lnTo>
                    <a:pt x="402" y="152"/>
                  </a:lnTo>
                  <a:lnTo>
                    <a:pt x="399" y="144"/>
                  </a:lnTo>
                  <a:lnTo>
                    <a:pt x="399" y="141"/>
                  </a:lnTo>
                  <a:lnTo>
                    <a:pt x="399" y="138"/>
                  </a:lnTo>
                  <a:lnTo>
                    <a:pt x="399" y="134"/>
                  </a:lnTo>
                  <a:lnTo>
                    <a:pt x="396" y="127"/>
                  </a:lnTo>
                  <a:lnTo>
                    <a:pt x="396" y="121"/>
                  </a:lnTo>
                  <a:lnTo>
                    <a:pt x="396" y="118"/>
                  </a:lnTo>
                  <a:lnTo>
                    <a:pt x="396" y="114"/>
                  </a:lnTo>
                  <a:lnTo>
                    <a:pt x="396" y="108"/>
                  </a:lnTo>
                  <a:lnTo>
                    <a:pt x="395" y="104"/>
                  </a:lnTo>
                  <a:lnTo>
                    <a:pt x="395" y="98"/>
                  </a:lnTo>
                  <a:lnTo>
                    <a:pt x="393" y="95"/>
                  </a:lnTo>
                  <a:lnTo>
                    <a:pt x="395" y="90"/>
                  </a:lnTo>
                  <a:lnTo>
                    <a:pt x="396" y="85"/>
                  </a:lnTo>
                  <a:lnTo>
                    <a:pt x="399" y="81"/>
                  </a:lnTo>
                  <a:lnTo>
                    <a:pt x="402" y="79"/>
                  </a:lnTo>
                  <a:lnTo>
                    <a:pt x="404" y="76"/>
                  </a:lnTo>
                  <a:lnTo>
                    <a:pt x="406" y="71"/>
                  </a:lnTo>
                  <a:lnTo>
                    <a:pt x="412" y="69"/>
                  </a:lnTo>
                  <a:lnTo>
                    <a:pt x="412" y="66"/>
                  </a:lnTo>
                  <a:lnTo>
                    <a:pt x="415" y="59"/>
                  </a:lnTo>
                  <a:lnTo>
                    <a:pt x="417" y="56"/>
                  </a:lnTo>
                  <a:lnTo>
                    <a:pt x="417" y="49"/>
                  </a:lnTo>
                  <a:lnTo>
                    <a:pt x="417" y="43"/>
                  </a:lnTo>
                  <a:lnTo>
                    <a:pt x="417" y="37"/>
                  </a:lnTo>
                  <a:lnTo>
                    <a:pt x="415" y="35"/>
                  </a:lnTo>
                  <a:lnTo>
                    <a:pt x="409" y="33"/>
                  </a:lnTo>
                  <a:lnTo>
                    <a:pt x="404" y="32"/>
                  </a:lnTo>
                  <a:lnTo>
                    <a:pt x="399" y="26"/>
                  </a:lnTo>
                  <a:lnTo>
                    <a:pt x="395" y="24"/>
                  </a:lnTo>
                  <a:lnTo>
                    <a:pt x="388" y="22"/>
                  </a:lnTo>
                  <a:lnTo>
                    <a:pt x="379" y="16"/>
                  </a:lnTo>
                  <a:lnTo>
                    <a:pt x="377" y="14"/>
                  </a:lnTo>
                  <a:lnTo>
                    <a:pt x="366" y="8"/>
                  </a:lnTo>
                  <a:lnTo>
                    <a:pt x="360" y="8"/>
                  </a:lnTo>
                  <a:lnTo>
                    <a:pt x="355" y="6"/>
                  </a:lnTo>
                  <a:lnTo>
                    <a:pt x="353" y="6"/>
                  </a:lnTo>
                  <a:lnTo>
                    <a:pt x="352" y="3"/>
                  </a:lnTo>
                  <a:lnTo>
                    <a:pt x="346" y="3"/>
                  </a:lnTo>
                  <a:lnTo>
                    <a:pt x="344" y="1"/>
                  </a:lnTo>
                  <a:lnTo>
                    <a:pt x="339"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32" name="Freeform 33"/>
            <p:cNvSpPr>
              <a:spLocks/>
            </p:cNvSpPr>
            <p:nvPr/>
          </p:nvSpPr>
          <p:spPr bwMode="auto">
            <a:xfrm>
              <a:off x="775" y="2179"/>
              <a:ext cx="306" cy="259"/>
            </a:xfrm>
            <a:custGeom>
              <a:avLst/>
              <a:gdLst>
                <a:gd name="T0" fmla="*/ 1 w 514"/>
                <a:gd name="T1" fmla="*/ 1 h 434"/>
                <a:gd name="T2" fmla="*/ 1 w 514"/>
                <a:gd name="T3" fmla="*/ 1 h 434"/>
                <a:gd name="T4" fmla="*/ 1 w 514"/>
                <a:gd name="T5" fmla="*/ 1 h 434"/>
                <a:gd name="T6" fmla="*/ 1 w 514"/>
                <a:gd name="T7" fmla="*/ 1 h 434"/>
                <a:gd name="T8" fmla="*/ 1 w 514"/>
                <a:gd name="T9" fmla="*/ 1 h 434"/>
                <a:gd name="T10" fmla="*/ 1 w 514"/>
                <a:gd name="T11" fmla="*/ 1 h 434"/>
                <a:gd name="T12" fmla="*/ 1 w 514"/>
                <a:gd name="T13" fmla="*/ 1 h 434"/>
                <a:gd name="T14" fmla="*/ 1 w 514"/>
                <a:gd name="T15" fmla="*/ 1 h 434"/>
                <a:gd name="T16" fmla="*/ 1 w 514"/>
                <a:gd name="T17" fmla="*/ 1 h 434"/>
                <a:gd name="T18" fmla="*/ 1 w 514"/>
                <a:gd name="T19" fmla="*/ 1 h 434"/>
                <a:gd name="T20" fmla="*/ 1 w 514"/>
                <a:gd name="T21" fmla="*/ 1 h 434"/>
                <a:gd name="T22" fmla="*/ 1 w 514"/>
                <a:gd name="T23" fmla="*/ 1 h 434"/>
                <a:gd name="T24" fmla="*/ 1 w 514"/>
                <a:gd name="T25" fmla="*/ 1 h 434"/>
                <a:gd name="T26" fmla="*/ 1 w 514"/>
                <a:gd name="T27" fmla="*/ 1 h 434"/>
                <a:gd name="T28" fmla="*/ 1 w 514"/>
                <a:gd name="T29" fmla="*/ 1 h 434"/>
                <a:gd name="T30" fmla="*/ 1 w 514"/>
                <a:gd name="T31" fmla="*/ 1 h 434"/>
                <a:gd name="T32" fmla="*/ 1 w 514"/>
                <a:gd name="T33" fmla="*/ 1 h 434"/>
                <a:gd name="T34" fmla="*/ 1 w 514"/>
                <a:gd name="T35" fmla="*/ 1 h 434"/>
                <a:gd name="T36" fmla="*/ 1 w 514"/>
                <a:gd name="T37" fmla="*/ 1 h 434"/>
                <a:gd name="T38" fmla="*/ 1 w 514"/>
                <a:gd name="T39" fmla="*/ 1 h 434"/>
                <a:gd name="T40" fmla="*/ 1 w 514"/>
                <a:gd name="T41" fmla="*/ 1 h 434"/>
                <a:gd name="T42" fmla="*/ 1 w 514"/>
                <a:gd name="T43" fmla="*/ 1 h 434"/>
                <a:gd name="T44" fmla="*/ 1 w 514"/>
                <a:gd name="T45" fmla="*/ 1 h 434"/>
                <a:gd name="T46" fmla="*/ 1 w 514"/>
                <a:gd name="T47" fmla="*/ 1 h 434"/>
                <a:gd name="T48" fmla="*/ 1 w 514"/>
                <a:gd name="T49" fmla="*/ 1 h 434"/>
                <a:gd name="T50" fmla="*/ 1 w 514"/>
                <a:gd name="T51" fmla="*/ 1 h 434"/>
                <a:gd name="T52" fmla="*/ 1 w 514"/>
                <a:gd name="T53" fmla="*/ 1 h 434"/>
                <a:gd name="T54" fmla="*/ 1 w 514"/>
                <a:gd name="T55" fmla="*/ 1 h 434"/>
                <a:gd name="T56" fmla="*/ 1 w 514"/>
                <a:gd name="T57" fmla="*/ 1 h 434"/>
                <a:gd name="T58" fmla="*/ 1 w 514"/>
                <a:gd name="T59" fmla="*/ 1 h 434"/>
                <a:gd name="T60" fmla="*/ 1 w 514"/>
                <a:gd name="T61" fmla="*/ 1 h 434"/>
                <a:gd name="T62" fmla="*/ 1 w 514"/>
                <a:gd name="T63" fmla="*/ 1 h 434"/>
                <a:gd name="T64" fmla="*/ 1 w 514"/>
                <a:gd name="T65" fmla="*/ 1 h 434"/>
                <a:gd name="T66" fmla="*/ 1 w 514"/>
                <a:gd name="T67" fmla="*/ 1 h 434"/>
                <a:gd name="T68" fmla="*/ 1 w 514"/>
                <a:gd name="T69" fmla="*/ 1 h 434"/>
                <a:gd name="T70" fmla="*/ 1 w 514"/>
                <a:gd name="T71" fmla="*/ 1 h 434"/>
                <a:gd name="T72" fmla="*/ 1 w 514"/>
                <a:gd name="T73" fmla="*/ 1 h 434"/>
                <a:gd name="T74" fmla="*/ 1 w 514"/>
                <a:gd name="T75" fmla="*/ 1 h 434"/>
                <a:gd name="T76" fmla="*/ 1 w 514"/>
                <a:gd name="T77" fmla="*/ 1 h 434"/>
                <a:gd name="T78" fmla="*/ 1 w 514"/>
                <a:gd name="T79" fmla="*/ 1 h 434"/>
                <a:gd name="T80" fmla="*/ 1 w 514"/>
                <a:gd name="T81" fmla="*/ 1 h 434"/>
                <a:gd name="T82" fmla="*/ 1 w 514"/>
                <a:gd name="T83" fmla="*/ 1 h 434"/>
                <a:gd name="T84" fmla="*/ 1 w 514"/>
                <a:gd name="T85" fmla="*/ 1 h 434"/>
                <a:gd name="T86" fmla="*/ 1 w 514"/>
                <a:gd name="T87" fmla="*/ 1 h 434"/>
                <a:gd name="T88" fmla="*/ 1 w 514"/>
                <a:gd name="T89" fmla="*/ 1 h 434"/>
                <a:gd name="T90" fmla="*/ 1 w 514"/>
                <a:gd name="T91" fmla="*/ 1 h 434"/>
                <a:gd name="T92" fmla="*/ 1 w 514"/>
                <a:gd name="T93" fmla="*/ 1 h 434"/>
                <a:gd name="T94" fmla="*/ 1 w 514"/>
                <a:gd name="T95" fmla="*/ 1 h 434"/>
                <a:gd name="T96" fmla="*/ 1 w 514"/>
                <a:gd name="T97" fmla="*/ 1 h 434"/>
                <a:gd name="T98" fmla="*/ 1 w 514"/>
                <a:gd name="T99" fmla="*/ 1 h 434"/>
                <a:gd name="T100" fmla="*/ 1 w 514"/>
                <a:gd name="T101" fmla="*/ 1 h 434"/>
                <a:gd name="T102" fmla="*/ 1 w 514"/>
                <a:gd name="T103" fmla="*/ 1 h 434"/>
                <a:gd name="T104" fmla="*/ 1 w 514"/>
                <a:gd name="T105" fmla="*/ 1 h 434"/>
                <a:gd name="T106" fmla="*/ 1 w 514"/>
                <a:gd name="T107" fmla="*/ 1 h 434"/>
                <a:gd name="T108" fmla="*/ 1 w 514"/>
                <a:gd name="T109" fmla="*/ 1 h 434"/>
                <a:gd name="T110" fmla="*/ 1 w 514"/>
                <a:gd name="T111" fmla="*/ 1 h 434"/>
                <a:gd name="T112" fmla="*/ 1 w 514"/>
                <a:gd name="T113" fmla="*/ 1 h 434"/>
                <a:gd name="T114" fmla="*/ 1 w 514"/>
                <a:gd name="T115" fmla="*/ 1 h 434"/>
                <a:gd name="T116" fmla="*/ 1 w 514"/>
                <a:gd name="T117" fmla="*/ 1 h 434"/>
                <a:gd name="T118" fmla="*/ 1 w 514"/>
                <a:gd name="T119" fmla="*/ 1 h 434"/>
                <a:gd name="T120" fmla="*/ 1 w 514"/>
                <a:gd name="T121" fmla="*/ 1 h 434"/>
                <a:gd name="T122" fmla="*/ 1 w 514"/>
                <a:gd name="T123" fmla="*/ 1 h 434"/>
                <a:gd name="T124" fmla="*/ 1 w 514"/>
                <a:gd name="T125" fmla="*/ 1 h 4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4"/>
                <a:gd name="T190" fmla="*/ 0 h 434"/>
                <a:gd name="T191" fmla="*/ 514 w 514"/>
                <a:gd name="T192" fmla="*/ 434 h 4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4" h="434">
                  <a:moveTo>
                    <a:pt x="41" y="178"/>
                  </a:moveTo>
                  <a:lnTo>
                    <a:pt x="38" y="180"/>
                  </a:lnTo>
                  <a:lnTo>
                    <a:pt x="35" y="185"/>
                  </a:lnTo>
                  <a:lnTo>
                    <a:pt x="35" y="187"/>
                  </a:lnTo>
                  <a:lnTo>
                    <a:pt x="33" y="189"/>
                  </a:lnTo>
                  <a:lnTo>
                    <a:pt x="29" y="189"/>
                  </a:lnTo>
                  <a:lnTo>
                    <a:pt x="27" y="192"/>
                  </a:lnTo>
                  <a:lnTo>
                    <a:pt x="24" y="192"/>
                  </a:lnTo>
                  <a:lnTo>
                    <a:pt x="21" y="193"/>
                  </a:lnTo>
                  <a:lnTo>
                    <a:pt x="24" y="200"/>
                  </a:lnTo>
                  <a:lnTo>
                    <a:pt x="24" y="203"/>
                  </a:lnTo>
                  <a:lnTo>
                    <a:pt x="21" y="206"/>
                  </a:lnTo>
                  <a:lnTo>
                    <a:pt x="24" y="210"/>
                  </a:lnTo>
                  <a:lnTo>
                    <a:pt x="24" y="214"/>
                  </a:lnTo>
                  <a:lnTo>
                    <a:pt x="27" y="218"/>
                  </a:lnTo>
                  <a:lnTo>
                    <a:pt x="33" y="223"/>
                  </a:lnTo>
                  <a:lnTo>
                    <a:pt x="35" y="227"/>
                  </a:lnTo>
                  <a:lnTo>
                    <a:pt x="41" y="233"/>
                  </a:lnTo>
                  <a:lnTo>
                    <a:pt x="41" y="235"/>
                  </a:lnTo>
                  <a:lnTo>
                    <a:pt x="49" y="227"/>
                  </a:lnTo>
                  <a:lnTo>
                    <a:pt x="49" y="223"/>
                  </a:lnTo>
                  <a:lnTo>
                    <a:pt x="53" y="221"/>
                  </a:lnTo>
                  <a:lnTo>
                    <a:pt x="53" y="216"/>
                  </a:lnTo>
                  <a:lnTo>
                    <a:pt x="54" y="214"/>
                  </a:lnTo>
                  <a:lnTo>
                    <a:pt x="54" y="213"/>
                  </a:lnTo>
                  <a:lnTo>
                    <a:pt x="57" y="206"/>
                  </a:lnTo>
                  <a:lnTo>
                    <a:pt x="57" y="205"/>
                  </a:lnTo>
                  <a:lnTo>
                    <a:pt x="60" y="205"/>
                  </a:lnTo>
                  <a:lnTo>
                    <a:pt x="63" y="203"/>
                  </a:lnTo>
                  <a:lnTo>
                    <a:pt x="65" y="203"/>
                  </a:lnTo>
                  <a:lnTo>
                    <a:pt x="65" y="200"/>
                  </a:lnTo>
                  <a:lnTo>
                    <a:pt x="69" y="200"/>
                  </a:lnTo>
                  <a:lnTo>
                    <a:pt x="75" y="200"/>
                  </a:lnTo>
                  <a:lnTo>
                    <a:pt x="75" y="203"/>
                  </a:lnTo>
                  <a:lnTo>
                    <a:pt x="77" y="205"/>
                  </a:lnTo>
                  <a:lnTo>
                    <a:pt x="80" y="205"/>
                  </a:lnTo>
                  <a:lnTo>
                    <a:pt x="83" y="206"/>
                  </a:lnTo>
                  <a:lnTo>
                    <a:pt x="83" y="210"/>
                  </a:lnTo>
                  <a:lnTo>
                    <a:pt x="80" y="214"/>
                  </a:lnTo>
                  <a:lnTo>
                    <a:pt x="80" y="216"/>
                  </a:lnTo>
                  <a:lnTo>
                    <a:pt x="80" y="218"/>
                  </a:lnTo>
                  <a:lnTo>
                    <a:pt x="80" y="221"/>
                  </a:lnTo>
                  <a:lnTo>
                    <a:pt x="80" y="223"/>
                  </a:lnTo>
                  <a:lnTo>
                    <a:pt x="83" y="225"/>
                  </a:lnTo>
                  <a:lnTo>
                    <a:pt x="80" y="227"/>
                  </a:lnTo>
                  <a:lnTo>
                    <a:pt x="77" y="227"/>
                  </a:lnTo>
                  <a:lnTo>
                    <a:pt x="72" y="229"/>
                  </a:lnTo>
                  <a:lnTo>
                    <a:pt x="72" y="227"/>
                  </a:lnTo>
                  <a:lnTo>
                    <a:pt x="72" y="225"/>
                  </a:lnTo>
                  <a:lnTo>
                    <a:pt x="65" y="225"/>
                  </a:lnTo>
                  <a:lnTo>
                    <a:pt x="65" y="227"/>
                  </a:lnTo>
                  <a:lnTo>
                    <a:pt x="65" y="229"/>
                  </a:lnTo>
                  <a:lnTo>
                    <a:pt x="60" y="235"/>
                  </a:lnTo>
                  <a:lnTo>
                    <a:pt x="54" y="235"/>
                  </a:lnTo>
                  <a:lnTo>
                    <a:pt x="54" y="237"/>
                  </a:lnTo>
                  <a:lnTo>
                    <a:pt x="54" y="238"/>
                  </a:lnTo>
                  <a:lnTo>
                    <a:pt x="60" y="241"/>
                  </a:lnTo>
                  <a:lnTo>
                    <a:pt x="63" y="243"/>
                  </a:lnTo>
                  <a:lnTo>
                    <a:pt x="65" y="241"/>
                  </a:lnTo>
                  <a:lnTo>
                    <a:pt x="69" y="243"/>
                  </a:lnTo>
                  <a:lnTo>
                    <a:pt x="63" y="246"/>
                  </a:lnTo>
                  <a:lnTo>
                    <a:pt x="60" y="250"/>
                  </a:lnTo>
                  <a:lnTo>
                    <a:pt x="63" y="250"/>
                  </a:lnTo>
                  <a:lnTo>
                    <a:pt x="69" y="253"/>
                  </a:lnTo>
                  <a:lnTo>
                    <a:pt x="77" y="253"/>
                  </a:lnTo>
                  <a:lnTo>
                    <a:pt x="83" y="250"/>
                  </a:lnTo>
                  <a:lnTo>
                    <a:pt x="91" y="248"/>
                  </a:lnTo>
                  <a:lnTo>
                    <a:pt x="100" y="248"/>
                  </a:lnTo>
                  <a:lnTo>
                    <a:pt x="102" y="248"/>
                  </a:lnTo>
                  <a:lnTo>
                    <a:pt x="113" y="246"/>
                  </a:lnTo>
                  <a:lnTo>
                    <a:pt x="116" y="243"/>
                  </a:lnTo>
                  <a:lnTo>
                    <a:pt x="122" y="243"/>
                  </a:lnTo>
                  <a:lnTo>
                    <a:pt x="127" y="241"/>
                  </a:lnTo>
                  <a:lnTo>
                    <a:pt x="135" y="238"/>
                  </a:lnTo>
                  <a:lnTo>
                    <a:pt x="135" y="241"/>
                  </a:lnTo>
                  <a:lnTo>
                    <a:pt x="129" y="243"/>
                  </a:lnTo>
                  <a:lnTo>
                    <a:pt x="127" y="246"/>
                  </a:lnTo>
                  <a:lnTo>
                    <a:pt x="122" y="253"/>
                  </a:lnTo>
                  <a:lnTo>
                    <a:pt x="122" y="257"/>
                  </a:lnTo>
                  <a:lnTo>
                    <a:pt x="119" y="261"/>
                  </a:lnTo>
                  <a:lnTo>
                    <a:pt x="119" y="264"/>
                  </a:lnTo>
                  <a:lnTo>
                    <a:pt x="113" y="261"/>
                  </a:lnTo>
                  <a:lnTo>
                    <a:pt x="108" y="261"/>
                  </a:lnTo>
                  <a:lnTo>
                    <a:pt x="105" y="261"/>
                  </a:lnTo>
                  <a:lnTo>
                    <a:pt x="105" y="264"/>
                  </a:lnTo>
                  <a:lnTo>
                    <a:pt x="100" y="270"/>
                  </a:lnTo>
                  <a:lnTo>
                    <a:pt x="100" y="274"/>
                  </a:lnTo>
                  <a:lnTo>
                    <a:pt x="100" y="277"/>
                  </a:lnTo>
                  <a:lnTo>
                    <a:pt x="100" y="279"/>
                  </a:lnTo>
                  <a:lnTo>
                    <a:pt x="100" y="286"/>
                  </a:lnTo>
                  <a:lnTo>
                    <a:pt x="97" y="288"/>
                  </a:lnTo>
                  <a:lnTo>
                    <a:pt x="102" y="288"/>
                  </a:lnTo>
                  <a:lnTo>
                    <a:pt x="105" y="288"/>
                  </a:lnTo>
                  <a:lnTo>
                    <a:pt x="105" y="296"/>
                  </a:lnTo>
                  <a:lnTo>
                    <a:pt x="100" y="297"/>
                  </a:lnTo>
                  <a:lnTo>
                    <a:pt x="97" y="300"/>
                  </a:lnTo>
                  <a:lnTo>
                    <a:pt x="97" y="301"/>
                  </a:lnTo>
                  <a:lnTo>
                    <a:pt x="91" y="307"/>
                  </a:lnTo>
                  <a:lnTo>
                    <a:pt x="83" y="309"/>
                  </a:lnTo>
                  <a:lnTo>
                    <a:pt x="77" y="311"/>
                  </a:lnTo>
                  <a:lnTo>
                    <a:pt x="72" y="313"/>
                  </a:lnTo>
                  <a:lnTo>
                    <a:pt x="69" y="313"/>
                  </a:lnTo>
                  <a:lnTo>
                    <a:pt x="63" y="318"/>
                  </a:lnTo>
                  <a:lnTo>
                    <a:pt x="60" y="323"/>
                  </a:lnTo>
                  <a:lnTo>
                    <a:pt x="57" y="324"/>
                  </a:lnTo>
                  <a:lnTo>
                    <a:pt x="57" y="326"/>
                  </a:lnTo>
                  <a:lnTo>
                    <a:pt x="53" y="331"/>
                  </a:lnTo>
                  <a:lnTo>
                    <a:pt x="49" y="333"/>
                  </a:lnTo>
                  <a:lnTo>
                    <a:pt x="53" y="335"/>
                  </a:lnTo>
                  <a:lnTo>
                    <a:pt x="54" y="335"/>
                  </a:lnTo>
                  <a:lnTo>
                    <a:pt x="54" y="339"/>
                  </a:lnTo>
                  <a:lnTo>
                    <a:pt x="53" y="345"/>
                  </a:lnTo>
                  <a:lnTo>
                    <a:pt x="53" y="346"/>
                  </a:lnTo>
                  <a:lnTo>
                    <a:pt x="49" y="354"/>
                  </a:lnTo>
                  <a:lnTo>
                    <a:pt x="46" y="356"/>
                  </a:lnTo>
                  <a:lnTo>
                    <a:pt x="43" y="356"/>
                  </a:lnTo>
                  <a:lnTo>
                    <a:pt x="41" y="356"/>
                  </a:lnTo>
                  <a:lnTo>
                    <a:pt x="38" y="356"/>
                  </a:lnTo>
                  <a:lnTo>
                    <a:pt x="38" y="358"/>
                  </a:lnTo>
                  <a:lnTo>
                    <a:pt x="38" y="362"/>
                  </a:lnTo>
                  <a:lnTo>
                    <a:pt x="33" y="362"/>
                  </a:lnTo>
                  <a:lnTo>
                    <a:pt x="29" y="360"/>
                  </a:lnTo>
                  <a:lnTo>
                    <a:pt x="27" y="360"/>
                  </a:lnTo>
                  <a:lnTo>
                    <a:pt x="24" y="366"/>
                  </a:lnTo>
                  <a:lnTo>
                    <a:pt x="21" y="366"/>
                  </a:lnTo>
                  <a:lnTo>
                    <a:pt x="21" y="367"/>
                  </a:lnTo>
                  <a:lnTo>
                    <a:pt x="21" y="369"/>
                  </a:lnTo>
                  <a:lnTo>
                    <a:pt x="19" y="369"/>
                  </a:lnTo>
                  <a:lnTo>
                    <a:pt x="13" y="372"/>
                  </a:lnTo>
                  <a:lnTo>
                    <a:pt x="8" y="377"/>
                  </a:lnTo>
                  <a:lnTo>
                    <a:pt x="5" y="379"/>
                  </a:lnTo>
                  <a:lnTo>
                    <a:pt x="0" y="384"/>
                  </a:lnTo>
                  <a:lnTo>
                    <a:pt x="0" y="385"/>
                  </a:lnTo>
                  <a:lnTo>
                    <a:pt x="2" y="385"/>
                  </a:lnTo>
                  <a:lnTo>
                    <a:pt x="5" y="385"/>
                  </a:lnTo>
                  <a:lnTo>
                    <a:pt x="8" y="387"/>
                  </a:lnTo>
                  <a:lnTo>
                    <a:pt x="11" y="390"/>
                  </a:lnTo>
                  <a:lnTo>
                    <a:pt x="15" y="390"/>
                  </a:lnTo>
                  <a:lnTo>
                    <a:pt x="21" y="387"/>
                  </a:lnTo>
                  <a:lnTo>
                    <a:pt x="24" y="387"/>
                  </a:lnTo>
                  <a:lnTo>
                    <a:pt x="27" y="387"/>
                  </a:lnTo>
                  <a:lnTo>
                    <a:pt x="33" y="387"/>
                  </a:lnTo>
                  <a:lnTo>
                    <a:pt x="35" y="390"/>
                  </a:lnTo>
                  <a:lnTo>
                    <a:pt x="38" y="393"/>
                  </a:lnTo>
                  <a:lnTo>
                    <a:pt x="41" y="395"/>
                  </a:lnTo>
                  <a:lnTo>
                    <a:pt x="41" y="397"/>
                  </a:lnTo>
                  <a:lnTo>
                    <a:pt x="43" y="398"/>
                  </a:lnTo>
                  <a:lnTo>
                    <a:pt x="46" y="404"/>
                  </a:lnTo>
                  <a:lnTo>
                    <a:pt x="49" y="405"/>
                  </a:lnTo>
                  <a:lnTo>
                    <a:pt x="53" y="408"/>
                  </a:lnTo>
                  <a:lnTo>
                    <a:pt x="54" y="408"/>
                  </a:lnTo>
                  <a:lnTo>
                    <a:pt x="60" y="405"/>
                  </a:lnTo>
                  <a:lnTo>
                    <a:pt x="63" y="405"/>
                  </a:lnTo>
                  <a:lnTo>
                    <a:pt x="69" y="405"/>
                  </a:lnTo>
                  <a:lnTo>
                    <a:pt x="72" y="405"/>
                  </a:lnTo>
                  <a:lnTo>
                    <a:pt x="72" y="408"/>
                  </a:lnTo>
                  <a:lnTo>
                    <a:pt x="75" y="411"/>
                  </a:lnTo>
                  <a:lnTo>
                    <a:pt x="75" y="409"/>
                  </a:lnTo>
                  <a:lnTo>
                    <a:pt x="77" y="411"/>
                  </a:lnTo>
                  <a:lnTo>
                    <a:pt x="80" y="415"/>
                  </a:lnTo>
                  <a:lnTo>
                    <a:pt x="85" y="417"/>
                  </a:lnTo>
                  <a:lnTo>
                    <a:pt x="85" y="419"/>
                  </a:lnTo>
                  <a:lnTo>
                    <a:pt x="85" y="423"/>
                  </a:lnTo>
                  <a:lnTo>
                    <a:pt x="87" y="426"/>
                  </a:lnTo>
                  <a:lnTo>
                    <a:pt x="91" y="423"/>
                  </a:lnTo>
                  <a:lnTo>
                    <a:pt x="94" y="423"/>
                  </a:lnTo>
                  <a:lnTo>
                    <a:pt x="97" y="421"/>
                  </a:lnTo>
                  <a:lnTo>
                    <a:pt x="100" y="421"/>
                  </a:lnTo>
                  <a:lnTo>
                    <a:pt x="110" y="423"/>
                  </a:lnTo>
                  <a:lnTo>
                    <a:pt x="116" y="423"/>
                  </a:lnTo>
                  <a:lnTo>
                    <a:pt x="119" y="426"/>
                  </a:lnTo>
                  <a:lnTo>
                    <a:pt x="127" y="428"/>
                  </a:lnTo>
                  <a:lnTo>
                    <a:pt x="129" y="428"/>
                  </a:lnTo>
                  <a:lnTo>
                    <a:pt x="135" y="428"/>
                  </a:lnTo>
                  <a:lnTo>
                    <a:pt x="138" y="428"/>
                  </a:lnTo>
                  <a:lnTo>
                    <a:pt x="144" y="428"/>
                  </a:lnTo>
                  <a:lnTo>
                    <a:pt x="146" y="426"/>
                  </a:lnTo>
                  <a:lnTo>
                    <a:pt x="152" y="426"/>
                  </a:lnTo>
                  <a:lnTo>
                    <a:pt x="154" y="423"/>
                  </a:lnTo>
                  <a:lnTo>
                    <a:pt x="157" y="423"/>
                  </a:lnTo>
                  <a:lnTo>
                    <a:pt x="160" y="426"/>
                  </a:lnTo>
                  <a:lnTo>
                    <a:pt x="164" y="426"/>
                  </a:lnTo>
                  <a:lnTo>
                    <a:pt x="165" y="430"/>
                  </a:lnTo>
                  <a:lnTo>
                    <a:pt x="168" y="433"/>
                  </a:lnTo>
                  <a:lnTo>
                    <a:pt x="168" y="430"/>
                  </a:lnTo>
                  <a:lnTo>
                    <a:pt x="175" y="430"/>
                  </a:lnTo>
                  <a:lnTo>
                    <a:pt x="180" y="428"/>
                  </a:lnTo>
                  <a:lnTo>
                    <a:pt x="181" y="428"/>
                  </a:lnTo>
                  <a:lnTo>
                    <a:pt x="188" y="428"/>
                  </a:lnTo>
                  <a:lnTo>
                    <a:pt x="191" y="428"/>
                  </a:lnTo>
                  <a:lnTo>
                    <a:pt x="200" y="428"/>
                  </a:lnTo>
                  <a:lnTo>
                    <a:pt x="205" y="428"/>
                  </a:lnTo>
                  <a:lnTo>
                    <a:pt x="208" y="428"/>
                  </a:lnTo>
                  <a:lnTo>
                    <a:pt x="213" y="428"/>
                  </a:lnTo>
                  <a:lnTo>
                    <a:pt x="213" y="426"/>
                  </a:lnTo>
                  <a:lnTo>
                    <a:pt x="216" y="426"/>
                  </a:lnTo>
                  <a:lnTo>
                    <a:pt x="219" y="426"/>
                  </a:lnTo>
                  <a:lnTo>
                    <a:pt x="221" y="426"/>
                  </a:lnTo>
                  <a:lnTo>
                    <a:pt x="223" y="426"/>
                  </a:lnTo>
                  <a:lnTo>
                    <a:pt x="230" y="423"/>
                  </a:lnTo>
                  <a:lnTo>
                    <a:pt x="238" y="423"/>
                  </a:lnTo>
                  <a:lnTo>
                    <a:pt x="244" y="421"/>
                  </a:lnTo>
                  <a:lnTo>
                    <a:pt x="246" y="421"/>
                  </a:lnTo>
                  <a:lnTo>
                    <a:pt x="252" y="421"/>
                  </a:lnTo>
                  <a:lnTo>
                    <a:pt x="252" y="423"/>
                  </a:lnTo>
                  <a:lnTo>
                    <a:pt x="254" y="423"/>
                  </a:lnTo>
                  <a:lnTo>
                    <a:pt x="257" y="423"/>
                  </a:lnTo>
                  <a:lnTo>
                    <a:pt x="261" y="423"/>
                  </a:lnTo>
                  <a:lnTo>
                    <a:pt x="261" y="421"/>
                  </a:lnTo>
                  <a:lnTo>
                    <a:pt x="263" y="421"/>
                  </a:lnTo>
                  <a:lnTo>
                    <a:pt x="265" y="419"/>
                  </a:lnTo>
                  <a:lnTo>
                    <a:pt x="268" y="421"/>
                  </a:lnTo>
                  <a:lnTo>
                    <a:pt x="268" y="423"/>
                  </a:lnTo>
                  <a:lnTo>
                    <a:pt x="272" y="423"/>
                  </a:lnTo>
                  <a:lnTo>
                    <a:pt x="275" y="423"/>
                  </a:lnTo>
                  <a:lnTo>
                    <a:pt x="277" y="423"/>
                  </a:lnTo>
                  <a:lnTo>
                    <a:pt x="280" y="421"/>
                  </a:lnTo>
                  <a:lnTo>
                    <a:pt x="280" y="419"/>
                  </a:lnTo>
                  <a:lnTo>
                    <a:pt x="280" y="417"/>
                  </a:lnTo>
                  <a:lnTo>
                    <a:pt x="280" y="415"/>
                  </a:lnTo>
                  <a:lnTo>
                    <a:pt x="281" y="415"/>
                  </a:lnTo>
                  <a:lnTo>
                    <a:pt x="281" y="411"/>
                  </a:lnTo>
                  <a:lnTo>
                    <a:pt x="284" y="411"/>
                  </a:lnTo>
                  <a:lnTo>
                    <a:pt x="284" y="409"/>
                  </a:lnTo>
                  <a:lnTo>
                    <a:pt x="284" y="408"/>
                  </a:lnTo>
                  <a:lnTo>
                    <a:pt x="288" y="408"/>
                  </a:lnTo>
                  <a:lnTo>
                    <a:pt x="288" y="405"/>
                  </a:lnTo>
                  <a:lnTo>
                    <a:pt x="288" y="404"/>
                  </a:lnTo>
                  <a:lnTo>
                    <a:pt x="288" y="401"/>
                  </a:lnTo>
                  <a:lnTo>
                    <a:pt x="291" y="398"/>
                  </a:lnTo>
                  <a:lnTo>
                    <a:pt x="294" y="397"/>
                  </a:lnTo>
                  <a:lnTo>
                    <a:pt x="294" y="395"/>
                  </a:lnTo>
                  <a:lnTo>
                    <a:pt x="296" y="393"/>
                  </a:lnTo>
                  <a:lnTo>
                    <a:pt x="294" y="393"/>
                  </a:lnTo>
                  <a:lnTo>
                    <a:pt x="291" y="390"/>
                  </a:lnTo>
                  <a:lnTo>
                    <a:pt x="291" y="387"/>
                  </a:lnTo>
                  <a:lnTo>
                    <a:pt x="294" y="387"/>
                  </a:lnTo>
                  <a:lnTo>
                    <a:pt x="294" y="385"/>
                  </a:lnTo>
                  <a:lnTo>
                    <a:pt x="291" y="385"/>
                  </a:lnTo>
                  <a:lnTo>
                    <a:pt x="291" y="384"/>
                  </a:lnTo>
                  <a:lnTo>
                    <a:pt x="288" y="384"/>
                  </a:lnTo>
                  <a:lnTo>
                    <a:pt x="288" y="381"/>
                  </a:lnTo>
                  <a:lnTo>
                    <a:pt x="291" y="379"/>
                  </a:lnTo>
                  <a:lnTo>
                    <a:pt x="294" y="379"/>
                  </a:lnTo>
                  <a:lnTo>
                    <a:pt x="294" y="377"/>
                  </a:lnTo>
                  <a:lnTo>
                    <a:pt x="296" y="377"/>
                  </a:lnTo>
                  <a:lnTo>
                    <a:pt x="296" y="374"/>
                  </a:lnTo>
                  <a:lnTo>
                    <a:pt x="302" y="374"/>
                  </a:lnTo>
                  <a:lnTo>
                    <a:pt x="304" y="374"/>
                  </a:lnTo>
                  <a:lnTo>
                    <a:pt x="308" y="377"/>
                  </a:lnTo>
                  <a:lnTo>
                    <a:pt x="310" y="379"/>
                  </a:lnTo>
                  <a:lnTo>
                    <a:pt x="313" y="379"/>
                  </a:lnTo>
                  <a:lnTo>
                    <a:pt x="316" y="381"/>
                  </a:lnTo>
                  <a:lnTo>
                    <a:pt x="319" y="381"/>
                  </a:lnTo>
                  <a:lnTo>
                    <a:pt x="322" y="384"/>
                  </a:lnTo>
                  <a:lnTo>
                    <a:pt x="324" y="384"/>
                  </a:lnTo>
                  <a:lnTo>
                    <a:pt x="330" y="384"/>
                  </a:lnTo>
                  <a:lnTo>
                    <a:pt x="332" y="384"/>
                  </a:lnTo>
                  <a:lnTo>
                    <a:pt x="338" y="384"/>
                  </a:lnTo>
                  <a:lnTo>
                    <a:pt x="344" y="384"/>
                  </a:lnTo>
                  <a:lnTo>
                    <a:pt x="346" y="384"/>
                  </a:lnTo>
                  <a:lnTo>
                    <a:pt x="354" y="384"/>
                  </a:lnTo>
                  <a:lnTo>
                    <a:pt x="360" y="385"/>
                  </a:lnTo>
                  <a:lnTo>
                    <a:pt x="363" y="385"/>
                  </a:lnTo>
                  <a:lnTo>
                    <a:pt x="367" y="387"/>
                  </a:lnTo>
                  <a:lnTo>
                    <a:pt x="369" y="390"/>
                  </a:lnTo>
                  <a:lnTo>
                    <a:pt x="371" y="390"/>
                  </a:lnTo>
                  <a:lnTo>
                    <a:pt x="373" y="395"/>
                  </a:lnTo>
                  <a:lnTo>
                    <a:pt x="383" y="395"/>
                  </a:lnTo>
                  <a:lnTo>
                    <a:pt x="385" y="397"/>
                  </a:lnTo>
                  <a:lnTo>
                    <a:pt x="391" y="398"/>
                  </a:lnTo>
                  <a:lnTo>
                    <a:pt x="394" y="398"/>
                  </a:lnTo>
                  <a:lnTo>
                    <a:pt x="396" y="398"/>
                  </a:lnTo>
                  <a:lnTo>
                    <a:pt x="399" y="398"/>
                  </a:lnTo>
                  <a:lnTo>
                    <a:pt x="402" y="398"/>
                  </a:lnTo>
                  <a:lnTo>
                    <a:pt x="404" y="398"/>
                  </a:lnTo>
                  <a:lnTo>
                    <a:pt x="407" y="397"/>
                  </a:lnTo>
                  <a:lnTo>
                    <a:pt x="404" y="395"/>
                  </a:lnTo>
                  <a:lnTo>
                    <a:pt x="407" y="393"/>
                  </a:lnTo>
                  <a:lnTo>
                    <a:pt x="410" y="390"/>
                  </a:lnTo>
                  <a:lnTo>
                    <a:pt x="410" y="387"/>
                  </a:lnTo>
                  <a:lnTo>
                    <a:pt x="410" y="384"/>
                  </a:lnTo>
                  <a:lnTo>
                    <a:pt x="413" y="379"/>
                  </a:lnTo>
                  <a:lnTo>
                    <a:pt x="413" y="374"/>
                  </a:lnTo>
                  <a:lnTo>
                    <a:pt x="416" y="372"/>
                  </a:lnTo>
                  <a:lnTo>
                    <a:pt x="418" y="366"/>
                  </a:lnTo>
                  <a:lnTo>
                    <a:pt x="418" y="360"/>
                  </a:lnTo>
                  <a:lnTo>
                    <a:pt x="421" y="356"/>
                  </a:lnTo>
                  <a:lnTo>
                    <a:pt x="424" y="354"/>
                  </a:lnTo>
                  <a:lnTo>
                    <a:pt x="427" y="349"/>
                  </a:lnTo>
                  <a:lnTo>
                    <a:pt x="427" y="339"/>
                  </a:lnTo>
                  <a:lnTo>
                    <a:pt x="427" y="337"/>
                  </a:lnTo>
                  <a:lnTo>
                    <a:pt x="429" y="335"/>
                  </a:lnTo>
                  <a:lnTo>
                    <a:pt x="429" y="331"/>
                  </a:lnTo>
                  <a:lnTo>
                    <a:pt x="429" y="324"/>
                  </a:lnTo>
                  <a:lnTo>
                    <a:pt x="429" y="320"/>
                  </a:lnTo>
                  <a:lnTo>
                    <a:pt x="429" y="318"/>
                  </a:lnTo>
                  <a:lnTo>
                    <a:pt x="429" y="313"/>
                  </a:lnTo>
                  <a:lnTo>
                    <a:pt x="432" y="309"/>
                  </a:lnTo>
                  <a:lnTo>
                    <a:pt x="432" y="301"/>
                  </a:lnTo>
                  <a:lnTo>
                    <a:pt x="435" y="300"/>
                  </a:lnTo>
                  <a:lnTo>
                    <a:pt x="438" y="293"/>
                  </a:lnTo>
                  <a:lnTo>
                    <a:pt x="438" y="290"/>
                  </a:lnTo>
                  <a:lnTo>
                    <a:pt x="438" y="288"/>
                  </a:lnTo>
                  <a:lnTo>
                    <a:pt x="441" y="288"/>
                  </a:lnTo>
                  <a:lnTo>
                    <a:pt x="441" y="286"/>
                  </a:lnTo>
                  <a:lnTo>
                    <a:pt x="441" y="284"/>
                  </a:lnTo>
                  <a:lnTo>
                    <a:pt x="443" y="279"/>
                  </a:lnTo>
                  <a:lnTo>
                    <a:pt x="443" y="277"/>
                  </a:lnTo>
                  <a:lnTo>
                    <a:pt x="446" y="273"/>
                  </a:lnTo>
                  <a:lnTo>
                    <a:pt x="446" y="267"/>
                  </a:lnTo>
                  <a:lnTo>
                    <a:pt x="448" y="265"/>
                  </a:lnTo>
                  <a:lnTo>
                    <a:pt x="456" y="258"/>
                  </a:lnTo>
                  <a:lnTo>
                    <a:pt x="457" y="254"/>
                  </a:lnTo>
                  <a:lnTo>
                    <a:pt x="460" y="250"/>
                  </a:lnTo>
                  <a:lnTo>
                    <a:pt x="463" y="243"/>
                  </a:lnTo>
                  <a:lnTo>
                    <a:pt x="468" y="241"/>
                  </a:lnTo>
                  <a:lnTo>
                    <a:pt x="475" y="237"/>
                  </a:lnTo>
                  <a:lnTo>
                    <a:pt x="477" y="235"/>
                  </a:lnTo>
                  <a:lnTo>
                    <a:pt x="480" y="235"/>
                  </a:lnTo>
                  <a:lnTo>
                    <a:pt x="483" y="237"/>
                  </a:lnTo>
                  <a:lnTo>
                    <a:pt x="494" y="237"/>
                  </a:lnTo>
                  <a:lnTo>
                    <a:pt x="499" y="237"/>
                  </a:lnTo>
                  <a:lnTo>
                    <a:pt x="502" y="235"/>
                  </a:lnTo>
                  <a:lnTo>
                    <a:pt x="502" y="229"/>
                  </a:lnTo>
                  <a:lnTo>
                    <a:pt x="504" y="227"/>
                  </a:lnTo>
                  <a:lnTo>
                    <a:pt x="507" y="223"/>
                  </a:lnTo>
                  <a:lnTo>
                    <a:pt x="510" y="223"/>
                  </a:lnTo>
                  <a:lnTo>
                    <a:pt x="513" y="221"/>
                  </a:lnTo>
                  <a:lnTo>
                    <a:pt x="513" y="216"/>
                  </a:lnTo>
                  <a:lnTo>
                    <a:pt x="513" y="214"/>
                  </a:lnTo>
                  <a:lnTo>
                    <a:pt x="510" y="213"/>
                  </a:lnTo>
                  <a:lnTo>
                    <a:pt x="510" y="205"/>
                  </a:lnTo>
                  <a:lnTo>
                    <a:pt x="507" y="200"/>
                  </a:lnTo>
                  <a:lnTo>
                    <a:pt x="507" y="193"/>
                  </a:lnTo>
                  <a:lnTo>
                    <a:pt x="507" y="189"/>
                  </a:lnTo>
                  <a:lnTo>
                    <a:pt x="504" y="189"/>
                  </a:lnTo>
                  <a:lnTo>
                    <a:pt x="502" y="189"/>
                  </a:lnTo>
                  <a:lnTo>
                    <a:pt x="499" y="189"/>
                  </a:lnTo>
                  <a:lnTo>
                    <a:pt x="497" y="189"/>
                  </a:lnTo>
                  <a:lnTo>
                    <a:pt x="494" y="187"/>
                  </a:lnTo>
                  <a:lnTo>
                    <a:pt x="494" y="185"/>
                  </a:lnTo>
                  <a:lnTo>
                    <a:pt x="490" y="182"/>
                  </a:lnTo>
                  <a:lnTo>
                    <a:pt x="488" y="180"/>
                  </a:lnTo>
                  <a:lnTo>
                    <a:pt x="488" y="177"/>
                  </a:lnTo>
                  <a:lnTo>
                    <a:pt x="488" y="174"/>
                  </a:lnTo>
                  <a:lnTo>
                    <a:pt x="485" y="173"/>
                  </a:lnTo>
                  <a:lnTo>
                    <a:pt x="485" y="169"/>
                  </a:lnTo>
                  <a:lnTo>
                    <a:pt x="485" y="167"/>
                  </a:lnTo>
                  <a:lnTo>
                    <a:pt x="483" y="163"/>
                  </a:lnTo>
                  <a:lnTo>
                    <a:pt x="480" y="157"/>
                  </a:lnTo>
                  <a:lnTo>
                    <a:pt x="480" y="156"/>
                  </a:lnTo>
                  <a:lnTo>
                    <a:pt x="480" y="154"/>
                  </a:lnTo>
                  <a:lnTo>
                    <a:pt x="480" y="151"/>
                  </a:lnTo>
                  <a:lnTo>
                    <a:pt x="480" y="149"/>
                  </a:lnTo>
                  <a:lnTo>
                    <a:pt x="480" y="146"/>
                  </a:lnTo>
                  <a:lnTo>
                    <a:pt x="480" y="144"/>
                  </a:lnTo>
                  <a:lnTo>
                    <a:pt x="483" y="142"/>
                  </a:lnTo>
                  <a:lnTo>
                    <a:pt x="483" y="140"/>
                  </a:lnTo>
                  <a:lnTo>
                    <a:pt x="483" y="138"/>
                  </a:lnTo>
                  <a:lnTo>
                    <a:pt x="480" y="138"/>
                  </a:lnTo>
                  <a:lnTo>
                    <a:pt x="480" y="134"/>
                  </a:lnTo>
                  <a:lnTo>
                    <a:pt x="477" y="133"/>
                  </a:lnTo>
                  <a:lnTo>
                    <a:pt x="477" y="130"/>
                  </a:lnTo>
                  <a:lnTo>
                    <a:pt x="475" y="128"/>
                  </a:lnTo>
                  <a:lnTo>
                    <a:pt x="471" y="128"/>
                  </a:lnTo>
                  <a:lnTo>
                    <a:pt x="471" y="126"/>
                  </a:lnTo>
                  <a:lnTo>
                    <a:pt x="468" y="125"/>
                  </a:lnTo>
                  <a:lnTo>
                    <a:pt x="468" y="121"/>
                  </a:lnTo>
                  <a:lnTo>
                    <a:pt x="468" y="118"/>
                  </a:lnTo>
                  <a:lnTo>
                    <a:pt x="468" y="117"/>
                  </a:lnTo>
                  <a:lnTo>
                    <a:pt x="467" y="115"/>
                  </a:lnTo>
                  <a:lnTo>
                    <a:pt x="467" y="113"/>
                  </a:lnTo>
                  <a:lnTo>
                    <a:pt x="468" y="109"/>
                  </a:lnTo>
                  <a:lnTo>
                    <a:pt x="468" y="108"/>
                  </a:lnTo>
                  <a:lnTo>
                    <a:pt x="468" y="107"/>
                  </a:lnTo>
                  <a:lnTo>
                    <a:pt x="468" y="104"/>
                  </a:lnTo>
                  <a:lnTo>
                    <a:pt x="467" y="102"/>
                  </a:lnTo>
                  <a:lnTo>
                    <a:pt x="467" y="98"/>
                  </a:lnTo>
                  <a:lnTo>
                    <a:pt x="467" y="97"/>
                  </a:lnTo>
                  <a:lnTo>
                    <a:pt x="463" y="97"/>
                  </a:lnTo>
                  <a:lnTo>
                    <a:pt x="463" y="95"/>
                  </a:lnTo>
                  <a:lnTo>
                    <a:pt x="463" y="93"/>
                  </a:lnTo>
                  <a:lnTo>
                    <a:pt x="460" y="90"/>
                  </a:lnTo>
                  <a:lnTo>
                    <a:pt x="460" y="88"/>
                  </a:lnTo>
                  <a:lnTo>
                    <a:pt x="460" y="85"/>
                  </a:lnTo>
                  <a:lnTo>
                    <a:pt x="460" y="84"/>
                  </a:lnTo>
                  <a:lnTo>
                    <a:pt x="463" y="82"/>
                  </a:lnTo>
                  <a:lnTo>
                    <a:pt x="467" y="82"/>
                  </a:lnTo>
                  <a:lnTo>
                    <a:pt x="468" y="82"/>
                  </a:lnTo>
                  <a:lnTo>
                    <a:pt x="471" y="82"/>
                  </a:lnTo>
                  <a:lnTo>
                    <a:pt x="475" y="82"/>
                  </a:lnTo>
                  <a:lnTo>
                    <a:pt x="477" y="82"/>
                  </a:lnTo>
                  <a:lnTo>
                    <a:pt x="480" y="82"/>
                  </a:lnTo>
                  <a:lnTo>
                    <a:pt x="483" y="79"/>
                  </a:lnTo>
                  <a:lnTo>
                    <a:pt x="485" y="79"/>
                  </a:lnTo>
                  <a:lnTo>
                    <a:pt x="488" y="82"/>
                  </a:lnTo>
                  <a:lnTo>
                    <a:pt x="490" y="82"/>
                  </a:lnTo>
                  <a:lnTo>
                    <a:pt x="494" y="79"/>
                  </a:lnTo>
                  <a:lnTo>
                    <a:pt x="497" y="79"/>
                  </a:lnTo>
                  <a:lnTo>
                    <a:pt x="499" y="79"/>
                  </a:lnTo>
                  <a:lnTo>
                    <a:pt x="502" y="79"/>
                  </a:lnTo>
                  <a:lnTo>
                    <a:pt x="504" y="79"/>
                  </a:lnTo>
                  <a:lnTo>
                    <a:pt x="504" y="77"/>
                  </a:lnTo>
                  <a:lnTo>
                    <a:pt x="504" y="76"/>
                  </a:lnTo>
                  <a:lnTo>
                    <a:pt x="504" y="72"/>
                  </a:lnTo>
                  <a:lnTo>
                    <a:pt x="504" y="69"/>
                  </a:lnTo>
                  <a:lnTo>
                    <a:pt x="504" y="67"/>
                  </a:lnTo>
                  <a:lnTo>
                    <a:pt x="502" y="67"/>
                  </a:lnTo>
                  <a:lnTo>
                    <a:pt x="502" y="66"/>
                  </a:lnTo>
                  <a:lnTo>
                    <a:pt x="502" y="64"/>
                  </a:lnTo>
                  <a:lnTo>
                    <a:pt x="502" y="61"/>
                  </a:lnTo>
                  <a:lnTo>
                    <a:pt x="497" y="61"/>
                  </a:lnTo>
                  <a:lnTo>
                    <a:pt x="490" y="61"/>
                  </a:lnTo>
                  <a:lnTo>
                    <a:pt x="483" y="61"/>
                  </a:lnTo>
                  <a:lnTo>
                    <a:pt x="483" y="58"/>
                  </a:lnTo>
                  <a:lnTo>
                    <a:pt x="480" y="58"/>
                  </a:lnTo>
                  <a:lnTo>
                    <a:pt x="475" y="58"/>
                  </a:lnTo>
                  <a:lnTo>
                    <a:pt x="471" y="58"/>
                  </a:lnTo>
                  <a:lnTo>
                    <a:pt x="467" y="58"/>
                  </a:lnTo>
                  <a:lnTo>
                    <a:pt x="467" y="56"/>
                  </a:lnTo>
                  <a:lnTo>
                    <a:pt x="467" y="54"/>
                  </a:lnTo>
                  <a:lnTo>
                    <a:pt x="467" y="53"/>
                  </a:lnTo>
                  <a:lnTo>
                    <a:pt x="463" y="46"/>
                  </a:lnTo>
                  <a:lnTo>
                    <a:pt x="460" y="46"/>
                  </a:lnTo>
                  <a:lnTo>
                    <a:pt x="460" y="49"/>
                  </a:lnTo>
                  <a:lnTo>
                    <a:pt x="457" y="49"/>
                  </a:lnTo>
                  <a:lnTo>
                    <a:pt x="453" y="53"/>
                  </a:lnTo>
                  <a:lnTo>
                    <a:pt x="448" y="53"/>
                  </a:lnTo>
                  <a:lnTo>
                    <a:pt x="446" y="53"/>
                  </a:lnTo>
                  <a:lnTo>
                    <a:pt x="443" y="49"/>
                  </a:lnTo>
                  <a:lnTo>
                    <a:pt x="443" y="46"/>
                  </a:lnTo>
                  <a:lnTo>
                    <a:pt x="443" y="45"/>
                  </a:lnTo>
                  <a:lnTo>
                    <a:pt x="443" y="43"/>
                  </a:lnTo>
                  <a:lnTo>
                    <a:pt x="441" y="43"/>
                  </a:lnTo>
                  <a:lnTo>
                    <a:pt x="441" y="40"/>
                  </a:lnTo>
                  <a:lnTo>
                    <a:pt x="443" y="37"/>
                  </a:lnTo>
                  <a:lnTo>
                    <a:pt x="446" y="37"/>
                  </a:lnTo>
                  <a:lnTo>
                    <a:pt x="446" y="36"/>
                  </a:lnTo>
                  <a:lnTo>
                    <a:pt x="446" y="34"/>
                  </a:lnTo>
                  <a:lnTo>
                    <a:pt x="446" y="30"/>
                  </a:lnTo>
                  <a:lnTo>
                    <a:pt x="446" y="27"/>
                  </a:lnTo>
                  <a:lnTo>
                    <a:pt x="443" y="27"/>
                  </a:lnTo>
                  <a:lnTo>
                    <a:pt x="441" y="27"/>
                  </a:lnTo>
                  <a:lnTo>
                    <a:pt x="438" y="30"/>
                  </a:lnTo>
                  <a:lnTo>
                    <a:pt x="435" y="30"/>
                  </a:lnTo>
                  <a:lnTo>
                    <a:pt x="432" y="30"/>
                  </a:lnTo>
                  <a:lnTo>
                    <a:pt x="429" y="30"/>
                  </a:lnTo>
                  <a:lnTo>
                    <a:pt x="429" y="27"/>
                  </a:lnTo>
                  <a:lnTo>
                    <a:pt x="427" y="25"/>
                  </a:lnTo>
                  <a:lnTo>
                    <a:pt x="429" y="25"/>
                  </a:lnTo>
                  <a:lnTo>
                    <a:pt x="429" y="23"/>
                  </a:lnTo>
                  <a:lnTo>
                    <a:pt x="429" y="21"/>
                  </a:lnTo>
                  <a:lnTo>
                    <a:pt x="427" y="18"/>
                  </a:lnTo>
                  <a:lnTo>
                    <a:pt x="424" y="18"/>
                  </a:lnTo>
                  <a:lnTo>
                    <a:pt x="424" y="16"/>
                  </a:lnTo>
                  <a:lnTo>
                    <a:pt x="421" y="16"/>
                  </a:lnTo>
                  <a:lnTo>
                    <a:pt x="418" y="13"/>
                  </a:lnTo>
                  <a:lnTo>
                    <a:pt x="416" y="13"/>
                  </a:lnTo>
                  <a:lnTo>
                    <a:pt x="416" y="12"/>
                  </a:lnTo>
                  <a:lnTo>
                    <a:pt x="416" y="9"/>
                  </a:lnTo>
                  <a:lnTo>
                    <a:pt x="416" y="7"/>
                  </a:lnTo>
                  <a:lnTo>
                    <a:pt x="413" y="5"/>
                  </a:lnTo>
                  <a:lnTo>
                    <a:pt x="410" y="3"/>
                  </a:lnTo>
                  <a:lnTo>
                    <a:pt x="407" y="0"/>
                  </a:lnTo>
                  <a:lnTo>
                    <a:pt x="404" y="3"/>
                  </a:lnTo>
                  <a:lnTo>
                    <a:pt x="402" y="3"/>
                  </a:lnTo>
                  <a:lnTo>
                    <a:pt x="399" y="3"/>
                  </a:lnTo>
                  <a:lnTo>
                    <a:pt x="394" y="5"/>
                  </a:lnTo>
                  <a:lnTo>
                    <a:pt x="391" y="5"/>
                  </a:lnTo>
                  <a:lnTo>
                    <a:pt x="388" y="3"/>
                  </a:lnTo>
                  <a:lnTo>
                    <a:pt x="385" y="3"/>
                  </a:lnTo>
                  <a:lnTo>
                    <a:pt x="385" y="5"/>
                  </a:lnTo>
                  <a:lnTo>
                    <a:pt x="383" y="7"/>
                  </a:lnTo>
                  <a:lnTo>
                    <a:pt x="380" y="12"/>
                  </a:lnTo>
                  <a:lnTo>
                    <a:pt x="376" y="13"/>
                  </a:lnTo>
                  <a:lnTo>
                    <a:pt x="376" y="18"/>
                  </a:lnTo>
                  <a:lnTo>
                    <a:pt x="373" y="23"/>
                  </a:lnTo>
                  <a:lnTo>
                    <a:pt x="371" y="25"/>
                  </a:lnTo>
                  <a:lnTo>
                    <a:pt x="369" y="30"/>
                  </a:lnTo>
                  <a:lnTo>
                    <a:pt x="367" y="33"/>
                  </a:lnTo>
                  <a:lnTo>
                    <a:pt x="367" y="34"/>
                  </a:lnTo>
                  <a:lnTo>
                    <a:pt x="363" y="36"/>
                  </a:lnTo>
                  <a:lnTo>
                    <a:pt x="360" y="36"/>
                  </a:lnTo>
                  <a:lnTo>
                    <a:pt x="356" y="36"/>
                  </a:lnTo>
                  <a:lnTo>
                    <a:pt x="354" y="36"/>
                  </a:lnTo>
                  <a:lnTo>
                    <a:pt x="352" y="37"/>
                  </a:lnTo>
                  <a:lnTo>
                    <a:pt x="348" y="37"/>
                  </a:lnTo>
                  <a:lnTo>
                    <a:pt x="346" y="40"/>
                  </a:lnTo>
                  <a:lnTo>
                    <a:pt x="341" y="43"/>
                  </a:lnTo>
                  <a:lnTo>
                    <a:pt x="338" y="45"/>
                  </a:lnTo>
                  <a:lnTo>
                    <a:pt x="334" y="45"/>
                  </a:lnTo>
                  <a:lnTo>
                    <a:pt x="332" y="46"/>
                  </a:lnTo>
                  <a:lnTo>
                    <a:pt x="330" y="49"/>
                  </a:lnTo>
                  <a:lnTo>
                    <a:pt x="330" y="53"/>
                  </a:lnTo>
                  <a:lnTo>
                    <a:pt x="327" y="54"/>
                  </a:lnTo>
                  <a:lnTo>
                    <a:pt x="324" y="56"/>
                  </a:lnTo>
                  <a:lnTo>
                    <a:pt x="327" y="56"/>
                  </a:lnTo>
                  <a:lnTo>
                    <a:pt x="322" y="58"/>
                  </a:lnTo>
                  <a:lnTo>
                    <a:pt x="322" y="61"/>
                  </a:lnTo>
                  <a:lnTo>
                    <a:pt x="319" y="61"/>
                  </a:lnTo>
                  <a:lnTo>
                    <a:pt x="319" y="64"/>
                  </a:lnTo>
                  <a:lnTo>
                    <a:pt x="313" y="67"/>
                  </a:lnTo>
                  <a:lnTo>
                    <a:pt x="313" y="69"/>
                  </a:lnTo>
                  <a:lnTo>
                    <a:pt x="310" y="72"/>
                  </a:lnTo>
                  <a:lnTo>
                    <a:pt x="308" y="77"/>
                  </a:lnTo>
                  <a:lnTo>
                    <a:pt x="304" y="82"/>
                  </a:lnTo>
                  <a:lnTo>
                    <a:pt x="302" y="84"/>
                  </a:lnTo>
                  <a:lnTo>
                    <a:pt x="302" y="88"/>
                  </a:lnTo>
                  <a:lnTo>
                    <a:pt x="302" y="90"/>
                  </a:lnTo>
                  <a:lnTo>
                    <a:pt x="299" y="93"/>
                  </a:lnTo>
                  <a:lnTo>
                    <a:pt x="299" y="95"/>
                  </a:lnTo>
                  <a:lnTo>
                    <a:pt x="296" y="95"/>
                  </a:lnTo>
                  <a:lnTo>
                    <a:pt x="296" y="97"/>
                  </a:lnTo>
                  <a:lnTo>
                    <a:pt x="296" y="98"/>
                  </a:lnTo>
                  <a:lnTo>
                    <a:pt x="294" y="102"/>
                  </a:lnTo>
                  <a:lnTo>
                    <a:pt x="291" y="107"/>
                  </a:lnTo>
                  <a:lnTo>
                    <a:pt x="291" y="108"/>
                  </a:lnTo>
                  <a:lnTo>
                    <a:pt x="291" y="109"/>
                  </a:lnTo>
                  <a:lnTo>
                    <a:pt x="288" y="113"/>
                  </a:lnTo>
                  <a:lnTo>
                    <a:pt x="288" y="117"/>
                  </a:lnTo>
                  <a:lnTo>
                    <a:pt x="284" y="125"/>
                  </a:lnTo>
                  <a:lnTo>
                    <a:pt x="281" y="126"/>
                  </a:lnTo>
                  <a:lnTo>
                    <a:pt x="280" y="126"/>
                  </a:lnTo>
                  <a:lnTo>
                    <a:pt x="277" y="126"/>
                  </a:lnTo>
                  <a:lnTo>
                    <a:pt x="275" y="126"/>
                  </a:lnTo>
                  <a:lnTo>
                    <a:pt x="272" y="126"/>
                  </a:lnTo>
                  <a:lnTo>
                    <a:pt x="272" y="128"/>
                  </a:lnTo>
                  <a:lnTo>
                    <a:pt x="268" y="128"/>
                  </a:lnTo>
                  <a:lnTo>
                    <a:pt x="268" y="130"/>
                  </a:lnTo>
                  <a:lnTo>
                    <a:pt x="272" y="138"/>
                  </a:lnTo>
                  <a:lnTo>
                    <a:pt x="272" y="140"/>
                  </a:lnTo>
                  <a:lnTo>
                    <a:pt x="272" y="142"/>
                  </a:lnTo>
                  <a:lnTo>
                    <a:pt x="275" y="146"/>
                  </a:lnTo>
                  <a:lnTo>
                    <a:pt x="275" y="149"/>
                  </a:lnTo>
                  <a:lnTo>
                    <a:pt x="277" y="154"/>
                  </a:lnTo>
                  <a:lnTo>
                    <a:pt x="277" y="157"/>
                  </a:lnTo>
                  <a:lnTo>
                    <a:pt x="277" y="161"/>
                  </a:lnTo>
                  <a:lnTo>
                    <a:pt x="277" y="163"/>
                  </a:lnTo>
                  <a:lnTo>
                    <a:pt x="277" y="167"/>
                  </a:lnTo>
                  <a:lnTo>
                    <a:pt x="281" y="169"/>
                  </a:lnTo>
                  <a:lnTo>
                    <a:pt x="281" y="173"/>
                  </a:lnTo>
                  <a:lnTo>
                    <a:pt x="284" y="173"/>
                  </a:lnTo>
                  <a:lnTo>
                    <a:pt x="288" y="173"/>
                  </a:lnTo>
                  <a:lnTo>
                    <a:pt x="291" y="174"/>
                  </a:lnTo>
                  <a:lnTo>
                    <a:pt x="296" y="178"/>
                  </a:lnTo>
                  <a:lnTo>
                    <a:pt x="299" y="178"/>
                  </a:lnTo>
                  <a:lnTo>
                    <a:pt x="299" y="180"/>
                  </a:lnTo>
                  <a:lnTo>
                    <a:pt x="302" y="180"/>
                  </a:lnTo>
                  <a:lnTo>
                    <a:pt x="302" y="182"/>
                  </a:lnTo>
                  <a:lnTo>
                    <a:pt x="304" y="182"/>
                  </a:lnTo>
                  <a:lnTo>
                    <a:pt x="304" y="185"/>
                  </a:lnTo>
                  <a:lnTo>
                    <a:pt x="302" y="185"/>
                  </a:lnTo>
                  <a:lnTo>
                    <a:pt x="299" y="187"/>
                  </a:lnTo>
                  <a:lnTo>
                    <a:pt x="299" y="189"/>
                  </a:lnTo>
                  <a:lnTo>
                    <a:pt x="296" y="189"/>
                  </a:lnTo>
                  <a:lnTo>
                    <a:pt x="294" y="192"/>
                  </a:lnTo>
                  <a:lnTo>
                    <a:pt x="291" y="192"/>
                  </a:lnTo>
                  <a:lnTo>
                    <a:pt x="288" y="193"/>
                  </a:lnTo>
                  <a:lnTo>
                    <a:pt x="284" y="193"/>
                  </a:lnTo>
                  <a:lnTo>
                    <a:pt x="284" y="196"/>
                  </a:lnTo>
                  <a:lnTo>
                    <a:pt x="281" y="198"/>
                  </a:lnTo>
                  <a:lnTo>
                    <a:pt x="277" y="200"/>
                  </a:lnTo>
                  <a:lnTo>
                    <a:pt x="275" y="203"/>
                  </a:lnTo>
                  <a:lnTo>
                    <a:pt x="272" y="205"/>
                  </a:lnTo>
                  <a:lnTo>
                    <a:pt x="268" y="206"/>
                  </a:lnTo>
                  <a:lnTo>
                    <a:pt x="263" y="210"/>
                  </a:lnTo>
                  <a:lnTo>
                    <a:pt x="257" y="213"/>
                  </a:lnTo>
                  <a:lnTo>
                    <a:pt x="249" y="213"/>
                  </a:lnTo>
                  <a:lnTo>
                    <a:pt x="240" y="213"/>
                  </a:lnTo>
                  <a:lnTo>
                    <a:pt x="235" y="214"/>
                  </a:lnTo>
                  <a:lnTo>
                    <a:pt x="233" y="218"/>
                  </a:lnTo>
                  <a:lnTo>
                    <a:pt x="230" y="218"/>
                  </a:lnTo>
                  <a:lnTo>
                    <a:pt x="227" y="218"/>
                  </a:lnTo>
                  <a:lnTo>
                    <a:pt x="223" y="221"/>
                  </a:lnTo>
                  <a:lnTo>
                    <a:pt x="219" y="221"/>
                  </a:lnTo>
                  <a:lnTo>
                    <a:pt x="213" y="221"/>
                  </a:lnTo>
                  <a:lnTo>
                    <a:pt x="213" y="223"/>
                  </a:lnTo>
                  <a:lnTo>
                    <a:pt x="210" y="223"/>
                  </a:lnTo>
                  <a:lnTo>
                    <a:pt x="205" y="221"/>
                  </a:lnTo>
                  <a:lnTo>
                    <a:pt x="202" y="218"/>
                  </a:lnTo>
                  <a:lnTo>
                    <a:pt x="200" y="216"/>
                  </a:lnTo>
                  <a:lnTo>
                    <a:pt x="194" y="213"/>
                  </a:lnTo>
                  <a:lnTo>
                    <a:pt x="191" y="210"/>
                  </a:lnTo>
                  <a:lnTo>
                    <a:pt x="181" y="205"/>
                  </a:lnTo>
                  <a:lnTo>
                    <a:pt x="180" y="203"/>
                  </a:lnTo>
                  <a:lnTo>
                    <a:pt x="175" y="203"/>
                  </a:lnTo>
                  <a:lnTo>
                    <a:pt x="168" y="200"/>
                  </a:lnTo>
                  <a:lnTo>
                    <a:pt x="165" y="198"/>
                  </a:lnTo>
                  <a:lnTo>
                    <a:pt x="160" y="193"/>
                  </a:lnTo>
                  <a:lnTo>
                    <a:pt x="152" y="196"/>
                  </a:lnTo>
                  <a:lnTo>
                    <a:pt x="146" y="196"/>
                  </a:lnTo>
                  <a:lnTo>
                    <a:pt x="144" y="196"/>
                  </a:lnTo>
                  <a:lnTo>
                    <a:pt x="141" y="196"/>
                  </a:lnTo>
                  <a:lnTo>
                    <a:pt x="135" y="196"/>
                  </a:lnTo>
                  <a:lnTo>
                    <a:pt x="132" y="196"/>
                  </a:lnTo>
                  <a:lnTo>
                    <a:pt x="127" y="196"/>
                  </a:lnTo>
                  <a:lnTo>
                    <a:pt x="124" y="193"/>
                  </a:lnTo>
                  <a:lnTo>
                    <a:pt x="119" y="192"/>
                  </a:lnTo>
                  <a:lnTo>
                    <a:pt x="119" y="189"/>
                  </a:lnTo>
                  <a:lnTo>
                    <a:pt x="113" y="187"/>
                  </a:lnTo>
                  <a:lnTo>
                    <a:pt x="110" y="185"/>
                  </a:lnTo>
                  <a:lnTo>
                    <a:pt x="108" y="182"/>
                  </a:lnTo>
                  <a:lnTo>
                    <a:pt x="102" y="180"/>
                  </a:lnTo>
                  <a:lnTo>
                    <a:pt x="100" y="180"/>
                  </a:lnTo>
                  <a:lnTo>
                    <a:pt x="97" y="180"/>
                  </a:lnTo>
                  <a:lnTo>
                    <a:pt x="94" y="182"/>
                  </a:lnTo>
                  <a:lnTo>
                    <a:pt x="91" y="182"/>
                  </a:lnTo>
                  <a:lnTo>
                    <a:pt x="87" y="185"/>
                  </a:lnTo>
                  <a:lnTo>
                    <a:pt x="83" y="182"/>
                  </a:lnTo>
                  <a:lnTo>
                    <a:pt x="80" y="180"/>
                  </a:lnTo>
                  <a:lnTo>
                    <a:pt x="77" y="177"/>
                  </a:lnTo>
                  <a:lnTo>
                    <a:pt x="77" y="174"/>
                  </a:lnTo>
                  <a:lnTo>
                    <a:pt x="75" y="173"/>
                  </a:lnTo>
                  <a:lnTo>
                    <a:pt x="75" y="169"/>
                  </a:lnTo>
                  <a:lnTo>
                    <a:pt x="75" y="167"/>
                  </a:lnTo>
                  <a:lnTo>
                    <a:pt x="72" y="167"/>
                  </a:lnTo>
                  <a:lnTo>
                    <a:pt x="69" y="169"/>
                  </a:lnTo>
                  <a:lnTo>
                    <a:pt x="69" y="173"/>
                  </a:lnTo>
                  <a:lnTo>
                    <a:pt x="69" y="174"/>
                  </a:lnTo>
                  <a:lnTo>
                    <a:pt x="65" y="177"/>
                  </a:lnTo>
                  <a:lnTo>
                    <a:pt x="63" y="178"/>
                  </a:lnTo>
                  <a:lnTo>
                    <a:pt x="63" y="180"/>
                  </a:lnTo>
                  <a:lnTo>
                    <a:pt x="60" y="180"/>
                  </a:lnTo>
                  <a:lnTo>
                    <a:pt x="57" y="178"/>
                  </a:lnTo>
                  <a:lnTo>
                    <a:pt x="54" y="178"/>
                  </a:lnTo>
                  <a:lnTo>
                    <a:pt x="53" y="177"/>
                  </a:lnTo>
                  <a:lnTo>
                    <a:pt x="49" y="177"/>
                  </a:lnTo>
                  <a:lnTo>
                    <a:pt x="46" y="177"/>
                  </a:lnTo>
                  <a:lnTo>
                    <a:pt x="43" y="178"/>
                  </a:lnTo>
                  <a:lnTo>
                    <a:pt x="41" y="178"/>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33" name="Freeform 34"/>
            <p:cNvSpPr>
              <a:spLocks/>
            </p:cNvSpPr>
            <p:nvPr/>
          </p:nvSpPr>
          <p:spPr bwMode="auto">
            <a:xfrm>
              <a:off x="775" y="2179"/>
              <a:ext cx="306" cy="259"/>
            </a:xfrm>
            <a:custGeom>
              <a:avLst/>
              <a:gdLst>
                <a:gd name="T0" fmla="*/ 1 w 514"/>
                <a:gd name="T1" fmla="*/ 1 h 434"/>
                <a:gd name="T2" fmla="*/ 1 w 514"/>
                <a:gd name="T3" fmla="*/ 1 h 434"/>
                <a:gd name="T4" fmla="*/ 1 w 514"/>
                <a:gd name="T5" fmla="*/ 1 h 434"/>
                <a:gd name="T6" fmla="*/ 1 w 514"/>
                <a:gd name="T7" fmla="*/ 1 h 434"/>
                <a:gd name="T8" fmla="*/ 1 w 514"/>
                <a:gd name="T9" fmla="*/ 1 h 434"/>
                <a:gd name="T10" fmla="*/ 1 w 514"/>
                <a:gd name="T11" fmla="*/ 1 h 434"/>
                <a:gd name="T12" fmla="*/ 1 w 514"/>
                <a:gd name="T13" fmla="*/ 1 h 434"/>
                <a:gd name="T14" fmla="*/ 1 w 514"/>
                <a:gd name="T15" fmla="*/ 1 h 434"/>
                <a:gd name="T16" fmla="*/ 1 w 514"/>
                <a:gd name="T17" fmla="*/ 1 h 434"/>
                <a:gd name="T18" fmla="*/ 1 w 514"/>
                <a:gd name="T19" fmla="*/ 1 h 434"/>
                <a:gd name="T20" fmla="*/ 1 w 514"/>
                <a:gd name="T21" fmla="*/ 1 h 434"/>
                <a:gd name="T22" fmla="*/ 1 w 514"/>
                <a:gd name="T23" fmla="*/ 1 h 434"/>
                <a:gd name="T24" fmla="*/ 1 w 514"/>
                <a:gd name="T25" fmla="*/ 1 h 434"/>
                <a:gd name="T26" fmla="*/ 1 w 514"/>
                <a:gd name="T27" fmla="*/ 1 h 434"/>
                <a:gd name="T28" fmla="*/ 1 w 514"/>
                <a:gd name="T29" fmla="*/ 1 h 434"/>
                <a:gd name="T30" fmla="*/ 1 w 514"/>
                <a:gd name="T31" fmla="*/ 1 h 434"/>
                <a:gd name="T32" fmla="*/ 1 w 514"/>
                <a:gd name="T33" fmla="*/ 1 h 434"/>
                <a:gd name="T34" fmla="*/ 1 w 514"/>
                <a:gd name="T35" fmla="*/ 1 h 434"/>
                <a:gd name="T36" fmla="*/ 1 w 514"/>
                <a:gd name="T37" fmla="*/ 1 h 434"/>
                <a:gd name="T38" fmla="*/ 1 w 514"/>
                <a:gd name="T39" fmla="*/ 1 h 434"/>
                <a:gd name="T40" fmla="*/ 1 w 514"/>
                <a:gd name="T41" fmla="*/ 1 h 434"/>
                <a:gd name="T42" fmla="*/ 1 w 514"/>
                <a:gd name="T43" fmla="*/ 1 h 434"/>
                <a:gd name="T44" fmla="*/ 1 w 514"/>
                <a:gd name="T45" fmla="*/ 1 h 434"/>
                <a:gd name="T46" fmla="*/ 1 w 514"/>
                <a:gd name="T47" fmla="*/ 1 h 434"/>
                <a:gd name="T48" fmla="*/ 1 w 514"/>
                <a:gd name="T49" fmla="*/ 1 h 434"/>
                <a:gd name="T50" fmla="*/ 1 w 514"/>
                <a:gd name="T51" fmla="*/ 1 h 434"/>
                <a:gd name="T52" fmla="*/ 1 w 514"/>
                <a:gd name="T53" fmla="*/ 1 h 434"/>
                <a:gd name="T54" fmla="*/ 1 w 514"/>
                <a:gd name="T55" fmla="*/ 1 h 434"/>
                <a:gd name="T56" fmla="*/ 1 w 514"/>
                <a:gd name="T57" fmla="*/ 1 h 434"/>
                <a:gd name="T58" fmla="*/ 1 w 514"/>
                <a:gd name="T59" fmla="*/ 1 h 434"/>
                <a:gd name="T60" fmla="*/ 1 w 514"/>
                <a:gd name="T61" fmla="*/ 1 h 434"/>
                <a:gd name="T62" fmla="*/ 1 w 514"/>
                <a:gd name="T63" fmla="*/ 1 h 434"/>
                <a:gd name="T64" fmla="*/ 1 w 514"/>
                <a:gd name="T65" fmla="*/ 1 h 434"/>
                <a:gd name="T66" fmla="*/ 1 w 514"/>
                <a:gd name="T67" fmla="*/ 1 h 434"/>
                <a:gd name="T68" fmla="*/ 1 w 514"/>
                <a:gd name="T69" fmla="*/ 1 h 434"/>
                <a:gd name="T70" fmla="*/ 1 w 514"/>
                <a:gd name="T71" fmla="*/ 1 h 434"/>
                <a:gd name="T72" fmla="*/ 1 w 514"/>
                <a:gd name="T73" fmla="*/ 1 h 434"/>
                <a:gd name="T74" fmla="*/ 1 w 514"/>
                <a:gd name="T75" fmla="*/ 1 h 434"/>
                <a:gd name="T76" fmla="*/ 1 w 514"/>
                <a:gd name="T77" fmla="*/ 1 h 434"/>
                <a:gd name="T78" fmla="*/ 1 w 514"/>
                <a:gd name="T79" fmla="*/ 1 h 434"/>
                <a:gd name="T80" fmla="*/ 1 w 514"/>
                <a:gd name="T81" fmla="*/ 1 h 434"/>
                <a:gd name="T82" fmla="*/ 1 w 514"/>
                <a:gd name="T83" fmla="*/ 1 h 434"/>
                <a:gd name="T84" fmla="*/ 1 w 514"/>
                <a:gd name="T85" fmla="*/ 1 h 434"/>
                <a:gd name="T86" fmla="*/ 1 w 514"/>
                <a:gd name="T87" fmla="*/ 1 h 434"/>
                <a:gd name="T88" fmla="*/ 1 w 514"/>
                <a:gd name="T89" fmla="*/ 1 h 434"/>
                <a:gd name="T90" fmla="*/ 1 w 514"/>
                <a:gd name="T91" fmla="*/ 1 h 434"/>
                <a:gd name="T92" fmla="*/ 1 w 514"/>
                <a:gd name="T93" fmla="*/ 1 h 434"/>
                <a:gd name="T94" fmla="*/ 1 w 514"/>
                <a:gd name="T95" fmla="*/ 1 h 434"/>
                <a:gd name="T96" fmla="*/ 1 w 514"/>
                <a:gd name="T97" fmla="*/ 1 h 434"/>
                <a:gd name="T98" fmla="*/ 1 w 514"/>
                <a:gd name="T99" fmla="*/ 1 h 434"/>
                <a:gd name="T100" fmla="*/ 1 w 514"/>
                <a:gd name="T101" fmla="*/ 1 h 434"/>
                <a:gd name="T102" fmla="*/ 1 w 514"/>
                <a:gd name="T103" fmla="*/ 1 h 434"/>
                <a:gd name="T104" fmla="*/ 1 w 514"/>
                <a:gd name="T105" fmla="*/ 1 h 434"/>
                <a:gd name="T106" fmla="*/ 1 w 514"/>
                <a:gd name="T107" fmla="*/ 1 h 434"/>
                <a:gd name="T108" fmla="*/ 1 w 514"/>
                <a:gd name="T109" fmla="*/ 1 h 434"/>
                <a:gd name="T110" fmla="*/ 1 w 514"/>
                <a:gd name="T111" fmla="*/ 1 h 434"/>
                <a:gd name="T112" fmla="*/ 1 w 514"/>
                <a:gd name="T113" fmla="*/ 1 h 434"/>
                <a:gd name="T114" fmla="*/ 1 w 514"/>
                <a:gd name="T115" fmla="*/ 1 h 434"/>
                <a:gd name="T116" fmla="*/ 1 w 514"/>
                <a:gd name="T117" fmla="*/ 1 h 434"/>
                <a:gd name="T118" fmla="*/ 1 w 514"/>
                <a:gd name="T119" fmla="*/ 1 h 434"/>
                <a:gd name="T120" fmla="*/ 1 w 514"/>
                <a:gd name="T121" fmla="*/ 1 h 434"/>
                <a:gd name="T122" fmla="*/ 1 w 514"/>
                <a:gd name="T123" fmla="*/ 1 h 434"/>
                <a:gd name="T124" fmla="*/ 1 w 514"/>
                <a:gd name="T125" fmla="*/ 1 h 4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4"/>
                <a:gd name="T190" fmla="*/ 0 h 434"/>
                <a:gd name="T191" fmla="*/ 514 w 514"/>
                <a:gd name="T192" fmla="*/ 434 h 4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4" h="434">
                  <a:moveTo>
                    <a:pt x="41" y="178"/>
                  </a:moveTo>
                  <a:lnTo>
                    <a:pt x="38" y="180"/>
                  </a:lnTo>
                  <a:lnTo>
                    <a:pt x="35" y="185"/>
                  </a:lnTo>
                  <a:lnTo>
                    <a:pt x="35" y="187"/>
                  </a:lnTo>
                  <a:lnTo>
                    <a:pt x="33" y="189"/>
                  </a:lnTo>
                  <a:lnTo>
                    <a:pt x="29" y="189"/>
                  </a:lnTo>
                  <a:lnTo>
                    <a:pt x="27" y="192"/>
                  </a:lnTo>
                  <a:lnTo>
                    <a:pt x="24" y="192"/>
                  </a:lnTo>
                  <a:lnTo>
                    <a:pt x="21" y="193"/>
                  </a:lnTo>
                  <a:lnTo>
                    <a:pt x="24" y="200"/>
                  </a:lnTo>
                  <a:lnTo>
                    <a:pt x="24" y="203"/>
                  </a:lnTo>
                  <a:lnTo>
                    <a:pt x="21" y="206"/>
                  </a:lnTo>
                  <a:lnTo>
                    <a:pt x="24" y="210"/>
                  </a:lnTo>
                  <a:lnTo>
                    <a:pt x="24" y="214"/>
                  </a:lnTo>
                  <a:lnTo>
                    <a:pt x="27" y="218"/>
                  </a:lnTo>
                  <a:lnTo>
                    <a:pt x="33" y="223"/>
                  </a:lnTo>
                  <a:lnTo>
                    <a:pt x="35" y="227"/>
                  </a:lnTo>
                  <a:lnTo>
                    <a:pt x="41" y="233"/>
                  </a:lnTo>
                  <a:lnTo>
                    <a:pt x="41" y="235"/>
                  </a:lnTo>
                  <a:lnTo>
                    <a:pt x="49" y="227"/>
                  </a:lnTo>
                  <a:lnTo>
                    <a:pt x="49" y="223"/>
                  </a:lnTo>
                  <a:lnTo>
                    <a:pt x="53" y="221"/>
                  </a:lnTo>
                  <a:lnTo>
                    <a:pt x="53" y="216"/>
                  </a:lnTo>
                  <a:lnTo>
                    <a:pt x="54" y="214"/>
                  </a:lnTo>
                  <a:lnTo>
                    <a:pt x="54" y="213"/>
                  </a:lnTo>
                  <a:lnTo>
                    <a:pt x="57" y="206"/>
                  </a:lnTo>
                  <a:lnTo>
                    <a:pt x="57" y="205"/>
                  </a:lnTo>
                  <a:lnTo>
                    <a:pt x="60" y="205"/>
                  </a:lnTo>
                  <a:lnTo>
                    <a:pt x="63" y="203"/>
                  </a:lnTo>
                  <a:lnTo>
                    <a:pt x="65" y="203"/>
                  </a:lnTo>
                  <a:lnTo>
                    <a:pt x="65" y="200"/>
                  </a:lnTo>
                  <a:lnTo>
                    <a:pt x="69" y="200"/>
                  </a:lnTo>
                  <a:lnTo>
                    <a:pt x="75" y="200"/>
                  </a:lnTo>
                  <a:lnTo>
                    <a:pt x="75" y="203"/>
                  </a:lnTo>
                  <a:lnTo>
                    <a:pt x="77" y="205"/>
                  </a:lnTo>
                  <a:lnTo>
                    <a:pt x="80" y="205"/>
                  </a:lnTo>
                  <a:lnTo>
                    <a:pt x="83" y="206"/>
                  </a:lnTo>
                  <a:lnTo>
                    <a:pt x="83" y="210"/>
                  </a:lnTo>
                  <a:lnTo>
                    <a:pt x="80" y="214"/>
                  </a:lnTo>
                  <a:lnTo>
                    <a:pt x="80" y="216"/>
                  </a:lnTo>
                  <a:lnTo>
                    <a:pt x="80" y="218"/>
                  </a:lnTo>
                  <a:lnTo>
                    <a:pt x="80" y="221"/>
                  </a:lnTo>
                  <a:lnTo>
                    <a:pt x="80" y="223"/>
                  </a:lnTo>
                  <a:lnTo>
                    <a:pt x="83" y="225"/>
                  </a:lnTo>
                  <a:lnTo>
                    <a:pt x="80" y="227"/>
                  </a:lnTo>
                  <a:lnTo>
                    <a:pt x="77" y="227"/>
                  </a:lnTo>
                  <a:lnTo>
                    <a:pt x="72" y="229"/>
                  </a:lnTo>
                  <a:lnTo>
                    <a:pt x="72" y="227"/>
                  </a:lnTo>
                  <a:lnTo>
                    <a:pt x="72" y="225"/>
                  </a:lnTo>
                  <a:lnTo>
                    <a:pt x="65" y="225"/>
                  </a:lnTo>
                  <a:lnTo>
                    <a:pt x="65" y="227"/>
                  </a:lnTo>
                  <a:lnTo>
                    <a:pt x="65" y="229"/>
                  </a:lnTo>
                  <a:lnTo>
                    <a:pt x="60" y="235"/>
                  </a:lnTo>
                  <a:lnTo>
                    <a:pt x="54" y="235"/>
                  </a:lnTo>
                  <a:lnTo>
                    <a:pt x="54" y="237"/>
                  </a:lnTo>
                  <a:lnTo>
                    <a:pt x="54" y="238"/>
                  </a:lnTo>
                  <a:lnTo>
                    <a:pt x="60" y="241"/>
                  </a:lnTo>
                  <a:lnTo>
                    <a:pt x="63" y="243"/>
                  </a:lnTo>
                  <a:lnTo>
                    <a:pt x="65" y="241"/>
                  </a:lnTo>
                  <a:lnTo>
                    <a:pt x="69" y="243"/>
                  </a:lnTo>
                  <a:lnTo>
                    <a:pt x="63" y="246"/>
                  </a:lnTo>
                  <a:lnTo>
                    <a:pt x="60" y="250"/>
                  </a:lnTo>
                  <a:lnTo>
                    <a:pt x="63" y="250"/>
                  </a:lnTo>
                  <a:lnTo>
                    <a:pt x="69" y="253"/>
                  </a:lnTo>
                  <a:lnTo>
                    <a:pt x="77" y="253"/>
                  </a:lnTo>
                  <a:lnTo>
                    <a:pt x="83" y="250"/>
                  </a:lnTo>
                  <a:lnTo>
                    <a:pt x="91" y="248"/>
                  </a:lnTo>
                  <a:lnTo>
                    <a:pt x="100" y="248"/>
                  </a:lnTo>
                  <a:lnTo>
                    <a:pt x="102" y="248"/>
                  </a:lnTo>
                  <a:lnTo>
                    <a:pt x="113" y="246"/>
                  </a:lnTo>
                  <a:lnTo>
                    <a:pt x="116" y="243"/>
                  </a:lnTo>
                  <a:lnTo>
                    <a:pt x="122" y="243"/>
                  </a:lnTo>
                  <a:lnTo>
                    <a:pt x="127" y="241"/>
                  </a:lnTo>
                  <a:lnTo>
                    <a:pt x="135" y="238"/>
                  </a:lnTo>
                  <a:lnTo>
                    <a:pt x="135" y="241"/>
                  </a:lnTo>
                  <a:lnTo>
                    <a:pt x="129" y="243"/>
                  </a:lnTo>
                  <a:lnTo>
                    <a:pt x="127" y="246"/>
                  </a:lnTo>
                  <a:lnTo>
                    <a:pt x="122" y="253"/>
                  </a:lnTo>
                  <a:lnTo>
                    <a:pt x="122" y="257"/>
                  </a:lnTo>
                  <a:lnTo>
                    <a:pt x="119" y="261"/>
                  </a:lnTo>
                  <a:lnTo>
                    <a:pt x="119" y="264"/>
                  </a:lnTo>
                  <a:lnTo>
                    <a:pt x="113" y="261"/>
                  </a:lnTo>
                  <a:lnTo>
                    <a:pt x="108" y="261"/>
                  </a:lnTo>
                  <a:lnTo>
                    <a:pt x="105" y="261"/>
                  </a:lnTo>
                  <a:lnTo>
                    <a:pt x="105" y="264"/>
                  </a:lnTo>
                  <a:lnTo>
                    <a:pt x="100" y="270"/>
                  </a:lnTo>
                  <a:lnTo>
                    <a:pt x="100" y="274"/>
                  </a:lnTo>
                  <a:lnTo>
                    <a:pt x="100" y="277"/>
                  </a:lnTo>
                  <a:lnTo>
                    <a:pt x="100" y="279"/>
                  </a:lnTo>
                  <a:lnTo>
                    <a:pt x="100" y="286"/>
                  </a:lnTo>
                  <a:lnTo>
                    <a:pt x="97" y="288"/>
                  </a:lnTo>
                  <a:lnTo>
                    <a:pt x="102" y="288"/>
                  </a:lnTo>
                  <a:lnTo>
                    <a:pt x="105" y="288"/>
                  </a:lnTo>
                  <a:lnTo>
                    <a:pt x="105" y="296"/>
                  </a:lnTo>
                  <a:lnTo>
                    <a:pt x="100" y="297"/>
                  </a:lnTo>
                  <a:lnTo>
                    <a:pt x="97" y="300"/>
                  </a:lnTo>
                  <a:lnTo>
                    <a:pt x="97" y="301"/>
                  </a:lnTo>
                  <a:lnTo>
                    <a:pt x="91" y="307"/>
                  </a:lnTo>
                  <a:lnTo>
                    <a:pt x="83" y="309"/>
                  </a:lnTo>
                  <a:lnTo>
                    <a:pt x="77" y="311"/>
                  </a:lnTo>
                  <a:lnTo>
                    <a:pt x="72" y="313"/>
                  </a:lnTo>
                  <a:lnTo>
                    <a:pt x="69" y="313"/>
                  </a:lnTo>
                  <a:lnTo>
                    <a:pt x="63" y="318"/>
                  </a:lnTo>
                  <a:lnTo>
                    <a:pt x="60" y="323"/>
                  </a:lnTo>
                  <a:lnTo>
                    <a:pt x="57" y="324"/>
                  </a:lnTo>
                  <a:lnTo>
                    <a:pt x="57" y="326"/>
                  </a:lnTo>
                  <a:lnTo>
                    <a:pt x="53" y="331"/>
                  </a:lnTo>
                  <a:lnTo>
                    <a:pt x="49" y="333"/>
                  </a:lnTo>
                  <a:lnTo>
                    <a:pt x="53" y="335"/>
                  </a:lnTo>
                  <a:lnTo>
                    <a:pt x="54" y="335"/>
                  </a:lnTo>
                  <a:lnTo>
                    <a:pt x="54" y="339"/>
                  </a:lnTo>
                  <a:lnTo>
                    <a:pt x="53" y="345"/>
                  </a:lnTo>
                  <a:lnTo>
                    <a:pt x="53" y="346"/>
                  </a:lnTo>
                  <a:lnTo>
                    <a:pt x="49" y="354"/>
                  </a:lnTo>
                  <a:lnTo>
                    <a:pt x="46" y="356"/>
                  </a:lnTo>
                  <a:lnTo>
                    <a:pt x="43" y="356"/>
                  </a:lnTo>
                  <a:lnTo>
                    <a:pt x="41" y="356"/>
                  </a:lnTo>
                  <a:lnTo>
                    <a:pt x="38" y="356"/>
                  </a:lnTo>
                  <a:lnTo>
                    <a:pt x="38" y="358"/>
                  </a:lnTo>
                  <a:lnTo>
                    <a:pt x="38" y="362"/>
                  </a:lnTo>
                  <a:lnTo>
                    <a:pt x="33" y="362"/>
                  </a:lnTo>
                  <a:lnTo>
                    <a:pt x="29" y="360"/>
                  </a:lnTo>
                  <a:lnTo>
                    <a:pt x="27" y="360"/>
                  </a:lnTo>
                  <a:lnTo>
                    <a:pt x="24" y="366"/>
                  </a:lnTo>
                  <a:lnTo>
                    <a:pt x="21" y="366"/>
                  </a:lnTo>
                  <a:lnTo>
                    <a:pt x="21" y="367"/>
                  </a:lnTo>
                  <a:lnTo>
                    <a:pt x="21" y="369"/>
                  </a:lnTo>
                  <a:lnTo>
                    <a:pt x="19" y="369"/>
                  </a:lnTo>
                  <a:lnTo>
                    <a:pt x="13" y="372"/>
                  </a:lnTo>
                  <a:lnTo>
                    <a:pt x="8" y="377"/>
                  </a:lnTo>
                  <a:lnTo>
                    <a:pt x="5" y="379"/>
                  </a:lnTo>
                  <a:lnTo>
                    <a:pt x="0" y="384"/>
                  </a:lnTo>
                  <a:lnTo>
                    <a:pt x="0" y="385"/>
                  </a:lnTo>
                  <a:lnTo>
                    <a:pt x="2" y="385"/>
                  </a:lnTo>
                  <a:lnTo>
                    <a:pt x="5" y="385"/>
                  </a:lnTo>
                  <a:lnTo>
                    <a:pt x="8" y="387"/>
                  </a:lnTo>
                  <a:lnTo>
                    <a:pt x="11" y="390"/>
                  </a:lnTo>
                  <a:lnTo>
                    <a:pt x="15" y="390"/>
                  </a:lnTo>
                  <a:lnTo>
                    <a:pt x="21" y="387"/>
                  </a:lnTo>
                  <a:lnTo>
                    <a:pt x="24" y="387"/>
                  </a:lnTo>
                  <a:lnTo>
                    <a:pt x="27" y="387"/>
                  </a:lnTo>
                  <a:lnTo>
                    <a:pt x="33" y="387"/>
                  </a:lnTo>
                  <a:lnTo>
                    <a:pt x="35" y="390"/>
                  </a:lnTo>
                  <a:lnTo>
                    <a:pt x="38" y="393"/>
                  </a:lnTo>
                  <a:lnTo>
                    <a:pt x="41" y="395"/>
                  </a:lnTo>
                  <a:lnTo>
                    <a:pt x="41" y="397"/>
                  </a:lnTo>
                  <a:lnTo>
                    <a:pt x="43" y="398"/>
                  </a:lnTo>
                  <a:lnTo>
                    <a:pt x="46" y="404"/>
                  </a:lnTo>
                  <a:lnTo>
                    <a:pt x="49" y="405"/>
                  </a:lnTo>
                  <a:lnTo>
                    <a:pt x="53" y="408"/>
                  </a:lnTo>
                  <a:lnTo>
                    <a:pt x="54" y="408"/>
                  </a:lnTo>
                  <a:lnTo>
                    <a:pt x="60" y="405"/>
                  </a:lnTo>
                  <a:lnTo>
                    <a:pt x="63" y="405"/>
                  </a:lnTo>
                  <a:lnTo>
                    <a:pt x="69" y="405"/>
                  </a:lnTo>
                  <a:lnTo>
                    <a:pt x="72" y="405"/>
                  </a:lnTo>
                  <a:lnTo>
                    <a:pt x="72" y="408"/>
                  </a:lnTo>
                  <a:lnTo>
                    <a:pt x="75" y="411"/>
                  </a:lnTo>
                  <a:lnTo>
                    <a:pt x="75" y="409"/>
                  </a:lnTo>
                  <a:lnTo>
                    <a:pt x="77" y="411"/>
                  </a:lnTo>
                  <a:lnTo>
                    <a:pt x="80" y="415"/>
                  </a:lnTo>
                  <a:lnTo>
                    <a:pt x="85" y="417"/>
                  </a:lnTo>
                  <a:lnTo>
                    <a:pt x="85" y="419"/>
                  </a:lnTo>
                  <a:lnTo>
                    <a:pt x="85" y="423"/>
                  </a:lnTo>
                  <a:lnTo>
                    <a:pt x="87" y="426"/>
                  </a:lnTo>
                  <a:lnTo>
                    <a:pt x="91" y="423"/>
                  </a:lnTo>
                  <a:lnTo>
                    <a:pt x="94" y="423"/>
                  </a:lnTo>
                  <a:lnTo>
                    <a:pt x="97" y="421"/>
                  </a:lnTo>
                  <a:lnTo>
                    <a:pt x="100" y="421"/>
                  </a:lnTo>
                  <a:lnTo>
                    <a:pt x="110" y="423"/>
                  </a:lnTo>
                  <a:lnTo>
                    <a:pt x="116" y="423"/>
                  </a:lnTo>
                  <a:lnTo>
                    <a:pt x="119" y="426"/>
                  </a:lnTo>
                  <a:lnTo>
                    <a:pt x="127" y="428"/>
                  </a:lnTo>
                  <a:lnTo>
                    <a:pt x="129" y="428"/>
                  </a:lnTo>
                  <a:lnTo>
                    <a:pt x="135" y="428"/>
                  </a:lnTo>
                  <a:lnTo>
                    <a:pt x="138" y="428"/>
                  </a:lnTo>
                  <a:lnTo>
                    <a:pt x="144" y="428"/>
                  </a:lnTo>
                  <a:lnTo>
                    <a:pt x="146" y="426"/>
                  </a:lnTo>
                  <a:lnTo>
                    <a:pt x="152" y="426"/>
                  </a:lnTo>
                  <a:lnTo>
                    <a:pt x="154" y="423"/>
                  </a:lnTo>
                  <a:lnTo>
                    <a:pt x="157" y="423"/>
                  </a:lnTo>
                  <a:lnTo>
                    <a:pt x="160" y="426"/>
                  </a:lnTo>
                  <a:lnTo>
                    <a:pt x="164" y="426"/>
                  </a:lnTo>
                  <a:lnTo>
                    <a:pt x="165" y="430"/>
                  </a:lnTo>
                  <a:lnTo>
                    <a:pt x="168" y="433"/>
                  </a:lnTo>
                  <a:lnTo>
                    <a:pt x="168" y="430"/>
                  </a:lnTo>
                  <a:lnTo>
                    <a:pt x="175" y="430"/>
                  </a:lnTo>
                  <a:lnTo>
                    <a:pt x="180" y="428"/>
                  </a:lnTo>
                  <a:lnTo>
                    <a:pt x="181" y="428"/>
                  </a:lnTo>
                  <a:lnTo>
                    <a:pt x="188" y="428"/>
                  </a:lnTo>
                  <a:lnTo>
                    <a:pt x="191" y="428"/>
                  </a:lnTo>
                  <a:lnTo>
                    <a:pt x="200" y="428"/>
                  </a:lnTo>
                  <a:lnTo>
                    <a:pt x="205" y="428"/>
                  </a:lnTo>
                  <a:lnTo>
                    <a:pt x="208" y="428"/>
                  </a:lnTo>
                  <a:lnTo>
                    <a:pt x="213" y="428"/>
                  </a:lnTo>
                  <a:lnTo>
                    <a:pt x="213" y="426"/>
                  </a:lnTo>
                  <a:lnTo>
                    <a:pt x="216" y="426"/>
                  </a:lnTo>
                  <a:lnTo>
                    <a:pt x="219" y="426"/>
                  </a:lnTo>
                  <a:lnTo>
                    <a:pt x="221" y="426"/>
                  </a:lnTo>
                  <a:lnTo>
                    <a:pt x="223" y="426"/>
                  </a:lnTo>
                  <a:lnTo>
                    <a:pt x="230" y="423"/>
                  </a:lnTo>
                  <a:lnTo>
                    <a:pt x="238" y="423"/>
                  </a:lnTo>
                  <a:lnTo>
                    <a:pt x="244" y="421"/>
                  </a:lnTo>
                  <a:lnTo>
                    <a:pt x="246" y="421"/>
                  </a:lnTo>
                  <a:lnTo>
                    <a:pt x="252" y="421"/>
                  </a:lnTo>
                  <a:lnTo>
                    <a:pt x="252" y="423"/>
                  </a:lnTo>
                  <a:lnTo>
                    <a:pt x="254" y="423"/>
                  </a:lnTo>
                  <a:lnTo>
                    <a:pt x="257" y="423"/>
                  </a:lnTo>
                  <a:lnTo>
                    <a:pt x="261" y="423"/>
                  </a:lnTo>
                  <a:lnTo>
                    <a:pt x="261" y="421"/>
                  </a:lnTo>
                  <a:lnTo>
                    <a:pt x="263" y="421"/>
                  </a:lnTo>
                  <a:lnTo>
                    <a:pt x="265" y="419"/>
                  </a:lnTo>
                  <a:lnTo>
                    <a:pt x="268" y="421"/>
                  </a:lnTo>
                  <a:lnTo>
                    <a:pt x="268" y="423"/>
                  </a:lnTo>
                  <a:lnTo>
                    <a:pt x="272" y="423"/>
                  </a:lnTo>
                  <a:lnTo>
                    <a:pt x="275" y="423"/>
                  </a:lnTo>
                  <a:lnTo>
                    <a:pt x="277" y="423"/>
                  </a:lnTo>
                  <a:lnTo>
                    <a:pt x="280" y="421"/>
                  </a:lnTo>
                  <a:lnTo>
                    <a:pt x="280" y="419"/>
                  </a:lnTo>
                  <a:lnTo>
                    <a:pt x="280" y="417"/>
                  </a:lnTo>
                  <a:lnTo>
                    <a:pt x="280" y="415"/>
                  </a:lnTo>
                  <a:lnTo>
                    <a:pt x="281" y="415"/>
                  </a:lnTo>
                  <a:lnTo>
                    <a:pt x="281" y="411"/>
                  </a:lnTo>
                  <a:lnTo>
                    <a:pt x="284" y="411"/>
                  </a:lnTo>
                  <a:lnTo>
                    <a:pt x="284" y="409"/>
                  </a:lnTo>
                  <a:lnTo>
                    <a:pt x="284" y="408"/>
                  </a:lnTo>
                  <a:lnTo>
                    <a:pt x="288" y="408"/>
                  </a:lnTo>
                  <a:lnTo>
                    <a:pt x="288" y="405"/>
                  </a:lnTo>
                  <a:lnTo>
                    <a:pt x="288" y="404"/>
                  </a:lnTo>
                  <a:lnTo>
                    <a:pt x="288" y="401"/>
                  </a:lnTo>
                  <a:lnTo>
                    <a:pt x="291" y="398"/>
                  </a:lnTo>
                  <a:lnTo>
                    <a:pt x="294" y="397"/>
                  </a:lnTo>
                  <a:lnTo>
                    <a:pt x="294" y="395"/>
                  </a:lnTo>
                  <a:lnTo>
                    <a:pt x="296" y="393"/>
                  </a:lnTo>
                  <a:lnTo>
                    <a:pt x="294" y="393"/>
                  </a:lnTo>
                  <a:lnTo>
                    <a:pt x="291" y="390"/>
                  </a:lnTo>
                  <a:lnTo>
                    <a:pt x="291" y="387"/>
                  </a:lnTo>
                  <a:lnTo>
                    <a:pt x="294" y="387"/>
                  </a:lnTo>
                  <a:lnTo>
                    <a:pt x="294" y="385"/>
                  </a:lnTo>
                  <a:lnTo>
                    <a:pt x="291" y="385"/>
                  </a:lnTo>
                  <a:lnTo>
                    <a:pt x="291" y="384"/>
                  </a:lnTo>
                  <a:lnTo>
                    <a:pt x="288" y="384"/>
                  </a:lnTo>
                  <a:lnTo>
                    <a:pt x="288" y="381"/>
                  </a:lnTo>
                  <a:lnTo>
                    <a:pt x="291" y="379"/>
                  </a:lnTo>
                  <a:lnTo>
                    <a:pt x="294" y="379"/>
                  </a:lnTo>
                  <a:lnTo>
                    <a:pt x="294" y="377"/>
                  </a:lnTo>
                  <a:lnTo>
                    <a:pt x="296" y="377"/>
                  </a:lnTo>
                  <a:lnTo>
                    <a:pt x="296" y="374"/>
                  </a:lnTo>
                  <a:lnTo>
                    <a:pt x="302" y="374"/>
                  </a:lnTo>
                  <a:lnTo>
                    <a:pt x="304" y="374"/>
                  </a:lnTo>
                  <a:lnTo>
                    <a:pt x="308" y="377"/>
                  </a:lnTo>
                  <a:lnTo>
                    <a:pt x="310" y="379"/>
                  </a:lnTo>
                  <a:lnTo>
                    <a:pt x="313" y="379"/>
                  </a:lnTo>
                  <a:lnTo>
                    <a:pt x="316" y="381"/>
                  </a:lnTo>
                  <a:lnTo>
                    <a:pt x="319" y="381"/>
                  </a:lnTo>
                  <a:lnTo>
                    <a:pt x="322" y="384"/>
                  </a:lnTo>
                  <a:lnTo>
                    <a:pt x="324" y="384"/>
                  </a:lnTo>
                  <a:lnTo>
                    <a:pt x="330" y="384"/>
                  </a:lnTo>
                  <a:lnTo>
                    <a:pt x="332" y="384"/>
                  </a:lnTo>
                  <a:lnTo>
                    <a:pt x="338" y="384"/>
                  </a:lnTo>
                  <a:lnTo>
                    <a:pt x="344" y="384"/>
                  </a:lnTo>
                  <a:lnTo>
                    <a:pt x="346" y="384"/>
                  </a:lnTo>
                  <a:lnTo>
                    <a:pt x="354" y="384"/>
                  </a:lnTo>
                  <a:lnTo>
                    <a:pt x="360" y="385"/>
                  </a:lnTo>
                  <a:lnTo>
                    <a:pt x="363" y="385"/>
                  </a:lnTo>
                  <a:lnTo>
                    <a:pt x="367" y="387"/>
                  </a:lnTo>
                  <a:lnTo>
                    <a:pt x="369" y="390"/>
                  </a:lnTo>
                  <a:lnTo>
                    <a:pt x="371" y="390"/>
                  </a:lnTo>
                  <a:lnTo>
                    <a:pt x="373" y="395"/>
                  </a:lnTo>
                  <a:lnTo>
                    <a:pt x="383" y="395"/>
                  </a:lnTo>
                  <a:lnTo>
                    <a:pt x="385" y="397"/>
                  </a:lnTo>
                  <a:lnTo>
                    <a:pt x="391" y="398"/>
                  </a:lnTo>
                  <a:lnTo>
                    <a:pt x="394" y="398"/>
                  </a:lnTo>
                  <a:lnTo>
                    <a:pt x="396" y="398"/>
                  </a:lnTo>
                  <a:lnTo>
                    <a:pt x="399" y="398"/>
                  </a:lnTo>
                  <a:lnTo>
                    <a:pt x="402" y="398"/>
                  </a:lnTo>
                  <a:lnTo>
                    <a:pt x="404" y="398"/>
                  </a:lnTo>
                  <a:lnTo>
                    <a:pt x="407" y="397"/>
                  </a:lnTo>
                  <a:lnTo>
                    <a:pt x="404" y="395"/>
                  </a:lnTo>
                  <a:lnTo>
                    <a:pt x="407" y="393"/>
                  </a:lnTo>
                  <a:lnTo>
                    <a:pt x="410" y="390"/>
                  </a:lnTo>
                  <a:lnTo>
                    <a:pt x="410" y="387"/>
                  </a:lnTo>
                  <a:lnTo>
                    <a:pt x="410" y="384"/>
                  </a:lnTo>
                  <a:lnTo>
                    <a:pt x="413" y="379"/>
                  </a:lnTo>
                  <a:lnTo>
                    <a:pt x="413" y="374"/>
                  </a:lnTo>
                  <a:lnTo>
                    <a:pt x="416" y="372"/>
                  </a:lnTo>
                  <a:lnTo>
                    <a:pt x="418" y="366"/>
                  </a:lnTo>
                  <a:lnTo>
                    <a:pt x="418" y="360"/>
                  </a:lnTo>
                  <a:lnTo>
                    <a:pt x="421" y="356"/>
                  </a:lnTo>
                  <a:lnTo>
                    <a:pt x="424" y="354"/>
                  </a:lnTo>
                  <a:lnTo>
                    <a:pt x="427" y="349"/>
                  </a:lnTo>
                  <a:lnTo>
                    <a:pt x="427" y="339"/>
                  </a:lnTo>
                  <a:lnTo>
                    <a:pt x="427" y="337"/>
                  </a:lnTo>
                  <a:lnTo>
                    <a:pt x="429" y="335"/>
                  </a:lnTo>
                  <a:lnTo>
                    <a:pt x="429" y="331"/>
                  </a:lnTo>
                  <a:lnTo>
                    <a:pt x="429" y="324"/>
                  </a:lnTo>
                  <a:lnTo>
                    <a:pt x="429" y="320"/>
                  </a:lnTo>
                  <a:lnTo>
                    <a:pt x="429" y="318"/>
                  </a:lnTo>
                  <a:lnTo>
                    <a:pt x="429" y="313"/>
                  </a:lnTo>
                  <a:lnTo>
                    <a:pt x="432" y="309"/>
                  </a:lnTo>
                  <a:lnTo>
                    <a:pt x="432" y="301"/>
                  </a:lnTo>
                  <a:lnTo>
                    <a:pt x="435" y="300"/>
                  </a:lnTo>
                  <a:lnTo>
                    <a:pt x="438" y="293"/>
                  </a:lnTo>
                  <a:lnTo>
                    <a:pt x="438" y="290"/>
                  </a:lnTo>
                  <a:lnTo>
                    <a:pt x="438" y="288"/>
                  </a:lnTo>
                  <a:lnTo>
                    <a:pt x="441" y="288"/>
                  </a:lnTo>
                  <a:lnTo>
                    <a:pt x="441" y="286"/>
                  </a:lnTo>
                  <a:lnTo>
                    <a:pt x="441" y="284"/>
                  </a:lnTo>
                  <a:lnTo>
                    <a:pt x="443" y="279"/>
                  </a:lnTo>
                  <a:lnTo>
                    <a:pt x="443" y="277"/>
                  </a:lnTo>
                  <a:lnTo>
                    <a:pt x="446" y="273"/>
                  </a:lnTo>
                  <a:lnTo>
                    <a:pt x="446" y="267"/>
                  </a:lnTo>
                  <a:lnTo>
                    <a:pt x="448" y="265"/>
                  </a:lnTo>
                  <a:lnTo>
                    <a:pt x="456" y="258"/>
                  </a:lnTo>
                  <a:lnTo>
                    <a:pt x="457" y="254"/>
                  </a:lnTo>
                  <a:lnTo>
                    <a:pt x="460" y="250"/>
                  </a:lnTo>
                  <a:lnTo>
                    <a:pt x="463" y="243"/>
                  </a:lnTo>
                  <a:lnTo>
                    <a:pt x="468" y="241"/>
                  </a:lnTo>
                  <a:lnTo>
                    <a:pt x="475" y="237"/>
                  </a:lnTo>
                  <a:lnTo>
                    <a:pt x="477" y="235"/>
                  </a:lnTo>
                  <a:lnTo>
                    <a:pt x="480" y="235"/>
                  </a:lnTo>
                  <a:lnTo>
                    <a:pt x="483" y="237"/>
                  </a:lnTo>
                  <a:lnTo>
                    <a:pt x="494" y="237"/>
                  </a:lnTo>
                  <a:lnTo>
                    <a:pt x="499" y="237"/>
                  </a:lnTo>
                  <a:lnTo>
                    <a:pt x="502" y="235"/>
                  </a:lnTo>
                  <a:lnTo>
                    <a:pt x="502" y="229"/>
                  </a:lnTo>
                  <a:lnTo>
                    <a:pt x="504" y="227"/>
                  </a:lnTo>
                  <a:lnTo>
                    <a:pt x="507" y="223"/>
                  </a:lnTo>
                  <a:lnTo>
                    <a:pt x="510" y="223"/>
                  </a:lnTo>
                  <a:lnTo>
                    <a:pt x="513" y="221"/>
                  </a:lnTo>
                  <a:lnTo>
                    <a:pt x="513" y="216"/>
                  </a:lnTo>
                  <a:lnTo>
                    <a:pt x="513" y="214"/>
                  </a:lnTo>
                  <a:lnTo>
                    <a:pt x="510" y="213"/>
                  </a:lnTo>
                  <a:lnTo>
                    <a:pt x="510" y="205"/>
                  </a:lnTo>
                  <a:lnTo>
                    <a:pt x="507" y="200"/>
                  </a:lnTo>
                  <a:lnTo>
                    <a:pt x="507" y="193"/>
                  </a:lnTo>
                  <a:lnTo>
                    <a:pt x="507" y="189"/>
                  </a:lnTo>
                  <a:lnTo>
                    <a:pt x="504" y="189"/>
                  </a:lnTo>
                  <a:lnTo>
                    <a:pt x="502" y="189"/>
                  </a:lnTo>
                  <a:lnTo>
                    <a:pt x="499" y="189"/>
                  </a:lnTo>
                  <a:lnTo>
                    <a:pt x="497" y="189"/>
                  </a:lnTo>
                  <a:lnTo>
                    <a:pt x="494" y="187"/>
                  </a:lnTo>
                  <a:lnTo>
                    <a:pt x="494" y="185"/>
                  </a:lnTo>
                  <a:lnTo>
                    <a:pt x="490" y="182"/>
                  </a:lnTo>
                  <a:lnTo>
                    <a:pt x="488" y="180"/>
                  </a:lnTo>
                  <a:lnTo>
                    <a:pt x="488" y="177"/>
                  </a:lnTo>
                  <a:lnTo>
                    <a:pt x="488" y="174"/>
                  </a:lnTo>
                  <a:lnTo>
                    <a:pt x="485" y="173"/>
                  </a:lnTo>
                  <a:lnTo>
                    <a:pt x="485" y="169"/>
                  </a:lnTo>
                  <a:lnTo>
                    <a:pt x="485" y="167"/>
                  </a:lnTo>
                  <a:lnTo>
                    <a:pt x="483" y="163"/>
                  </a:lnTo>
                  <a:lnTo>
                    <a:pt x="480" y="157"/>
                  </a:lnTo>
                  <a:lnTo>
                    <a:pt x="480" y="156"/>
                  </a:lnTo>
                  <a:lnTo>
                    <a:pt x="480" y="154"/>
                  </a:lnTo>
                  <a:lnTo>
                    <a:pt x="480" y="151"/>
                  </a:lnTo>
                  <a:lnTo>
                    <a:pt x="480" y="149"/>
                  </a:lnTo>
                  <a:lnTo>
                    <a:pt x="480" y="146"/>
                  </a:lnTo>
                  <a:lnTo>
                    <a:pt x="480" y="144"/>
                  </a:lnTo>
                  <a:lnTo>
                    <a:pt x="483" y="142"/>
                  </a:lnTo>
                  <a:lnTo>
                    <a:pt x="483" y="140"/>
                  </a:lnTo>
                  <a:lnTo>
                    <a:pt x="483" y="138"/>
                  </a:lnTo>
                  <a:lnTo>
                    <a:pt x="480" y="138"/>
                  </a:lnTo>
                  <a:lnTo>
                    <a:pt x="480" y="134"/>
                  </a:lnTo>
                  <a:lnTo>
                    <a:pt x="477" y="133"/>
                  </a:lnTo>
                  <a:lnTo>
                    <a:pt x="477" y="130"/>
                  </a:lnTo>
                  <a:lnTo>
                    <a:pt x="475" y="128"/>
                  </a:lnTo>
                  <a:lnTo>
                    <a:pt x="471" y="128"/>
                  </a:lnTo>
                  <a:lnTo>
                    <a:pt x="471" y="126"/>
                  </a:lnTo>
                  <a:lnTo>
                    <a:pt x="468" y="125"/>
                  </a:lnTo>
                  <a:lnTo>
                    <a:pt x="468" y="121"/>
                  </a:lnTo>
                  <a:lnTo>
                    <a:pt x="468" y="118"/>
                  </a:lnTo>
                  <a:lnTo>
                    <a:pt x="468" y="117"/>
                  </a:lnTo>
                  <a:lnTo>
                    <a:pt x="467" y="115"/>
                  </a:lnTo>
                  <a:lnTo>
                    <a:pt x="467" y="113"/>
                  </a:lnTo>
                  <a:lnTo>
                    <a:pt x="468" y="109"/>
                  </a:lnTo>
                  <a:lnTo>
                    <a:pt x="468" y="108"/>
                  </a:lnTo>
                  <a:lnTo>
                    <a:pt x="468" y="107"/>
                  </a:lnTo>
                  <a:lnTo>
                    <a:pt x="468" y="104"/>
                  </a:lnTo>
                  <a:lnTo>
                    <a:pt x="467" y="102"/>
                  </a:lnTo>
                  <a:lnTo>
                    <a:pt x="467" y="98"/>
                  </a:lnTo>
                  <a:lnTo>
                    <a:pt x="467" y="97"/>
                  </a:lnTo>
                  <a:lnTo>
                    <a:pt x="463" y="97"/>
                  </a:lnTo>
                  <a:lnTo>
                    <a:pt x="463" y="95"/>
                  </a:lnTo>
                  <a:lnTo>
                    <a:pt x="463" y="93"/>
                  </a:lnTo>
                  <a:lnTo>
                    <a:pt x="460" y="90"/>
                  </a:lnTo>
                  <a:lnTo>
                    <a:pt x="460" y="88"/>
                  </a:lnTo>
                  <a:lnTo>
                    <a:pt x="460" y="85"/>
                  </a:lnTo>
                  <a:lnTo>
                    <a:pt x="460" y="84"/>
                  </a:lnTo>
                  <a:lnTo>
                    <a:pt x="463" y="82"/>
                  </a:lnTo>
                  <a:lnTo>
                    <a:pt x="467" y="82"/>
                  </a:lnTo>
                  <a:lnTo>
                    <a:pt x="468" y="82"/>
                  </a:lnTo>
                  <a:lnTo>
                    <a:pt x="471" y="82"/>
                  </a:lnTo>
                  <a:lnTo>
                    <a:pt x="475" y="82"/>
                  </a:lnTo>
                  <a:lnTo>
                    <a:pt x="477" y="82"/>
                  </a:lnTo>
                  <a:lnTo>
                    <a:pt x="480" y="82"/>
                  </a:lnTo>
                  <a:lnTo>
                    <a:pt x="483" y="79"/>
                  </a:lnTo>
                  <a:lnTo>
                    <a:pt x="485" y="79"/>
                  </a:lnTo>
                  <a:lnTo>
                    <a:pt x="488" y="82"/>
                  </a:lnTo>
                  <a:lnTo>
                    <a:pt x="490" y="82"/>
                  </a:lnTo>
                  <a:lnTo>
                    <a:pt x="494" y="79"/>
                  </a:lnTo>
                  <a:lnTo>
                    <a:pt x="497" y="79"/>
                  </a:lnTo>
                  <a:lnTo>
                    <a:pt x="499" y="79"/>
                  </a:lnTo>
                  <a:lnTo>
                    <a:pt x="502" y="79"/>
                  </a:lnTo>
                  <a:lnTo>
                    <a:pt x="504" y="79"/>
                  </a:lnTo>
                  <a:lnTo>
                    <a:pt x="504" y="77"/>
                  </a:lnTo>
                  <a:lnTo>
                    <a:pt x="504" y="76"/>
                  </a:lnTo>
                  <a:lnTo>
                    <a:pt x="504" y="72"/>
                  </a:lnTo>
                  <a:lnTo>
                    <a:pt x="504" y="69"/>
                  </a:lnTo>
                  <a:lnTo>
                    <a:pt x="504" y="67"/>
                  </a:lnTo>
                  <a:lnTo>
                    <a:pt x="502" y="67"/>
                  </a:lnTo>
                  <a:lnTo>
                    <a:pt x="502" y="66"/>
                  </a:lnTo>
                  <a:lnTo>
                    <a:pt x="502" y="64"/>
                  </a:lnTo>
                  <a:lnTo>
                    <a:pt x="502" y="61"/>
                  </a:lnTo>
                  <a:lnTo>
                    <a:pt x="497" y="61"/>
                  </a:lnTo>
                  <a:lnTo>
                    <a:pt x="490" y="61"/>
                  </a:lnTo>
                  <a:lnTo>
                    <a:pt x="483" y="61"/>
                  </a:lnTo>
                  <a:lnTo>
                    <a:pt x="483" y="58"/>
                  </a:lnTo>
                  <a:lnTo>
                    <a:pt x="480" y="58"/>
                  </a:lnTo>
                  <a:lnTo>
                    <a:pt x="475" y="58"/>
                  </a:lnTo>
                  <a:lnTo>
                    <a:pt x="471" y="58"/>
                  </a:lnTo>
                  <a:lnTo>
                    <a:pt x="467" y="58"/>
                  </a:lnTo>
                  <a:lnTo>
                    <a:pt x="467" y="56"/>
                  </a:lnTo>
                  <a:lnTo>
                    <a:pt x="467" y="54"/>
                  </a:lnTo>
                  <a:lnTo>
                    <a:pt x="467" y="53"/>
                  </a:lnTo>
                  <a:lnTo>
                    <a:pt x="463" y="46"/>
                  </a:lnTo>
                  <a:lnTo>
                    <a:pt x="460" y="46"/>
                  </a:lnTo>
                  <a:lnTo>
                    <a:pt x="460" y="49"/>
                  </a:lnTo>
                  <a:lnTo>
                    <a:pt x="457" y="49"/>
                  </a:lnTo>
                  <a:lnTo>
                    <a:pt x="453" y="53"/>
                  </a:lnTo>
                  <a:lnTo>
                    <a:pt x="448" y="53"/>
                  </a:lnTo>
                  <a:lnTo>
                    <a:pt x="446" y="53"/>
                  </a:lnTo>
                  <a:lnTo>
                    <a:pt x="443" y="49"/>
                  </a:lnTo>
                  <a:lnTo>
                    <a:pt x="443" y="46"/>
                  </a:lnTo>
                  <a:lnTo>
                    <a:pt x="443" y="45"/>
                  </a:lnTo>
                  <a:lnTo>
                    <a:pt x="443" y="43"/>
                  </a:lnTo>
                  <a:lnTo>
                    <a:pt x="441" y="43"/>
                  </a:lnTo>
                  <a:lnTo>
                    <a:pt x="441" y="40"/>
                  </a:lnTo>
                  <a:lnTo>
                    <a:pt x="443" y="37"/>
                  </a:lnTo>
                  <a:lnTo>
                    <a:pt x="446" y="37"/>
                  </a:lnTo>
                  <a:lnTo>
                    <a:pt x="446" y="36"/>
                  </a:lnTo>
                  <a:lnTo>
                    <a:pt x="446" y="34"/>
                  </a:lnTo>
                  <a:lnTo>
                    <a:pt x="446" y="30"/>
                  </a:lnTo>
                  <a:lnTo>
                    <a:pt x="446" y="27"/>
                  </a:lnTo>
                  <a:lnTo>
                    <a:pt x="443" y="27"/>
                  </a:lnTo>
                  <a:lnTo>
                    <a:pt x="441" y="27"/>
                  </a:lnTo>
                  <a:lnTo>
                    <a:pt x="438" y="30"/>
                  </a:lnTo>
                  <a:lnTo>
                    <a:pt x="435" y="30"/>
                  </a:lnTo>
                  <a:lnTo>
                    <a:pt x="432" y="30"/>
                  </a:lnTo>
                  <a:lnTo>
                    <a:pt x="429" y="30"/>
                  </a:lnTo>
                  <a:lnTo>
                    <a:pt x="429" y="27"/>
                  </a:lnTo>
                  <a:lnTo>
                    <a:pt x="427" y="25"/>
                  </a:lnTo>
                  <a:lnTo>
                    <a:pt x="429" y="25"/>
                  </a:lnTo>
                  <a:lnTo>
                    <a:pt x="429" y="23"/>
                  </a:lnTo>
                  <a:lnTo>
                    <a:pt x="429" y="21"/>
                  </a:lnTo>
                  <a:lnTo>
                    <a:pt x="427" y="18"/>
                  </a:lnTo>
                  <a:lnTo>
                    <a:pt x="424" y="18"/>
                  </a:lnTo>
                  <a:lnTo>
                    <a:pt x="424" y="16"/>
                  </a:lnTo>
                  <a:lnTo>
                    <a:pt x="421" y="16"/>
                  </a:lnTo>
                  <a:lnTo>
                    <a:pt x="418" y="13"/>
                  </a:lnTo>
                  <a:lnTo>
                    <a:pt x="416" y="13"/>
                  </a:lnTo>
                  <a:lnTo>
                    <a:pt x="416" y="12"/>
                  </a:lnTo>
                  <a:lnTo>
                    <a:pt x="416" y="9"/>
                  </a:lnTo>
                  <a:lnTo>
                    <a:pt x="416" y="7"/>
                  </a:lnTo>
                  <a:lnTo>
                    <a:pt x="413" y="5"/>
                  </a:lnTo>
                  <a:lnTo>
                    <a:pt x="410" y="3"/>
                  </a:lnTo>
                  <a:lnTo>
                    <a:pt x="407" y="0"/>
                  </a:lnTo>
                  <a:lnTo>
                    <a:pt x="404" y="3"/>
                  </a:lnTo>
                  <a:lnTo>
                    <a:pt x="402" y="3"/>
                  </a:lnTo>
                  <a:lnTo>
                    <a:pt x="399" y="3"/>
                  </a:lnTo>
                  <a:lnTo>
                    <a:pt x="394" y="5"/>
                  </a:lnTo>
                  <a:lnTo>
                    <a:pt x="391" y="5"/>
                  </a:lnTo>
                  <a:lnTo>
                    <a:pt x="388" y="3"/>
                  </a:lnTo>
                  <a:lnTo>
                    <a:pt x="385" y="3"/>
                  </a:lnTo>
                  <a:lnTo>
                    <a:pt x="385" y="5"/>
                  </a:lnTo>
                  <a:lnTo>
                    <a:pt x="383" y="7"/>
                  </a:lnTo>
                  <a:lnTo>
                    <a:pt x="380" y="12"/>
                  </a:lnTo>
                  <a:lnTo>
                    <a:pt x="376" y="13"/>
                  </a:lnTo>
                  <a:lnTo>
                    <a:pt x="376" y="18"/>
                  </a:lnTo>
                  <a:lnTo>
                    <a:pt x="373" y="23"/>
                  </a:lnTo>
                  <a:lnTo>
                    <a:pt x="371" y="25"/>
                  </a:lnTo>
                  <a:lnTo>
                    <a:pt x="369" y="30"/>
                  </a:lnTo>
                  <a:lnTo>
                    <a:pt x="367" y="33"/>
                  </a:lnTo>
                  <a:lnTo>
                    <a:pt x="367" y="34"/>
                  </a:lnTo>
                  <a:lnTo>
                    <a:pt x="363" y="36"/>
                  </a:lnTo>
                  <a:lnTo>
                    <a:pt x="360" y="36"/>
                  </a:lnTo>
                  <a:lnTo>
                    <a:pt x="356" y="36"/>
                  </a:lnTo>
                  <a:lnTo>
                    <a:pt x="354" y="36"/>
                  </a:lnTo>
                  <a:lnTo>
                    <a:pt x="352" y="37"/>
                  </a:lnTo>
                  <a:lnTo>
                    <a:pt x="348" y="37"/>
                  </a:lnTo>
                  <a:lnTo>
                    <a:pt x="346" y="40"/>
                  </a:lnTo>
                  <a:lnTo>
                    <a:pt x="341" y="43"/>
                  </a:lnTo>
                  <a:lnTo>
                    <a:pt x="338" y="45"/>
                  </a:lnTo>
                  <a:lnTo>
                    <a:pt x="334" y="45"/>
                  </a:lnTo>
                  <a:lnTo>
                    <a:pt x="332" y="46"/>
                  </a:lnTo>
                  <a:lnTo>
                    <a:pt x="330" y="49"/>
                  </a:lnTo>
                  <a:lnTo>
                    <a:pt x="330" y="53"/>
                  </a:lnTo>
                  <a:lnTo>
                    <a:pt x="327" y="54"/>
                  </a:lnTo>
                  <a:lnTo>
                    <a:pt x="324" y="56"/>
                  </a:lnTo>
                  <a:lnTo>
                    <a:pt x="327" y="56"/>
                  </a:lnTo>
                  <a:lnTo>
                    <a:pt x="322" y="58"/>
                  </a:lnTo>
                  <a:lnTo>
                    <a:pt x="322" y="61"/>
                  </a:lnTo>
                  <a:lnTo>
                    <a:pt x="319" y="61"/>
                  </a:lnTo>
                  <a:lnTo>
                    <a:pt x="319" y="64"/>
                  </a:lnTo>
                  <a:lnTo>
                    <a:pt x="313" y="67"/>
                  </a:lnTo>
                  <a:lnTo>
                    <a:pt x="313" y="69"/>
                  </a:lnTo>
                  <a:lnTo>
                    <a:pt x="310" y="72"/>
                  </a:lnTo>
                  <a:lnTo>
                    <a:pt x="308" y="77"/>
                  </a:lnTo>
                  <a:lnTo>
                    <a:pt x="304" y="82"/>
                  </a:lnTo>
                  <a:lnTo>
                    <a:pt x="302" y="84"/>
                  </a:lnTo>
                  <a:lnTo>
                    <a:pt x="302" y="88"/>
                  </a:lnTo>
                  <a:lnTo>
                    <a:pt x="302" y="90"/>
                  </a:lnTo>
                  <a:lnTo>
                    <a:pt x="299" y="93"/>
                  </a:lnTo>
                  <a:lnTo>
                    <a:pt x="299" y="95"/>
                  </a:lnTo>
                  <a:lnTo>
                    <a:pt x="296" y="95"/>
                  </a:lnTo>
                  <a:lnTo>
                    <a:pt x="296" y="97"/>
                  </a:lnTo>
                  <a:lnTo>
                    <a:pt x="296" y="98"/>
                  </a:lnTo>
                  <a:lnTo>
                    <a:pt x="294" y="102"/>
                  </a:lnTo>
                  <a:lnTo>
                    <a:pt x="291" y="107"/>
                  </a:lnTo>
                  <a:lnTo>
                    <a:pt x="291" y="108"/>
                  </a:lnTo>
                  <a:lnTo>
                    <a:pt x="291" y="109"/>
                  </a:lnTo>
                  <a:lnTo>
                    <a:pt x="288" y="113"/>
                  </a:lnTo>
                  <a:lnTo>
                    <a:pt x="288" y="117"/>
                  </a:lnTo>
                  <a:lnTo>
                    <a:pt x="284" y="125"/>
                  </a:lnTo>
                  <a:lnTo>
                    <a:pt x="281" y="126"/>
                  </a:lnTo>
                  <a:lnTo>
                    <a:pt x="280" y="126"/>
                  </a:lnTo>
                  <a:lnTo>
                    <a:pt x="277" y="126"/>
                  </a:lnTo>
                  <a:lnTo>
                    <a:pt x="275" y="126"/>
                  </a:lnTo>
                  <a:lnTo>
                    <a:pt x="272" y="126"/>
                  </a:lnTo>
                  <a:lnTo>
                    <a:pt x="272" y="128"/>
                  </a:lnTo>
                  <a:lnTo>
                    <a:pt x="268" y="128"/>
                  </a:lnTo>
                  <a:lnTo>
                    <a:pt x="268" y="130"/>
                  </a:lnTo>
                  <a:lnTo>
                    <a:pt x="272" y="138"/>
                  </a:lnTo>
                  <a:lnTo>
                    <a:pt x="272" y="140"/>
                  </a:lnTo>
                  <a:lnTo>
                    <a:pt x="272" y="142"/>
                  </a:lnTo>
                  <a:lnTo>
                    <a:pt x="275" y="146"/>
                  </a:lnTo>
                  <a:lnTo>
                    <a:pt x="275" y="149"/>
                  </a:lnTo>
                  <a:lnTo>
                    <a:pt x="277" y="154"/>
                  </a:lnTo>
                  <a:lnTo>
                    <a:pt x="277" y="157"/>
                  </a:lnTo>
                  <a:lnTo>
                    <a:pt x="277" y="161"/>
                  </a:lnTo>
                  <a:lnTo>
                    <a:pt x="277" y="163"/>
                  </a:lnTo>
                  <a:lnTo>
                    <a:pt x="277" y="167"/>
                  </a:lnTo>
                  <a:lnTo>
                    <a:pt x="281" y="169"/>
                  </a:lnTo>
                  <a:lnTo>
                    <a:pt x="281" y="173"/>
                  </a:lnTo>
                  <a:lnTo>
                    <a:pt x="284" y="173"/>
                  </a:lnTo>
                  <a:lnTo>
                    <a:pt x="288" y="173"/>
                  </a:lnTo>
                  <a:lnTo>
                    <a:pt x="291" y="174"/>
                  </a:lnTo>
                  <a:lnTo>
                    <a:pt x="296" y="178"/>
                  </a:lnTo>
                  <a:lnTo>
                    <a:pt x="299" y="178"/>
                  </a:lnTo>
                  <a:lnTo>
                    <a:pt x="299" y="180"/>
                  </a:lnTo>
                  <a:lnTo>
                    <a:pt x="302" y="180"/>
                  </a:lnTo>
                  <a:lnTo>
                    <a:pt x="302" y="182"/>
                  </a:lnTo>
                  <a:lnTo>
                    <a:pt x="304" y="182"/>
                  </a:lnTo>
                  <a:lnTo>
                    <a:pt x="304" y="185"/>
                  </a:lnTo>
                  <a:lnTo>
                    <a:pt x="302" y="185"/>
                  </a:lnTo>
                  <a:lnTo>
                    <a:pt x="299" y="187"/>
                  </a:lnTo>
                  <a:lnTo>
                    <a:pt x="299" y="189"/>
                  </a:lnTo>
                  <a:lnTo>
                    <a:pt x="296" y="189"/>
                  </a:lnTo>
                  <a:lnTo>
                    <a:pt x="294" y="192"/>
                  </a:lnTo>
                  <a:lnTo>
                    <a:pt x="291" y="192"/>
                  </a:lnTo>
                  <a:lnTo>
                    <a:pt x="288" y="193"/>
                  </a:lnTo>
                  <a:lnTo>
                    <a:pt x="284" y="193"/>
                  </a:lnTo>
                  <a:lnTo>
                    <a:pt x="284" y="196"/>
                  </a:lnTo>
                  <a:lnTo>
                    <a:pt x="281" y="198"/>
                  </a:lnTo>
                  <a:lnTo>
                    <a:pt x="277" y="200"/>
                  </a:lnTo>
                  <a:lnTo>
                    <a:pt x="275" y="203"/>
                  </a:lnTo>
                  <a:lnTo>
                    <a:pt x="272" y="205"/>
                  </a:lnTo>
                  <a:lnTo>
                    <a:pt x="268" y="206"/>
                  </a:lnTo>
                  <a:lnTo>
                    <a:pt x="263" y="210"/>
                  </a:lnTo>
                  <a:lnTo>
                    <a:pt x="257" y="213"/>
                  </a:lnTo>
                  <a:lnTo>
                    <a:pt x="249" y="213"/>
                  </a:lnTo>
                  <a:lnTo>
                    <a:pt x="240" y="213"/>
                  </a:lnTo>
                  <a:lnTo>
                    <a:pt x="235" y="214"/>
                  </a:lnTo>
                  <a:lnTo>
                    <a:pt x="233" y="218"/>
                  </a:lnTo>
                  <a:lnTo>
                    <a:pt x="230" y="218"/>
                  </a:lnTo>
                  <a:lnTo>
                    <a:pt x="227" y="218"/>
                  </a:lnTo>
                  <a:lnTo>
                    <a:pt x="223" y="221"/>
                  </a:lnTo>
                  <a:lnTo>
                    <a:pt x="219" y="221"/>
                  </a:lnTo>
                  <a:lnTo>
                    <a:pt x="213" y="221"/>
                  </a:lnTo>
                  <a:lnTo>
                    <a:pt x="213" y="223"/>
                  </a:lnTo>
                  <a:lnTo>
                    <a:pt x="210" y="223"/>
                  </a:lnTo>
                  <a:lnTo>
                    <a:pt x="205" y="221"/>
                  </a:lnTo>
                  <a:lnTo>
                    <a:pt x="202" y="218"/>
                  </a:lnTo>
                  <a:lnTo>
                    <a:pt x="200" y="216"/>
                  </a:lnTo>
                  <a:lnTo>
                    <a:pt x="194" y="213"/>
                  </a:lnTo>
                  <a:lnTo>
                    <a:pt x="191" y="210"/>
                  </a:lnTo>
                  <a:lnTo>
                    <a:pt x="181" y="205"/>
                  </a:lnTo>
                  <a:lnTo>
                    <a:pt x="180" y="203"/>
                  </a:lnTo>
                  <a:lnTo>
                    <a:pt x="175" y="203"/>
                  </a:lnTo>
                  <a:lnTo>
                    <a:pt x="168" y="200"/>
                  </a:lnTo>
                  <a:lnTo>
                    <a:pt x="165" y="198"/>
                  </a:lnTo>
                  <a:lnTo>
                    <a:pt x="160" y="193"/>
                  </a:lnTo>
                  <a:lnTo>
                    <a:pt x="152" y="196"/>
                  </a:lnTo>
                  <a:lnTo>
                    <a:pt x="146" y="196"/>
                  </a:lnTo>
                  <a:lnTo>
                    <a:pt x="144" y="196"/>
                  </a:lnTo>
                  <a:lnTo>
                    <a:pt x="141" y="196"/>
                  </a:lnTo>
                  <a:lnTo>
                    <a:pt x="135" y="196"/>
                  </a:lnTo>
                  <a:lnTo>
                    <a:pt x="132" y="196"/>
                  </a:lnTo>
                  <a:lnTo>
                    <a:pt x="127" y="196"/>
                  </a:lnTo>
                  <a:lnTo>
                    <a:pt x="124" y="193"/>
                  </a:lnTo>
                  <a:lnTo>
                    <a:pt x="119" y="192"/>
                  </a:lnTo>
                  <a:lnTo>
                    <a:pt x="119" y="189"/>
                  </a:lnTo>
                  <a:lnTo>
                    <a:pt x="113" y="187"/>
                  </a:lnTo>
                  <a:lnTo>
                    <a:pt x="110" y="185"/>
                  </a:lnTo>
                  <a:lnTo>
                    <a:pt x="108" y="182"/>
                  </a:lnTo>
                  <a:lnTo>
                    <a:pt x="102" y="180"/>
                  </a:lnTo>
                  <a:lnTo>
                    <a:pt x="100" y="180"/>
                  </a:lnTo>
                  <a:lnTo>
                    <a:pt x="97" y="180"/>
                  </a:lnTo>
                  <a:lnTo>
                    <a:pt x="94" y="182"/>
                  </a:lnTo>
                  <a:lnTo>
                    <a:pt x="91" y="182"/>
                  </a:lnTo>
                  <a:lnTo>
                    <a:pt x="87" y="185"/>
                  </a:lnTo>
                  <a:lnTo>
                    <a:pt x="83" y="182"/>
                  </a:lnTo>
                  <a:lnTo>
                    <a:pt x="80" y="180"/>
                  </a:lnTo>
                  <a:lnTo>
                    <a:pt x="77" y="177"/>
                  </a:lnTo>
                  <a:lnTo>
                    <a:pt x="77" y="174"/>
                  </a:lnTo>
                  <a:lnTo>
                    <a:pt x="75" y="173"/>
                  </a:lnTo>
                  <a:lnTo>
                    <a:pt x="75" y="169"/>
                  </a:lnTo>
                  <a:lnTo>
                    <a:pt x="75" y="167"/>
                  </a:lnTo>
                  <a:lnTo>
                    <a:pt x="72" y="167"/>
                  </a:lnTo>
                  <a:lnTo>
                    <a:pt x="69" y="169"/>
                  </a:lnTo>
                  <a:lnTo>
                    <a:pt x="69" y="173"/>
                  </a:lnTo>
                  <a:lnTo>
                    <a:pt x="69" y="174"/>
                  </a:lnTo>
                  <a:lnTo>
                    <a:pt x="65" y="177"/>
                  </a:lnTo>
                  <a:lnTo>
                    <a:pt x="63" y="178"/>
                  </a:lnTo>
                  <a:lnTo>
                    <a:pt x="63" y="180"/>
                  </a:lnTo>
                  <a:lnTo>
                    <a:pt x="60" y="180"/>
                  </a:lnTo>
                  <a:lnTo>
                    <a:pt x="57" y="178"/>
                  </a:lnTo>
                  <a:lnTo>
                    <a:pt x="54" y="178"/>
                  </a:lnTo>
                  <a:lnTo>
                    <a:pt x="53" y="177"/>
                  </a:lnTo>
                  <a:lnTo>
                    <a:pt x="49" y="177"/>
                  </a:lnTo>
                  <a:lnTo>
                    <a:pt x="46" y="177"/>
                  </a:lnTo>
                  <a:lnTo>
                    <a:pt x="43" y="178"/>
                  </a:lnTo>
                  <a:lnTo>
                    <a:pt x="41" y="17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34" name="Freeform 35"/>
            <p:cNvSpPr>
              <a:spLocks/>
            </p:cNvSpPr>
            <p:nvPr/>
          </p:nvSpPr>
          <p:spPr bwMode="auto">
            <a:xfrm>
              <a:off x="1219" y="1899"/>
              <a:ext cx="392" cy="329"/>
            </a:xfrm>
            <a:custGeom>
              <a:avLst/>
              <a:gdLst>
                <a:gd name="T0" fmla="*/ 1 w 657"/>
                <a:gd name="T1" fmla="*/ 1 h 551"/>
                <a:gd name="T2" fmla="*/ 1 w 657"/>
                <a:gd name="T3" fmla="*/ 1 h 551"/>
                <a:gd name="T4" fmla="*/ 1 w 657"/>
                <a:gd name="T5" fmla="*/ 1 h 551"/>
                <a:gd name="T6" fmla="*/ 1 w 657"/>
                <a:gd name="T7" fmla="*/ 1 h 551"/>
                <a:gd name="T8" fmla="*/ 1 w 657"/>
                <a:gd name="T9" fmla="*/ 1 h 551"/>
                <a:gd name="T10" fmla="*/ 1 w 657"/>
                <a:gd name="T11" fmla="*/ 1 h 551"/>
                <a:gd name="T12" fmla="*/ 1 w 657"/>
                <a:gd name="T13" fmla="*/ 1 h 551"/>
                <a:gd name="T14" fmla="*/ 1 w 657"/>
                <a:gd name="T15" fmla="*/ 1 h 551"/>
                <a:gd name="T16" fmla="*/ 1 w 657"/>
                <a:gd name="T17" fmla="*/ 1 h 551"/>
                <a:gd name="T18" fmla="*/ 1 w 657"/>
                <a:gd name="T19" fmla="*/ 1 h 551"/>
                <a:gd name="T20" fmla="*/ 1 w 657"/>
                <a:gd name="T21" fmla="*/ 1 h 551"/>
                <a:gd name="T22" fmla="*/ 1 w 657"/>
                <a:gd name="T23" fmla="*/ 1 h 551"/>
                <a:gd name="T24" fmla="*/ 1 w 657"/>
                <a:gd name="T25" fmla="*/ 1 h 551"/>
                <a:gd name="T26" fmla="*/ 1 w 657"/>
                <a:gd name="T27" fmla="*/ 1 h 551"/>
                <a:gd name="T28" fmla="*/ 1 w 657"/>
                <a:gd name="T29" fmla="*/ 1 h 551"/>
                <a:gd name="T30" fmla="*/ 1 w 657"/>
                <a:gd name="T31" fmla="*/ 1 h 551"/>
                <a:gd name="T32" fmla="*/ 1 w 657"/>
                <a:gd name="T33" fmla="*/ 1 h 551"/>
                <a:gd name="T34" fmla="*/ 1 w 657"/>
                <a:gd name="T35" fmla="*/ 1 h 551"/>
                <a:gd name="T36" fmla="*/ 1 w 657"/>
                <a:gd name="T37" fmla="*/ 1 h 551"/>
                <a:gd name="T38" fmla="*/ 1 w 657"/>
                <a:gd name="T39" fmla="*/ 1 h 551"/>
                <a:gd name="T40" fmla="*/ 1 w 657"/>
                <a:gd name="T41" fmla="*/ 1 h 551"/>
                <a:gd name="T42" fmla="*/ 1 w 657"/>
                <a:gd name="T43" fmla="*/ 1 h 551"/>
                <a:gd name="T44" fmla="*/ 1 w 657"/>
                <a:gd name="T45" fmla="*/ 1 h 551"/>
                <a:gd name="T46" fmla="*/ 1 w 657"/>
                <a:gd name="T47" fmla="*/ 1 h 551"/>
                <a:gd name="T48" fmla="*/ 1 w 657"/>
                <a:gd name="T49" fmla="*/ 1 h 551"/>
                <a:gd name="T50" fmla="*/ 1 w 657"/>
                <a:gd name="T51" fmla="*/ 1 h 551"/>
                <a:gd name="T52" fmla="*/ 1 w 657"/>
                <a:gd name="T53" fmla="*/ 1 h 551"/>
                <a:gd name="T54" fmla="*/ 1 w 657"/>
                <a:gd name="T55" fmla="*/ 1 h 551"/>
                <a:gd name="T56" fmla="*/ 1 w 657"/>
                <a:gd name="T57" fmla="*/ 1 h 551"/>
                <a:gd name="T58" fmla="*/ 1 w 657"/>
                <a:gd name="T59" fmla="*/ 1 h 551"/>
                <a:gd name="T60" fmla="*/ 1 w 657"/>
                <a:gd name="T61" fmla="*/ 1 h 551"/>
                <a:gd name="T62" fmla="*/ 1 w 657"/>
                <a:gd name="T63" fmla="*/ 1 h 551"/>
                <a:gd name="T64" fmla="*/ 1 w 657"/>
                <a:gd name="T65" fmla="*/ 1 h 551"/>
                <a:gd name="T66" fmla="*/ 1 w 657"/>
                <a:gd name="T67" fmla="*/ 1 h 551"/>
                <a:gd name="T68" fmla="*/ 1 w 657"/>
                <a:gd name="T69" fmla="*/ 1 h 551"/>
                <a:gd name="T70" fmla="*/ 1 w 657"/>
                <a:gd name="T71" fmla="*/ 1 h 551"/>
                <a:gd name="T72" fmla="*/ 1 w 657"/>
                <a:gd name="T73" fmla="*/ 1 h 551"/>
                <a:gd name="T74" fmla="*/ 1 w 657"/>
                <a:gd name="T75" fmla="*/ 1 h 551"/>
                <a:gd name="T76" fmla="*/ 1 w 657"/>
                <a:gd name="T77" fmla="*/ 1 h 551"/>
                <a:gd name="T78" fmla="*/ 1 w 657"/>
                <a:gd name="T79" fmla="*/ 1 h 551"/>
                <a:gd name="T80" fmla="*/ 1 w 657"/>
                <a:gd name="T81" fmla="*/ 1 h 551"/>
                <a:gd name="T82" fmla="*/ 1 w 657"/>
                <a:gd name="T83" fmla="*/ 1 h 551"/>
                <a:gd name="T84" fmla="*/ 1 w 657"/>
                <a:gd name="T85" fmla="*/ 1 h 551"/>
                <a:gd name="T86" fmla="*/ 1 w 657"/>
                <a:gd name="T87" fmla="*/ 1 h 551"/>
                <a:gd name="T88" fmla="*/ 1 w 657"/>
                <a:gd name="T89" fmla="*/ 1 h 551"/>
                <a:gd name="T90" fmla="*/ 1 w 657"/>
                <a:gd name="T91" fmla="*/ 1 h 551"/>
                <a:gd name="T92" fmla="*/ 1 w 657"/>
                <a:gd name="T93" fmla="*/ 1 h 551"/>
                <a:gd name="T94" fmla="*/ 1 w 657"/>
                <a:gd name="T95" fmla="*/ 1 h 551"/>
                <a:gd name="T96" fmla="*/ 1 w 657"/>
                <a:gd name="T97" fmla="*/ 1 h 551"/>
                <a:gd name="T98" fmla="*/ 1 w 657"/>
                <a:gd name="T99" fmla="*/ 1 h 551"/>
                <a:gd name="T100" fmla="*/ 1 w 657"/>
                <a:gd name="T101" fmla="*/ 1 h 551"/>
                <a:gd name="T102" fmla="*/ 1 w 657"/>
                <a:gd name="T103" fmla="*/ 1 h 551"/>
                <a:gd name="T104" fmla="*/ 1 w 657"/>
                <a:gd name="T105" fmla="*/ 1 h 551"/>
                <a:gd name="T106" fmla="*/ 1 w 657"/>
                <a:gd name="T107" fmla="*/ 1 h 551"/>
                <a:gd name="T108" fmla="*/ 1 w 657"/>
                <a:gd name="T109" fmla="*/ 1 h 551"/>
                <a:gd name="T110" fmla="*/ 1 w 657"/>
                <a:gd name="T111" fmla="*/ 1 h 551"/>
                <a:gd name="T112" fmla="*/ 1 w 657"/>
                <a:gd name="T113" fmla="*/ 1 h 551"/>
                <a:gd name="T114" fmla="*/ 1 w 657"/>
                <a:gd name="T115" fmla="*/ 1 h 551"/>
                <a:gd name="T116" fmla="*/ 1 w 657"/>
                <a:gd name="T117" fmla="*/ 1 h 551"/>
                <a:gd name="T118" fmla="*/ 1 w 657"/>
                <a:gd name="T119" fmla="*/ 1 h 5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7"/>
                <a:gd name="T181" fmla="*/ 0 h 551"/>
                <a:gd name="T182" fmla="*/ 657 w 657"/>
                <a:gd name="T183" fmla="*/ 551 h 5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7" h="551">
                  <a:moveTo>
                    <a:pt x="567" y="222"/>
                  </a:moveTo>
                  <a:lnTo>
                    <a:pt x="567" y="226"/>
                  </a:lnTo>
                  <a:lnTo>
                    <a:pt x="564" y="228"/>
                  </a:lnTo>
                  <a:lnTo>
                    <a:pt x="564" y="230"/>
                  </a:lnTo>
                  <a:lnTo>
                    <a:pt x="561" y="232"/>
                  </a:lnTo>
                  <a:lnTo>
                    <a:pt x="561" y="237"/>
                  </a:lnTo>
                  <a:lnTo>
                    <a:pt x="558" y="239"/>
                  </a:lnTo>
                  <a:lnTo>
                    <a:pt x="558" y="241"/>
                  </a:lnTo>
                  <a:lnTo>
                    <a:pt x="556" y="246"/>
                  </a:lnTo>
                  <a:lnTo>
                    <a:pt x="556" y="248"/>
                  </a:lnTo>
                  <a:lnTo>
                    <a:pt x="556" y="253"/>
                  </a:lnTo>
                  <a:lnTo>
                    <a:pt x="554" y="258"/>
                  </a:lnTo>
                  <a:lnTo>
                    <a:pt x="554" y="263"/>
                  </a:lnTo>
                  <a:lnTo>
                    <a:pt x="554" y="264"/>
                  </a:lnTo>
                  <a:lnTo>
                    <a:pt x="551" y="264"/>
                  </a:lnTo>
                  <a:lnTo>
                    <a:pt x="551" y="266"/>
                  </a:lnTo>
                  <a:lnTo>
                    <a:pt x="550" y="266"/>
                  </a:lnTo>
                  <a:lnTo>
                    <a:pt x="544" y="266"/>
                  </a:lnTo>
                  <a:lnTo>
                    <a:pt x="542" y="269"/>
                  </a:lnTo>
                  <a:lnTo>
                    <a:pt x="542" y="272"/>
                  </a:lnTo>
                  <a:lnTo>
                    <a:pt x="540" y="274"/>
                  </a:lnTo>
                  <a:lnTo>
                    <a:pt x="540" y="276"/>
                  </a:lnTo>
                  <a:lnTo>
                    <a:pt x="537" y="276"/>
                  </a:lnTo>
                  <a:lnTo>
                    <a:pt x="542" y="277"/>
                  </a:lnTo>
                  <a:lnTo>
                    <a:pt x="546" y="277"/>
                  </a:lnTo>
                  <a:lnTo>
                    <a:pt x="550" y="281"/>
                  </a:lnTo>
                  <a:lnTo>
                    <a:pt x="551" y="281"/>
                  </a:lnTo>
                  <a:lnTo>
                    <a:pt x="554" y="283"/>
                  </a:lnTo>
                  <a:lnTo>
                    <a:pt x="564" y="285"/>
                  </a:lnTo>
                  <a:lnTo>
                    <a:pt x="567" y="286"/>
                  </a:lnTo>
                  <a:lnTo>
                    <a:pt x="570" y="293"/>
                  </a:lnTo>
                  <a:lnTo>
                    <a:pt x="577" y="294"/>
                  </a:lnTo>
                  <a:lnTo>
                    <a:pt x="579" y="299"/>
                  </a:lnTo>
                  <a:lnTo>
                    <a:pt x="579" y="301"/>
                  </a:lnTo>
                  <a:lnTo>
                    <a:pt x="581" y="304"/>
                  </a:lnTo>
                  <a:lnTo>
                    <a:pt x="583" y="309"/>
                  </a:lnTo>
                  <a:lnTo>
                    <a:pt x="588" y="310"/>
                  </a:lnTo>
                  <a:lnTo>
                    <a:pt x="591" y="312"/>
                  </a:lnTo>
                  <a:lnTo>
                    <a:pt x="594" y="315"/>
                  </a:lnTo>
                  <a:lnTo>
                    <a:pt x="588" y="318"/>
                  </a:lnTo>
                  <a:lnTo>
                    <a:pt x="585" y="319"/>
                  </a:lnTo>
                  <a:lnTo>
                    <a:pt x="581" y="322"/>
                  </a:lnTo>
                  <a:lnTo>
                    <a:pt x="579" y="324"/>
                  </a:lnTo>
                  <a:lnTo>
                    <a:pt x="579" y="326"/>
                  </a:lnTo>
                  <a:lnTo>
                    <a:pt x="579" y="331"/>
                  </a:lnTo>
                  <a:lnTo>
                    <a:pt x="579" y="336"/>
                  </a:lnTo>
                  <a:lnTo>
                    <a:pt x="577" y="341"/>
                  </a:lnTo>
                  <a:lnTo>
                    <a:pt x="577" y="344"/>
                  </a:lnTo>
                  <a:lnTo>
                    <a:pt x="573" y="348"/>
                  </a:lnTo>
                  <a:lnTo>
                    <a:pt x="573" y="349"/>
                  </a:lnTo>
                  <a:lnTo>
                    <a:pt x="577" y="351"/>
                  </a:lnTo>
                  <a:lnTo>
                    <a:pt x="577" y="355"/>
                  </a:lnTo>
                  <a:lnTo>
                    <a:pt x="573" y="358"/>
                  </a:lnTo>
                  <a:lnTo>
                    <a:pt x="570" y="358"/>
                  </a:lnTo>
                  <a:lnTo>
                    <a:pt x="569" y="358"/>
                  </a:lnTo>
                  <a:lnTo>
                    <a:pt x="567" y="358"/>
                  </a:lnTo>
                  <a:lnTo>
                    <a:pt x="564" y="356"/>
                  </a:lnTo>
                  <a:lnTo>
                    <a:pt x="561" y="355"/>
                  </a:lnTo>
                  <a:lnTo>
                    <a:pt x="558" y="351"/>
                  </a:lnTo>
                  <a:lnTo>
                    <a:pt x="556" y="349"/>
                  </a:lnTo>
                  <a:lnTo>
                    <a:pt x="556" y="348"/>
                  </a:lnTo>
                  <a:lnTo>
                    <a:pt x="554" y="344"/>
                  </a:lnTo>
                  <a:lnTo>
                    <a:pt x="554" y="342"/>
                  </a:lnTo>
                  <a:lnTo>
                    <a:pt x="551" y="342"/>
                  </a:lnTo>
                  <a:lnTo>
                    <a:pt x="550" y="342"/>
                  </a:lnTo>
                  <a:lnTo>
                    <a:pt x="546" y="344"/>
                  </a:lnTo>
                  <a:lnTo>
                    <a:pt x="546" y="348"/>
                  </a:lnTo>
                  <a:lnTo>
                    <a:pt x="544" y="349"/>
                  </a:lnTo>
                  <a:lnTo>
                    <a:pt x="544" y="351"/>
                  </a:lnTo>
                  <a:lnTo>
                    <a:pt x="542" y="355"/>
                  </a:lnTo>
                  <a:lnTo>
                    <a:pt x="540" y="356"/>
                  </a:lnTo>
                  <a:lnTo>
                    <a:pt x="534" y="356"/>
                  </a:lnTo>
                  <a:lnTo>
                    <a:pt x="531" y="361"/>
                  </a:lnTo>
                  <a:lnTo>
                    <a:pt x="529" y="362"/>
                  </a:lnTo>
                  <a:lnTo>
                    <a:pt x="527" y="365"/>
                  </a:lnTo>
                  <a:lnTo>
                    <a:pt x="525" y="368"/>
                  </a:lnTo>
                  <a:lnTo>
                    <a:pt x="523" y="373"/>
                  </a:lnTo>
                  <a:lnTo>
                    <a:pt x="520" y="374"/>
                  </a:lnTo>
                  <a:lnTo>
                    <a:pt x="515" y="377"/>
                  </a:lnTo>
                  <a:lnTo>
                    <a:pt x="513" y="379"/>
                  </a:lnTo>
                  <a:lnTo>
                    <a:pt x="510" y="379"/>
                  </a:lnTo>
                  <a:lnTo>
                    <a:pt x="507" y="382"/>
                  </a:lnTo>
                  <a:lnTo>
                    <a:pt x="507" y="384"/>
                  </a:lnTo>
                  <a:lnTo>
                    <a:pt x="507" y="386"/>
                  </a:lnTo>
                  <a:lnTo>
                    <a:pt x="504" y="387"/>
                  </a:lnTo>
                  <a:lnTo>
                    <a:pt x="502" y="391"/>
                  </a:lnTo>
                  <a:lnTo>
                    <a:pt x="498" y="391"/>
                  </a:lnTo>
                  <a:lnTo>
                    <a:pt x="496" y="391"/>
                  </a:lnTo>
                  <a:lnTo>
                    <a:pt x="492" y="391"/>
                  </a:lnTo>
                  <a:lnTo>
                    <a:pt x="490" y="394"/>
                  </a:lnTo>
                  <a:lnTo>
                    <a:pt x="490" y="395"/>
                  </a:lnTo>
                  <a:lnTo>
                    <a:pt x="487" y="399"/>
                  </a:lnTo>
                  <a:lnTo>
                    <a:pt x="487" y="403"/>
                  </a:lnTo>
                  <a:lnTo>
                    <a:pt x="485" y="403"/>
                  </a:lnTo>
                  <a:lnTo>
                    <a:pt x="485" y="404"/>
                  </a:lnTo>
                  <a:lnTo>
                    <a:pt x="484" y="408"/>
                  </a:lnTo>
                  <a:lnTo>
                    <a:pt x="484" y="411"/>
                  </a:lnTo>
                  <a:lnTo>
                    <a:pt x="480" y="411"/>
                  </a:lnTo>
                  <a:lnTo>
                    <a:pt x="479" y="408"/>
                  </a:lnTo>
                  <a:lnTo>
                    <a:pt x="476" y="408"/>
                  </a:lnTo>
                  <a:lnTo>
                    <a:pt x="472" y="403"/>
                  </a:lnTo>
                  <a:lnTo>
                    <a:pt x="471" y="404"/>
                  </a:lnTo>
                  <a:lnTo>
                    <a:pt x="471" y="403"/>
                  </a:lnTo>
                  <a:lnTo>
                    <a:pt x="469" y="399"/>
                  </a:lnTo>
                  <a:lnTo>
                    <a:pt x="466" y="397"/>
                  </a:lnTo>
                  <a:lnTo>
                    <a:pt x="463" y="394"/>
                  </a:lnTo>
                  <a:lnTo>
                    <a:pt x="461" y="394"/>
                  </a:lnTo>
                  <a:lnTo>
                    <a:pt x="458" y="391"/>
                  </a:lnTo>
                  <a:lnTo>
                    <a:pt x="456" y="387"/>
                  </a:lnTo>
                  <a:lnTo>
                    <a:pt x="453" y="387"/>
                  </a:lnTo>
                  <a:lnTo>
                    <a:pt x="450" y="387"/>
                  </a:lnTo>
                  <a:lnTo>
                    <a:pt x="446" y="391"/>
                  </a:lnTo>
                  <a:lnTo>
                    <a:pt x="444" y="394"/>
                  </a:lnTo>
                  <a:lnTo>
                    <a:pt x="442" y="395"/>
                  </a:lnTo>
                  <a:lnTo>
                    <a:pt x="439" y="399"/>
                  </a:lnTo>
                  <a:lnTo>
                    <a:pt x="433" y="403"/>
                  </a:lnTo>
                  <a:lnTo>
                    <a:pt x="431" y="407"/>
                  </a:lnTo>
                  <a:lnTo>
                    <a:pt x="427" y="411"/>
                  </a:lnTo>
                  <a:lnTo>
                    <a:pt x="422" y="414"/>
                  </a:lnTo>
                  <a:lnTo>
                    <a:pt x="419" y="416"/>
                  </a:lnTo>
                  <a:lnTo>
                    <a:pt x="417" y="417"/>
                  </a:lnTo>
                  <a:lnTo>
                    <a:pt x="419" y="417"/>
                  </a:lnTo>
                  <a:lnTo>
                    <a:pt x="419" y="420"/>
                  </a:lnTo>
                  <a:lnTo>
                    <a:pt x="419" y="423"/>
                  </a:lnTo>
                  <a:lnTo>
                    <a:pt x="419" y="426"/>
                  </a:lnTo>
                  <a:lnTo>
                    <a:pt x="417" y="430"/>
                  </a:lnTo>
                  <a:lnTo>
                    <a:pt x="414" y="434"/>
                  </a:lnTo>
                  <a:lnTo>
                    <a:pt x="414" y="437"/>
                  </a:lnTo>
                  <a:lnTo>
                    <a:pt x="412" y="441"/>
                  </a:lnTo>
                  <a:lnTo>
                    <a:pt x="414" y="443"/>
                  </a:lnTo>
                  <a:lnTo>
                    <a:pt x="417" y="446"/>
                  </a:lnTo>
                  <a:lnTo>
                    <a:pt x="422" y="450"/>
                  </a:lnTo>
                  <a:lnTo>
                    <a:pt x="425" y="450"/>
                  </a:lnTo>
                  <a:lnTo>
                    <a:pt x="427" y="453"/>
                  </a:lnTo>
                  <a:lnTo>
                    <a:pt x="427" y="458"/>
                  </a:lnTo>
                  <a:lnTo>
                    <a:pt x="427" y="462"/>
                  </a:lnTo>
                  <a:lnTo>
                    <a:pt x="425" y="464"/>
                  </a:lnTo>
                  <a:lnTo>
                    <a:pt x="422" y="466"/>
                  </a:lnTo>
                  <a:lnTo>
                    <a:pt x="419" y="466"/>
                  </a:lnTo>
                  <a:lnTo>
                    <a:pt x="417" y="468"/>
                  </a:lnTo>
                  <a:lnTo>
                    <a:pt x="414" y="471"/>
                  </a:lnTo>
                  <a:lnTo>
                    <a:pt x="412" y="473"/>
                  </a:lnTo>
                  <a:lnTo>
                    <a:pt x="409" y="473"/>
                  </a:lnTo>
                  <a:lnTo>
                    <a:pt x="407" y="473"/>
                  </a:lnTo>
                  <a:lnTo>
                    <a:pt x="407" y="476"/>
                  </a:lnTo>
                  <a:lnTo>
                    <a:pt x="404" y="476"/>
                  </a:lnTo>
                  <a:lnTo>
                    <a:pt x="402" y="476"/>
                  </a:lnTo>
                  <a:lnTo>
                    <a:pt x="399" y="478"/>
                  </a:lnTo>
                  <a:lnTo>
                    <a:pt x="398" y="478"/>
                  </a:lnTo>
                  <a:lnTo>
                    <a:pt x="395" y="485"/>
                  </a:lnTo>
                  <a:lnTo>
                    <a:pt x="395" y="487"/>
                  </a:lnTo>
                  <a:lnTo>
                    <a:pt x="395" y="491"/>
                  </a:lnTo>
                  <a:lnTo>
                    <a:pt x="395" y="498"/>
                  </a:lnTo>
                  <a:lnTo>
                    <a:pt x="392" y="501"/>
                  </a:lnTo>
                  <a:lnTo>
                    <a:pt x="392" y="504"/>
                  </a:lnTo>
                  <a:lnTo>
                    <a:pt x="390" y="505"/>
                  </a:lnTo>
                  <a:lnTo>
                    <a:pt x="390" y="510"/>
                  </a:lnTo>
                  <a:lnTo>
                    <a:pt x="390" y="513"/>
                  </a:lnTo>
                  <a:lnTo>
                    <a:pt x="387" y="513"/>
                  </a:lnTo>
                  <a:lnTo>
                    <a:pt x="387" y="515"/>
                  </a:lnTo>
                  <a:lnTo>
                    <a:pt x="387" y="517"/>
                  </a:lnTo>
                  <a:lnTo>
                    <a:pt x="385" y="517"/>
                  </a:lnTo>
                  <a:lnTo>
                    <a:pt x="387" y="518"/>
                  </a:lnTo>
                  <a:lnTo>
                    <a:pt x="390" y="526"/>
                  </a:lnTo>
                  <a:lnTo>
                    <a:pt x="390" y="528"/>
                  </a:lnTo>
                  <a:lnTo>
                    <a:pt x="390" y="530"/>
                  </a:lnTo>
                  <a:lnTo>
                    <a:pt x="390" y="534"/>
                  </a:lnTo>
                  <a:lnTo>
                    <a:pt x="387" y="530"/>
                  </a:lnTo>
                  <a:lnTo>
                    <a:pt x="385" y="534"/>
                  </a:lnTo>
                  <a:lnTo>
                    <a:pt x="383" y="536"/>
                  </a:lnTo>
                  <a:lnTo>
                    <a:pt x="383" y="539"/>
                  </a:lnTo>
                  <a:lnTo>
                    <a:pt x="380" y="542"/>
                  </a:lnTo>
                  <a:lnTo>
                    <a:pt x="380" y="544"/>
                  </a:lnTo>
                  <a:lnTo>
                    <a:pt x="377" y="547"/>
                  </a:lnTo>
                  <a:lnTo>
                    <a:pt x="374" y="547"/>
                  </a:lnTo>
                  <a:lnTo>
                    <a:pt x="372" y="547"/>
                  </a:lnTo>
                  <a:lnTo>
                    <a:pt x="371" y="547"/>
                  </a:lnTo>
                  <a:lnTo>
                    <a:pt x="368" y="550"/>
                  </a:lnTo>
                  <a:lnTo>
                    <a:pt x="362" y="550"/>
                  </a:lnTo>
                  <a:lnTo>
                    <a:pt x="360" y="547"/>
                  </a:lnTo>
                  <a:lnTo>
                    <a:pt x="353" y="544"/>
                  </a:lnTo>
                  <a:lnTo>
                    <a:pt x="350" y="544"/>
                  </a:lnTo>
                  <a:lnTo>
                    <a:pt x="345" y="542"/>
                  </a:lnTo>
                  <a:lnTo>
                    <a:pt x="345" y="539"/>
                  </a:lnTo>
                  <a:lnTo>
                    <a:pt x="345" y="536"/>
                  </a:lnTo>
                  <a:lnTo>
                    <a:pt x="345" y="534"/>
                  </a:lnTo>
                  <a:lnTo>
                    <a:pt x="342" y="534"/>
                  </a:lnTo>
                  <a:lnTo>
                    <a:pt x="335" y="534"/>
                  </a:lnTo>
                  <a:lnTo>
                    <a:pt x="331" y="534"/>
                  </a:lnTo>
                  <a:lnTo>
                    <a:pt x="328" y="534"/>
                  </a:lnTo>
                  <a:lnTo>
                    <a:pt x="326" y="530"/>
                  </a:lnTo>
                  <a:lnTo>
                    <a:pt x="326" y="528"/>
                  </a:lnTo>
                  <a:lnTo>
                    <a:pt x="326" y="526"/>
                  </a:lnTo>
                  <a:lnTo>
                    <a:pt x="323" y="526"/>
                  </a:lnTo>
                  <a:lnTo>
                    <a:pt x="323" y="524"/>
                  </a:lnTo>
                  <a:lnTo>
                    <a:pt x="318" y="522"/>
                  </a:lnTo>
                  <a:lnTo>
                    <a:pt x="314" y="518"/>
                  </a:lnTo>
                  <a:lnTo>
                    <a:pt x="311" y="517"/>
                  </a:lnTo>
                  <a:lnTo>
                    <a:pt x="311" y="515"/>
                  </a:lnTo>
                  <a:lnTo>
                    <a:pt x="311" y="510"/>
                  </a:lnTo>
                  <a:lnTo>
                    <a:pt x="311" y="507"/>
                  </a:lnTo>
                  <a:lnTo>
                    <a:pt x="311" y="505"/>
                  </a:lnTo>
                  <a:lnTo>
                    <a:pt x="308" y="505"/>
                  </a:lnTo>
                  <a:lnTo>
                    <a:pt x="308" y="504"/>
                  </a:lnTo>
                  <a:lnTo>
                    <a:pt x="308" y="501"/>
                  </a:lnTo>
                  <a:lnTo>
                    <a:pt x="306" y="501"/>
                  </a:lnTo>
                  <a:lnTo>
                    <a:pt x="306" y="498"/>
                  </a:lnTo>
                  <a:lnTo>
                    <a:pt x="304" y="498"/>
                  </a:lnTo>
                  <a:lnTo>
                    <a:pt x="301" y="497"/>
                  </a:lnTo>
                  <a:lnTo>
                    <a:pt x="299" y="497"/>
                  </a:lnTo>
                  <a:lnTo>
                    <a:pt x="296" y="497"/>
                  </a:lnTo>
                  <a:lnTo>
                    <a:pt x="294" y="497"/>
                  </a:lnTo>
                  <a:lnTo>
                    <a:pt x="291" y="497"/>
                  </a:lnTo>
                  <a:lnTo>
                    <a:pt x="285" y="497"/>
                  </a:lnTo>
                  <a:lnTo>
                    <a:pt x="282" y="497"/>
                  </a:lnTo>
                  <a:lnTo>
                    <a:pt x="279" y="497"/>
                  </a:lnTo>
                  <a:lnTo>
                    <a:pt x="277" y="497"/>
                  </a:lnTo>
                  <a:lnTo>
                    <a:pt x="274" y="497"/>
                  </a:lnTo>
                  <a:lnTo>
                    <a:pt x="271" y="494"/>
                  </a:lnTo>
                  <a:lnTo>
                    <a:pt x="269" y="491"/>
                  </a:lnTo>
                  <a:lnTo>
                    <a:pt x="269" y="489"/>
                  </a:lnTo>
                  <a:lnTo>
                    <a:pt x="269" y="487"/>
                  </a:lnTo>
                  <a:lnTo>
                    <a:pt x="269" y="485"/>
                  </a:lnTo>
                  <a:lnTo>
                    <a:pt x="274" y="478"/>
                  </a:lnTo>
                  <a:lnTo>
                    <a:pt x="277" y="476"/>
                  </a:lnTo>
                  <a:lnTo>
                    <a:pt x="277" y="471"/>
                  </a:lnTo>
                  <a:lnTo>
                    <a:pt x="279" y="468"/>
                  </a:lnTo>
                  <a:lnTo>
                    <a:pt x="279" y="466"/>
                  </a:lnTo>
                  <a:lnTo>
                    <a:pt x="279" y="464"/>
                  </a:lnTo>
                  <a:lnTo>
                    <a:pt x="279" y="462"/>
                  </a:lnTo>
                  <a:lnTo>
                    <a:pt x="282" y="462"/>
                  </a:lnTo>
                  <a:lnTo>
                    <a:pt x="282" y="459"/>
                  </a:lnTo>
                  <a:lnTo>
                    <a:pt x="282" y="454"/>
                  </a:lnTo>
                  <a:lnTo>
                    <a:pt x="285" y="453"/>
                  </a:lnTo>
                  <a:lnTo>
                    <a:pt x="285" y="450"/>
                  </a:lnTo>
                  <a:lnTo>
                    <a:pt x="285" y="446"/>
                  </a:lnTo>
                  <a:lnTo>
                    <a:pt x="285" y="443"/>
                  </a:lnTo>
                  <a:lnTo>
                    <a:pt x="282" y="441"/>
                  </a:lnTo>
                  <a:lnTo>
                    <a:pt x="282" y="440"/>
                  </a:lnTo>
                  <a:lnTo>
                    <a:pt x="282" y="437"/>
                  </a:lnTo>
                  <a:lnTo>
                    <a:pt x="279" y="434"/>
                  </a:lnTo>
                  <a:lnTo>
                    <a:pt x="279" y="432"/>
                  </a:lnTo>
                  <a:lnTo>
                    <a:pt x="274" y="427"/>
                  </a:lnTo>
                  <a:lnTo>
                    <a:pt x="274" y="423"/>
                  </a:lnTo>
                  <a:lnTo>
                    <a:pt x="271" y="420"/>
                  </a:lnTo>
                  <a:lnTo>
                    <a:pt x="271" y="416"/>
                  </a:lnTo>
                  <a:lnTo>
                    <a:pt x="271" y="411"/>
                  </a:lnTo>
                  <a:lnTo>
                    <a:pt x="271" y="408"/>
                  </a:lnTo>
                  <a:lnTo>
                    <a:pt x="269" y="404"/>
                  </a:lnTo>
                  <a:lnTo>
                    <a:pt x="267" y="404"/>
                  </a:lnTo>
                  <a:lnTo>
                    <a:pt x="265" y="404"/>
                  </a:lnTo>
                  <a:lnTo>
                    <a:pt x="262" y="404"/>
                  </a:lnTo>
                  <a:lnTo>
                    <a:pt x="262" y="403"/>
                  </a:lnTo>
                  <a:lnTo>
                    <a:pt x="260" y="397"/>
                  </a:lnTo>
                  <a:lnTo>
                    <a:pt x="256" y="395"/>
                  </a:lnTo>
                  <a:lnTo>
                    <a:pt x="255" y="394"/>
                  </a:lnTo>
                  <a:lnTo>
                    <a:pt x="252" y="391"/>
                  </a:lnTo>
                  <a:lnTo>
                    <a:pt x="252" y="387"/>
                  </a:lnTo>
                  <a:lnTo>
                    <a:pt x="252" y="384"/>
                  </a:lnTo>
                  <a:lnTo>
                    <a:pt x="252" y="382"/>
                  </a:lnTo>
                  <a:lnTo>
                    <a:pt x="252" y="379"/>
                  </a:lnTo>
                  <a:lnTo>
                    <a:pt x="252" y="377"/>
                  </a:lnTo>
                  <a:lnTo>
                    <a:pt x="250" y="374"/>
                  </a:lnTo>
                  <a:lnTo>
                    <a:pt x="247" y="373"/>
                  </a:lnTo>
                  <a:lnTo>
                    <a:pt x="242" y="373"/>
                  </a:lnTo>
                  <a:lnTo>
                    <a:pt x="242" y="370"/>
                  </a:lnTo>
                  <a:lnTo>
                    <a:pt x="240" y="365"/>
                  </a:lnTo>
                  <a:lnTo>
                    <a:pt x="235" y="362"/>
                  </a:lnTo>
                  <a:lnTo>
                    <a:pt x="231" y="362"/>
                  </a:lnTo>
                  <a:lnTo>
                    <a:pt x="230" y="362"/>
                  </a:lnTo>
                  <a:lnTo>
                    <a:pt x="225" y="361"/>
                  </a:lnTo>
                  <a:lnTo>
                    <a:pt x="223" y="361"/>
                  </a:lnTo>
                  <a:lnTo>
                    <a:pt x="223" y="358"/>
                  </a:lnTo>
                  <a:lnTo>
                    <a:pt x="220" y="361"/>
                  </a:lnTo>
                  <a:lnTo>
                    <a:pt x="217" y="358"/>
                  </a:lnTo>
                  <a:lnTo>
                    <a:pt x="215" y="356"/>
                  </a:lnTo>
                  <a:lnTo>
                    <a:pt x="214" y="356"/>
                  </a:lnTo>
                  <a:lnTo>
                    <a:pt x="208" y="356"/>
                  </a:lnTo>
                  <a:lnTo>
                    <a:pt x="206" y="355"/>
                  </a:lnTo>
                  <a:lnTo>
                    <a:pt x="208" y="351"/>
                  </a:lnTo>
                  <a:lnTo>
                    <a:pt x="208" y="348"/>
                  </a:lnTo>
                  <a:lnTo>
                    <a:pt x="211" y="344"/>
                  </a:lnTo>
                  <a:lnTo>
                    <a:pt x="211" y="341"/>
                  </a:lnTo>
                  <a:lnTo>
                    <a:pt x="211" y="336"/>
                  </a:lnTo>
                  <a:lnTo>
                    <a:pt x="208" y="332"/>
                  </a:lnTo>
                  <a:lnTo>
                    <a:pt x="206" y="336"/>
                  </a:lnTo>
                  <a:lnTo>
                    <a:pt x="203" y="338"/>
                  </a:lnTo>
                  <a:lnTo>
                    <a:pt x="200" y="338"/>
                  </a:lnTo>
                  <a:lnTo>
                    <a:pt x="198" y="341"/>
                  </a:lnTo>
                  <a:lnTo>
                    <a:pt x="196" y="342"/>
                  </a:lnTo>
                  <a:lnTo>
                    <a:pt x="193" y="344"/>
                  </a:lnTo>
                  <a:lnTo>
                    <a:pt x="190" y="348"/>
                  </a:lnTo>
                  <a:lnTo>
                    <a:pt x="188" y="348"/>
                  </a:lnTo>
                  <a:lnTo>
                    <a:pt x="184" y="349"/>
                  </a:lnTo>
                  <a:lnTo>
                    <a:pt x="184" y="351"/>
                  </a:lnTo>
                  <a:lnTo>
                    <a:pt x="181" y="351"/>
                  </a:lnTo>
                  <a:lnTo>
                    <a:pt x="181" y="355"/>
                  </a:lnTo>
                  <a:lnTo>
                    <a:pt x="181" y="356"/>
                  </a:lnTo>
                  <a:lnTo>
                    <a:pt x="179" y="358"/>
                  </a:lnTo>
                  <a:lnTo>
                    <a:pt x="179" y="361"/>
                  </a:lnTo>
                  <a:lnTo>
                    <a:pt x="179" y="362"/>
                  </a:lnTo>
                  <a:lnTo>
                    <a:pt x="176" y="362"/>
                  </a:lnTo>
                  <a:lnTo>
                    <a:pt x="173" y="362"/>
                  </a:lnTo>
                  <a:lnTo>
                    <a:pt x="173" y="368"/>
                  </a:lnTo>
                  <a:lnTo>
                    <a:pt x="171" y="370"/>
                  </a:lnTo>
                  <a:lnTo>
                    <a:pt x="169" y="368"/>
                  </a:lnTo>
                  <a:lnTo>
                    <a:pt x="167" y="368"/>
                  </a:lnTo>
                  <a:lnTo>
                    <a:pt x="164" y="365"/>
                  </a:lnTo>
                  <a:lnTo>
                    <a:pt x="162" y="362"/>
                  </a:lnTo>
                  <a:lnTo>
                    <a:pt x="156" y="362"/>
                  </a:lnTo>
                  <a:lnTo>
                    <a:pt x="152" y="361"/>
                  </a:lnTo>
                  <a:lnTo>
                    <a:pt x="152" y="358"/>
                  </a:lnTo>
                  <a:lnTo>
                    <a:pt x="154" y="355"/>
                  </a:lnTo>
                  <a:lnTo>
                    <a:pt x="156" y="355"/>
                  </a:lnTo>
                  <a:lnTo>
                    <a:pt x="156" y="349"/>
                  </a:lnTo>
                  <a:lnTo>
                    <a:pt x="154" y="349"/>
                  </a:lnTo>
                  <a:lnTo>
                    <a:pt x="149" y="349"/>
                  </a:lnTo>
                  <a:lnTo>
                    <a:pt x="149" y="351"/>
                  </a:lnTo>
                  <a:lnTo>
                    <a:pt x="147" y="355"/>
                  </a:lnTo>
                  <a:lnTo>
                    <a:pt x="144" y="355"/>
                  </a:lnTo>
                  <a:lnTo>
                    <a:pt x="142" y="355"/>
                  </a:lnTo>
                  <a:lnTo>
                    <a:pt x="139" y="355"/>
                  </a:lnTo>
                  <a:lnTo>
                    <a:pt x="136" y="355"/>
                  </a:lnTo>
                  <a:lnTo>
                    <a:pt x="136" y="356"/>
                  </a:lnTo>
                  <a:lnTo>
                    <a:pt x="135" y="356"/>
                  </a:lnTo>
                  <a:lnTo>
                    <a:pt x="132" y="358"/>
                  </a:lnTo>
                  <a:lnTo>
                    <a:pt x="132" y="362"/>
                  </a:lnTo>
                  <a:lnTo>
                    <a:pt x="129" y="365"/>
                  </a:lnTo>
                  <a:lnTo>
                    <a:pt x="127" y="365"/>
                  </a:lnTo>
                  <a:lnTo>
                    <a:pt x="125" y="365"/>
                  </a:lnTo>
                  <a:lnTo>
                    <a:pt x="122" y="365"/>
                  </a:lnTo>
                  <a:lnTo>
                    <a:pt x="119" y="365"/>
                  </a:lnTo>
                  <a:lnTo>
                    <a:pt x="114" y="362"/>
                  </a:lnTo>
                  <a:lnTo>
                    <a:pt x="114" y="361"/>
                  </a:lnTo>
                  <a:lnTo>
                    <a:pt x="113" y="361"/>
                  </a:lnTo>
                  <a:lnTo>
                    <a:pt x="110" y="361"/>
                  </a:lnTo>
                  <a:lnTo>
                    <a:pt x="108" y="361"/>
                  </a:lnTo>
                  <a:lnTo>
                    <a:pt x="106" y="361"/>
                  </a:lnTo>
                  <a:lnTo>
                    <a:pt x="102" y="361"/>
                  </a:lnTo>
                  <a:lnTo>
                    <a:pt x="100" y="358"/>
                  </a:lnTo>
                  <a:lnTo>
                    <a:pt x="95" y="355"/>
                  </a:lnTo>
                  <a:lnTo>
                    <a:pt x="93" y="351"/>
                  </a:lnTo>
                  <a:lnTo>
                    <a:pt x="93" y="349"/>
                  </a:lnTo>
                  <a:lnTo>
                    <a:pt x="90" y="344"/>
                  </a:lnTo>
                  <a:lnTo>
                    <a:pt x="87" y="342"/>
                  </a:lnTo>
                  <a:lnTo>
                    <a:pt x="87" y="341"/>
                  </a:lnTo>
                  <a:lnTo>
                    <a:pt x="85" y="336"/>
                  </a:lnTo>
                  <a:lnTo>
                    <a:pt x="83" y="332"/>
                  </a:lnTo>
                  <a:lnTo>
                    <a:pt x="81" y="331"/>
                  </a:lnTo>
                  <a:lnTo>
                    <a:pt x="81" y="329"/>
                  </a:lnTo>
                  <a:lnTo>
                    <a:pt x="78" y="326"/>
                  </a:lnTo>
                  <a:lnTo>
                    <a:pt x="78" y="324"/>
                  </a:lnTo>
                  <a:lnTo>
                    <a:pt x="81" y="322"/>
                  </a:lnTo>
                  <a:lnTo>
                    <a:pt x="83" y="322"/>
                  </a:lnTo>
                  <a:lnTo>
                    <a:pt x="85" y="319"/>
                  </a:lnTo>
                  <a:lnTo>
                    <a:pt x="87" y="315"/>
                  </a:lnTo>
                  <a:lnTo>
                    <a:pt x="87" y="312"/>
                  </a:lnTo>
                  <a:lnTo>
                    <a:pt x="87" y="310"/>
                  </a:lnTo>
                  <a:lnTo>
                    <a:pt x="87" y="309"/>
                  </a:lnTo>
                  <a:lnTo>
                    <a:pt x="85" y="309"/>
                  </a:lnTo>
                  <a:lnTo>
                    <a:pt x="85" y="306"/>
                  </a:lnTo>
                  <a:lnTo>
                    <a:pt x="85" y="301"/>
                  </a:lnTo>
                  <a:lnTo>
                    <a:pt x="85" y="299"/>
                  </a:lnTo>
                  <a:lnTo>
                    <a:pt x="83" y="296"/>
                  </a:lnTo>
                  <a:lnTo>
                    <a:pt x="83" y="294"/>
                  </a:lnTo>
                  <a:lnTo>
                    <a:pt x="83" y="293"/>
                  </a:lnTo>
                  <a:lnTo>
                    <a:pt x="81" y="289"/>
                  </a:lnTo>
                  <a:lnTo>
                    <a:pt x="83" y="286"/>
                  </a:lnTo>
                  <a:lnTo>
                    <a:pt x="81" y="286"/>
                  </a:lnTo>
                  <a:lnTo>
                    <a:pt x="81" y="283"/>
                  </a:lnTo>
                  <a:lnTo>
                    <a:pt x="78" y="283"/>
                  </a:lnTo>
                  <a:lnTo>
                    <a:pt x="78" y="277"/>
                  </a:lnTo>
                  <a:lnTo>
                    <a:pt x="73" y="277"/>
                  </a:lnTo>
                  <a:lnTo>
                    <a:pt x="73" y="281"/>
                  </a:lnTo>
                  <a:lnTo>
                    <a:pt x="71" y="283"/>
                  </a:lnTo>
                  <a:lnTo>
                    <a:pt x="69" y="285"/>
                  </a:lnTo>
                  <a:lnTo>
                    <a:pt x="66" y="286"/>
                  </a:lnTo>
                  <a:lnTo>
                    <a:pt x="63" y="289"/>
                  </a:lnTo>
                  <a:lnTo>
                    <a:pt x="60" y="289"/>
                  </a:lnTo>
                  <a:lnTo>
                    <a:pt x="58" y="293"/>
                  </a:lnTo>
                  <a:lnTo>
                    <a:pt x="56" y="293"/>
                  </a:lnTo>
                  <a:lnTo>
                    <a:pt x="54" y="293"/>
                  </a:lnTo>
                  <a:lnTo>
                    <a:pt x="51" y="294"/>
                  </a:lnTo>
                  <a:lnTo>
                    <a:pt x="49" y="294"/>
                  </a:lnTo>
                  <a:lnTo>
                    <a:pt x="46" y="294"/>
                  </a:lnTo>
                  <a:lnTo>
                    <a:pt x="44" y="293"/>
                  </a:lnTo>
                  <a:lnTo>
                    <a:pt x="41" y="293"/>
                  </a:lnTo>
                  <a:lnTo>
                    <a:pt x="38" y="293"/>
                  </a:lnTo>
                  <a:lnTo>
                    <a:pt x="36" y="289"/>
                  </a:lnTo>
                  <a:lnTo>
                    <a:pt x="33" y="293"/>
                  </a:lnTo>
                  <a:lnTo>
                    <a:pt x="31" y="293"/>
                  </a:lnTo>
                  <a:lnTo>
                    <a:pt x="31" y="289"/>
                  </a:lnTo>
                  <a:lnTo>
                    <a:pt x="27" y="289"/>
                  </a:lnTo>
                  <a:lnTo>
                    <a:pt x="27" y="293"/>
                  </a:lnTo>
                  <a:lnTo>
                    <a:pt x="25" y="293"/>
                  </a:lnTo>
                  <a:lnTo>
                    <a:pt x="21" y="293"/>
                  </a:lnTo>
                  <a:lnTo>
                    <a:pt x="21" y="294"/>
                  </a:lnTo>
                  <a:lnTo>
                    <a:pt x="19" y="294"/>
                  </a:lnTo>
                  <a:lnTo>
                    <a:pt x="19" y="296"/>
                  </a:lnTo>
                  <a:lnTo>
                    <a:pt x="14" y="296"/>
                  </a:lnTo>
                  <a:lnTo>
                    <a:pt x="12" y="296"/>
                  </a:lnTo>
                  <a:lnTo>
                    <a:pt x="9" y="296"/>
                  </a:lnTo>
                  <a:lnTo>
                    <a:pt x="6" y="296"/>
                  </a:lnTo>
                  <a:lnTo>
                    <a:pt x="4" y="294"/>
                  </a:lnTo>
                  <a:lnTo>
                    <a:pt x="1" y="294"/>
                  </a:lnTo>
                  <a:lnTo>
                    <a:pt x="0" y="293"/>
                  </a:lnTo>
                  <a:lnTo>
                    <a:pt x="0" y="286"/>
                  </a:lnTo>
                  <a:lnTo>
                    <a:pt x="0" y="283"/>
                  </a:lnTo>
                  <a:lnTo>
                    <a:pt x="0" y="277"/>
                  </a:lnTo>
                  <a:lnTo>
                    <a:pt x="1" y="276"/>
                  </a:lnTo>
                  <a:lnTo>
                    <a:pt x="1" y="274"/>
                  </a:lnTo>
                  <a:lnTo>
                    <a:pt x="1" y="272"/>
                  </a:lnTo>
                  <a:lnTo>
                    <a:pt x="1" y="269"/>
                  </a:lnTo>
                  <a:lnTo>
                    <a:pt x="4" y="266"/>
                  </a:lnTo>
                  <a:lnTo>
                    <a:pt x="6" y="266"/>
                  </a:lnTo>
                  <a:lnTo>
                    <a:pt x="6" y="264"/>
                  </a:lnTo>
                  <a:lnTo>
                    <a:pt x="12" y="264"/>
                  </a:lnTo>
                  <a:lnTo>
                    <a:pt x="14" y="263"/>
                  </a:lnTo>
                  <a:lnTo>
                    <a:pt x="12" y="258"/>
                  </a:lnTo>
                  <a:lnTo>
                    <a:pt x="12" y="254"/>
                  </a:lnTo>
                  <a:lnTo>
                    <a:pt x="9" y="253"/>
                  </a:lnTo>
                  <a:lnTo>
                    <a:pt x="9" y="251"/>
                  </a:lnTo>
                  <a:lnTo>
                    <a:pt x="9" y="246"/>
                  </a:lnTo>
                  <a:lnTo>
                    <a:pt x="12" y="246"/>
                  </a:lnTo>
                  <a:lnTo>
                    <a:pt x="14" y="246"/>
                  </a:lnTo>
                  <a:lnTo>
                    <a:pt x="17" y="245"/>
                  </a:lnTo>
                  <a:lnTo>
                    <a:pt x="19" y="245"/>
                  </a:lnTo>
                  <a:lnTo>
                    <a:pt x="19" y="241"/>
                  </a:lnTo>
                  <a:lnTo>
                    <a:pt x="19" y="239"/>
                  </a:lnTo>
                  <a:lnTo>
                    <a:pt x="19" y="237"/>
                  </a:lnTo>
                  <a:lnTo>
                    <a:pt x="17" y="235"/>
                  </a:lnTo>
                  <a:lnTo>
                    <a:pt x="14" y="235"/>
                  </a:lnTo>
                  <a:lnTo>
                    <a:pt x="17" y="230"/>
                  </a:lnTo>
                  <a:lnTo>
                    <a:pt x="19" y="228"/>
                  </a:lnTo>
                  <a:lnTo>
                    <a:pt x="19" y="226"/>
                  </a:lnTo>
                  <a:lnTo>
                    <a:pt x="17" y="222"/>
                  </a:lnTo>
                  <a:lnTo>
                    <a:pt x="14" y="222"/>
                  </a:lnTo>
                  <a:lnTo>
                    <a:pt x="14" y="221"/>
                  </a:lnTo>
                  <a:lnTo>
                    <a:pt x="12" y="218"/>
                  </a:lnTo>
                  <a:lnTo>
                    <a:pt x="9" y="216"/>
                  </a:lnTo>
                  <a:lnTo>
                    <a:pt x="9" y="212"/>
                  </a:lnTo>
                  <a:lnTo>
                    <a:pt x="12" y="208"/>
                  </a:lnTo>
                  <a:lnTo>
                    <a:pt x="14" y="202"/>
                  </a:lnTo>
                  <a:lnTo>
                    <a:pt x="14" y="200"/>
                  </a:lnTo>
                  <a:lnTo>
                    <a:pt x="14" y="199"/>
                  </a:lnTo>
                  <a:lnTo>
                    <a:pt x="17" y="196"/>
                  </a:lnTo>
                  <a:lnTo>
                    <a:pt x="17" y="191"/>
                  </a:lnTo>
                  <a:lnTo>
                    <a:pt x="19" y="189"/>
                  </a:lnTo>
                  <a:lnTo>
                    <a:pt x="19" y="187"/>
                  </a:lnTo>
                  <a:lnTo>
                    <a:pt x="21" y="184"/>
                  </a:lnTo>
                  <a:lnTo>
                    <a:pt x="21" y="182"/>
                  </a:lnTo>
                  <a:lnTo>
                    <a:pt x="25" y="179"/>
                  </a:lnTo>
                  <a:lnTo>
                    <a:pt x="27" y="179"/>
                  </a:lnTo>
                  <a:lnTo>
                    <a:pt x="29" y="179"/>
                  </a:lnTo>
                  <a:lnTo>
                    <a:pt x="29" y="182"/>
                  </a:lnTo>
                  <a:lnTo>
                    <a:pt x="29" y="184"/>
                  </a:lnTo>
                  <a:lnTo>
                    <a:pt x="31" y="187"/>
                  </a:lnTo>
                  <a:lnTo>
                    <a:pt x="33" y="189"/>
                  </a:lnTo>
                  <a:lnTo>
                    <a:pt x="38" y="191"/>
                  </a:lnTo>
                  <a:lnTo>
                    <a:pt x="38" y="193"/>
                  </a:lnTo>
                  <a:lnTo>
                    <a:pt x="41" y="196"/>
                  </a:lnTo>
                  <a:lnTo>
                    <a:pt x="38" y="196"/>
                  </a:lnTo>
                  <a:lnTo>
                    <a:pt x="41" y="200"/>
                  </a:lnTo>
                  <a:lnTo>
                    <a:pt x="41" y="204"/>
                  </a:lnTo>
                  <a:lnTo>
                    <a:pt x="44" y="208"/>
                  </a:lnTo>
                  <a:lnTo>
                    <a:pt x="44" y="209"/>
                  </a:lnTo>
                  <a:lnTo>
                    <a:pt x="46" y="212"/>
                  </a:lnTo>
                  <a:lnTo>
                    <a:pt x="46" y="215"/>
                  </a:lnTo>
                  <a:lnTo>
                    <a:pt x="46" y="216"/>
                  </a:lnTo>
                  <a:lnTo>
                    <a:pt x="46" y="218"/>
                  </a:lnTo>
                  <a:lnTo>
                    <a:pt x="46" y="221"/>
                  </a:lnTo>
                  <a:lnTo>
                    <a:pt x="51" y="222"/>
                  </a:lnTo>
                  <a:lnTo>
                    <a:pt x="51" y="226"/>
                  </a:lnTo>
                  <a:lnTo>
                    <a:pt x="56" y="226"/>
                  </a:lnTo>
                  <a:lnTo>
                    <a:pt x="58" y="226"/>
                  </a:lnTo>
                  <a:lnTo>
                    <a:pt x="60" y="228"/>
                  </a:lnTo>
                  <a:lnTo>
                    <a:pt x="60" y="230"/>
                  </a:lnTo>
                  <a:lnTo>
                    <a:pt x="63" y="230"/>
                  </a:lnTo>
                  <a:lnTo>
                    <a:pt x="66" y="232"/>
                  </a:lnTo>
                  <a:lnTo>
                    <a:pt x="69" y="232"/>
                  </a:lnTo>
                  <a:lnTo>
                    <a:pt x="73" y="230"/>
                  </a:lnTo>
                  <a:lnTo>
                    <a:pt x="78" y="230"/>
                  </a:lnTo>
                  <a:lnTo>
                    <a:pt x="81" y="228"/>
                  </a:lnTo>
                  <a:lnTo>
                    <a:pt x="81" y="226"/>
                  </a:lnTo>
                  <a:lnTo>
                    <a:pt x="85" y="222"/>
                  </a:lnTo>
                  <a:lnTo>
                    <a:pt x="87" y="222"/>
                  </a:lnTo>
                  <a:lnTo>
                    <a:pt x="93" y="226"/>
                  </a:lnTo>
                  <a:lnTo>
                    <a:pt x="93" y="228"/>
                  </a:lnTo>
                  <a:lnTo>
                    <a:pt x="93" y="232"/>
                  </a:lnTo>
                  <a:lnTo>
                    <a:pt x="93" y="235"/>
                  </a:lnTo>
                  <a:lnTo>
                    <a:pt x="93" y="237"/>
                  </a:lnTo>
                  <a:lnTo>
                    <a:pt x="93" y="239"/>
                  </a:lnTo>
                  <a:lnTo>
                    <a:pt x="93" y="241"/>
                  </a:lnTo>
                  <a:lnTo>
                    <a:pt x="93" y="245"/>
                  </a:lnTo>
                  <a:lnTo>
                    <a:pt x="93" y="246"/>
                  </a:lnTo>
                  <a:lnTo>
                    <a:pt x="93" y="248"/>
                  </a:lnTo>
                  <a:lnTo>
                    <a:pt x="93" y="251"/>
                  </a:lnTo>
                  <a:lnTo>
                    <a:pt x="93" y="253"/>
                  </a:lnTo>
                  <a:lnTo>
                    <a:pt x="98" y="253"/>
                  </a:lnTo>
                  <a:lnTo>
                    <a:pt x="100" y="254"/>
                  </a:lnTo>
                  <a:lnTo>
                    <a:pt x="100" y="260"/>
                  </a:lnTo>
                  <a:lnTo>
                    <a:pt x="100" y="263"/>
                  </a:lnTo>
                  <a:lnTo>
                    <a:pt x="100" y="264"/>
                  </a:lnTo>
                  <a:lnTo>
                    <a:pt x="100" y="266"/>
                  </a:lnTo>
                  <a:lnTo>
                    <a:pt x="100" y="269"/>
                  </a:lnTo>
                  <a:lnTo>
                    <a:pt x="100" y="272"/>
                  </a:lnTo>
                  <a:lnTo>
                    <a:pt x="100" y="274"/>
                  </a:lnTo>
                  <a:lnTo>
                    <a:pt x="102" y="274"/>
                  </a:lnTo>
                  <a:lnTo>
                    <a:pt x="106" y="274"/>
                  </a:lnTo>
                  <a:lnTo>
                    <a:pt x="108" y="274"/>
                  </a:lnTo>
                  <a:lnTo>
                    <a:pt x="110" y="272"/>
                  </a:lnTo>
                  <a:lnTo>
                    <a:pt x="110" y="269"/>
                  </a:lnTo>
                  <a:lnTo>
                    <a:pt x="113" y="266"/>
                  </a:lnTo>
                  <a:lnTo>
                    <a:pt x="114" y="264"/>
                  </a:lnTo>
                  <a:lnTo>
                    <a:pt x="117" y="264"/>
                  </a:lnTo>
                  <a:lnTo>
                    <a:pt x="119" y="266"/>
                  </a:lnTo>
                  <a:lnTo>
                    <a:pt x="119" y="269"/>
                  </a:lnTo>
                  <a:lnTo>
                    <a:pt x="122" y="269"/>
                  </a:lnTo>
                  <a:lnTo>
                    <a:pt x="127" y="269"/>
                  </a:lnTo>
                  <a:lnTo>
                    <a:pt x="129" y="272"/>
                  </a:lnTo>
                  <a:lnTo>
                    <a:pt x="132" y="272"/>
                  </a:lnTo>
                  <a:lnTo>
                    <a:pt x="135" y="274"/>
                  </a:lnTo>
                  <a:lnTo>
                    <a:pt x="136" y="276"/>
                  </a:lnTo>
                  <a:lnTo>
                    <a:pt x="136" y="277"/>
                  </a:lnTo>
                  <a:lnTo>
                    <a:pt x="136" y="281"/>
                  </a:lnTo>
                  <a:lnTo>
                    <a:pt x="136" y="283"/>
                  </a:lnTo>
                  <a:lnTo>
                    <a:pt x="139" y="283"/>
                  </a:lnTo>
                  <a:lnTo>
                    <a:pt x="144" y="285"/>
                  </a:lnTo>
                  <a:lnTo>
                    <a:pt x="149" y="285"/>
                  </a:lnTo>
                  <a:lnTo>
                    <a:pt x="154" y="285"/>
                  </a:lnTo>
                  <a:lnTo>
                    <a:pt x="156" y="286"/>
                  </a:lnTo>
                  <a:lnTo>
                    <a:pt x="156" y="289"/>
                  </a:lnTo>
                  <a:lnTo>
                    <a:pt x="156" y="293"/>
                  </a:lnTo>
                  <a:lnTo>
                    <a:pt x="159" y="293"/>
                  </a:lnTo>
                  <a:lnTo>
                    <a:pt x="162" y="294"/>
                  </a:lnTo>
                  <a:lnTo>
                    <a:pt x="162" y="299"/>
                  </a:lnTo>
                  <a:lnTo>
                    <a:pt x="162" y="301"/>
                  </a:lnTo>
                  <a:lnTo>
                    <a:pt x="164" y="301"/>
                  </a:lnTo>
                  <a:lnTo>
                    <a:pt x="167" y="301"/>
                  </a:lnTo>
                  <a:lnTo>
                    <a:pt x="169" y="301"/>
                  </a:lnTo>
                  <a:lnTo>
                    <a:pt x="176" y="301"/>
                  </a:lnTo>
                  <a:lnTo>
                    <a:pt x="185" y="301"/>
                  </a:lnTo>
                  <a:lnTo>
                    <a:pt x="185" y="304"/>
                  </a:lnTo>
                  <a:lnTo>
                    <a:pt x="188" y="304"/>
                  </a:lnTo>
                  <a:lnTo>
                    <a:pt x="190" y="304"/>
                  </a:lnTo>
                  <a:lnTo>
                    <a:pt x="190" y="301"/>
                  </a:lnTo>
                  <a:lnTo>
                    <a:pt x="193" y="299"/>
                  </a:lnTo>
                  <a:lnTo>
                    <a:pt x="196" y="299"/>
                  </a:lnTo>
                  <a:lnTo>
                    <a:pt x="200" y="296"/>
                  </a:lnTo>
                  <a:lnTo>
                    <a:pt x="203" y="296"/>
                  </a:lnTo>
                  <a:lnTo>
                    <a:pt x="206" y="299"/>
                  </a:lnTo>
                  <a:lnTo>
                    <a:pt x="208" y="296"/>
                  </a:lnTo>
                  <a:lnTo>
                    <a:pt x="211" y="294"/>
                  </a:lnTo>
                  <a:lnTo>
                    <a:pt x="214" y="294"/>
                  </a:lnTo>
                  <a:lnTo>
                    <a:pt x="217" y="293"/>
                  </a:lnTo>
                  <a:lnTo>
                    <a:pt x="220" y="293"/>
                  </a:lnTo>
                  <a:lnTo>
                    <a:pt x="223" y="293"/>
                  </a:lnTo>
                  <a:lnTo>
                    <a:pt x="225" y="293"/>
                  </a:lnTo>
                  <a:lnTo>
                    <a:pt x="227" y="293"/>
                  </a:lnTo>
                  <a:lnTo>
                    <a:pt x="231" y="293"/>
                  </a:lnTo>
                  <a:lnTo>
                    <a:pt x="231" y="294"/>
                  </a:lnTo>
                  <a:lnTo>
                    <a:pt x="235" y="294"/>
                  </a:lnTo>
                  <a:lnTo>
                    <a:pt x="237" y="296"/>
                  </a:lnTo>
                  <a:lnTo>
                    <a:pt x="237" y="299"/>
                  </a:lnTo>
                  <a:lnTo>
                    <a:pt x="237" y="301"/>
                  </a:lnTo>
                  <a:lnTo>
                    <a:pt x="240" y="304"/>
                  </a:lnTo>
                  <a:lnTo>
                    <a:pt x="242" y="304"/>
                  </a:lnTo>
                  <a:lnTo>
                    <a:pt x="247" y="304"/>
                  </a:lnTo>
                  <a:lnTo>
                    <a:pt x="250" y="299"/>
                  </a:lnTo>
                  <a:lnTo>
                    <a:pt x="250" y="296"/>
                  </a:lnTo>
                  <a:lnTo>
                    <a:pt x="252" y="296"/>
                  </a:lnTo>
                  <a:lnTo>
                    <a:pt x="252" y="294"/>
                  </a:lnTo>
                  <a:lnTo>
                    <a:pt x="252" y="293"/>
                  </a:lnTo>
                  <a:lnTo>
                    <a:pt x="252" y="286"/>
                  </a:lnTo>
                  <a:lnTo>
                    <a:pt x="252" y="285"/>
                  </a:lnTo>
                  <a:lnTo>
                    <a:pt x="252" y="283"/>
                  </a:lnTo>
                  <a:lnTo>
                    <a:pt x="252" y="281"/>
                  </a:lnTo>
                  <a:lnTo>
                    <a:pt x="252" y="277"/>
                  </a:lnTo>
                  <a:lnTo>
                    <a:pt x="255" y="276"/>
                  </a:lnTo>
                  <a:lnTo>
                    <a:pt x="255" y="274"/>
                  </a:lnTo>
                  <a:lnTo>
                    <a:pt x="255" y="269"/>
                  </a:lnTo>
                  <a:lnTo>
                    <a:pt x="255" y="266"/>
                  </a:lnTo>
                  <a:lnTo>
                    <a:pt x="255" y="264"/>
                  </a:lnTo>
                  <a:lnTo>
                    <a:pt x="252" y="263"/>
                  </a:lnTo>
                  <a:lnTo>
                    <a:pt x="252" y="260"/>
                  </a:lnTo>
                  <a:lnTo>
                    <a:pt x="252" y="258"/>
                  </a:lnTo>
                  <a:lnTo>
                    <a:pt x="255" y="258"/>
                  </a:lnTo>
                  <a:lnTo>
                    <a:pt x="255" y="254"/>
                  </a:lnTo>
                  <a:lnTo>
                    <a:pt x="255" y="253"/>
                  </a:lnTo>
                  <a:lnTo>
                    <a:pt x="255" y="251"/>
                  </a:lnTo>
                  <a:lnTo>
                    <a:pt x="255" y="248"/>
                  </a:lnTo>
                  <a:lnTo>
                    <a:pt x="255" y="246"/>
                  </a:lnTo>
                  <a:lnTo>
                    <a:pt x="256" y="246"/>
                  </a:lnTo>
                  <a:lnTo>
                    <a:pt x="256" y="245"/>
                  </a:lnTo>
                  <a:lnTo>
                    <a:pt x="260" y="245"/>
                  </a:lnTo>
                  <a:lnTo>
                    <a:pt x="260" y="239"/>
                  </a:lnTo>
                  <a:lnTo>
                    <a:pt x="262" y="239"/>
                  </a:lnTo>
                  <a:lnTo>
                    <a:pt x="262" y="237"/>
                  </a:lnTo>
                  <a:lnTo>
                    <a:pt x="265" y="237"/>
                  </a:lnTo>
                  <a:lnTo>
                    <a:pt x="267" y="235"/>
                  </a:lnTo>
                  <a:lnTo>
                    <a:pt x="269" y="232"/>
                  </a:lnTo>
                  <a:lnTo>
                    <a:pt x="269" y="230"/>
                  </a:lnTo>
                  <a:lnTo>
                    <a:pt x="271" y="226"/>
                  </a:lnTo>
                  <a:lnTo>
                    <a:pt x="271" y="222"/>
                  </a:lnTo>
                  <a:lnTo>
                    <a:pt x="274" y="222"/>
                  </a:lnTo>
                  <a:lnTo>
                    <a:pt x="274" y="221"/>
                  </a:lnTo>
                  <a:lnTo>
                    <a:pt x="277" y="218"/>
                  </a:lnTo>
                  <a:lnTo>
                    <a:pt x="279" y="216"/>
                  </a:lnTo>
                  <a:lnTo>
                    <a:pt x="282" y="216"/>
                  </a:lnTo>
                  <a:lnTo>
                    <a:pt x="285" y="216"/>
                  </a:lnTo>
                  <a:lnTo>
                    <a:pt x="285" y="218"/>
                  </a:lnTo>
                  <a:lnTo>
                    <a:pt x="285" y="221"/>
                  </a:lnTo>
                  <a:lnTo>
                    <a:pt x="290" y="221"/>
                  </a:lnTo>
                  <a:lnTo>
                    <a:pt x="291" y="221"/>
                  </a:lnTo>
                  <a:lnTo>
                    <a:pt x="296" y="222"/>
                  </a:lnTo>
                  <a:lnTo>
                    <a:pt x="296" y="226"/>
                  </a:lnTo>
                  <a:lnTo>
                    <a:pt x="299" y="226"/>
                  </a:lnTo>
                  <a:lnTo>
                    <a:pt x="301" y="226"/>
                  </a:lnTo>
                  <a:lnTo>
                    <a:pt x="301" y="228"/>
                  </a:lnTo>
                  <a:lnTo>
                    <a:pt x="304" y="230"/>
                  </a:lnTo>
                  <a:lnTo>
                    <a:pt x="304" y="232"/>
                  </a:lnTo>
                  <a:lnTo>
                    <a:pt x="304" y="235"/>
                  </a:lnTo>
                  <a:lnTo>
                    <a:pt x="306" y="237"/>
                  </a:lnTo>
                  <a:lnTo>
                    <a:pt x="306" y="239"/>
                  </a:lnTo>
                  <a:lnTo>
                    <a:pt x="308" y="241"/>
                  </a:lnTo>
                  <a:lnTo>
                    <a:pt x="311" y="245"/>
                  </a:lnTo>
                  <a:lnTo>
                    <a:pt x="311" y="246"/>
                  </a:lnTo>
                  <a:lnTo>
                    <a:pt x="308" y="248"/>
                  </a:lnTo>
                  <a:lnTo>
                    <a:pt x="306" y="253"/>
                  </a:lnTo>
                  <a:lnTo>
                    <a:pt x="304" y="258"/>
                  </a:lnTo>
                  <a:lnTo>
                    <a:pt x="301" y="260"/>
                  </a:lnTo>
                  <a:lnTo>
                    <a:pt x="301" y="263"/>
                  </a:lnTo>
                  <a:lnTo>
                    <a:pt x="299" y="263"/>
                  </a:lnTo>
                  <a:lnTo>
                    <a:pt x="299" y="264"/>
                  </a:lnTo>
                  <a:lnTo>
                    <a:pt x="296" y="266"/>
                  </a:lnTo>
                  <a:lnTo>
                    <a:pt x="294" y="266"/>
                  </a:lnTo>
                  <a:lnTo>
                    <a:pt x="294" y="269"/>
                  </a:lnTo>
                  <a:lnTo>
                    <a:pt x="294" y="272"/>
                  </a:lnTo>
                  <a:lnTo>
                    <a:pt x="291" y="274"/>
                  </a:lnTo>
                  <a:lnTo>
                    <a:pt x="285" y="272"/>
                  </a:lnTo>
                  <a:lnTo>
                    <a:pt x="285" y="274"/>
                  </a:lnTo>
                  <a:lnTo>
                    <a:pt x="285" y="276"/>
                  </a:lnTo>
                  <a:lnTo>
                    <a:pt x="290" y="276"/>
                  </a:lnTo>
                  <a:lnTo>
                    <a:pt x="290" y="277"/>
                  </a:lnTo>
                  <a:lnTo>
                    <a:pt x="290" y="281"/>
                  </a:lnTo>
                  <a:lnTo>
                    <a:pt x="291" y="281"/>
                  </a:lnTo>
                  <a:lnTo>
                    <a:pt x="291" y="283"/>
                  </a:lnTo>
                  <a:lnTo>
                    <a:pt x="294" y="285"/>
                  </a:lnTo>
                  <a:lnTo>
                    <a:pt x="296" y="285"/>
                  </a:lnTo>
                  <a:lnTo>
                    <a:pt x="296" y="286"/>
                  </a:lnTo>
                  <a:lnTo>
                    <a:pt x="299" y="289"/>
                  </a:lnTo>
                  <a:lnTo>
                    <a:pt x="299" y="293"/>
                  </a:lnTo>
                  <a:lnTo>
                    <a:pt x="299" y="294"/>
                  </a:lnTo>
                  <a:lnTo>
                    <a:pt x="301" y="294"/>
                  </a:lnTo>
                  <a:lnTo>
                    <a:pt x="304" y="296"/>
                  </a:lnTo>
                  <a:lnTo>
                    <a:pt x="306" y="294"/>
                  </a:lnTo>
                  <a:lnTo>
                    <a:pt x="306" y="293"/>
                  </a:lnTo>
                  <a:lnTo>
                    <a:pt x="308" y="289"/>
                  </a:lnTo>
                  <a:lnTo>
                    <a:pt x="311" y="286"/>
                  </a:lnTo>
                  <a:lnTo>
                    <a:pt x="311" y="285"/>
                  </a:lnTo>
                  <a:lnTo>
                    <a:pt x="311" y="283"/>
                  </a:lnTo>
                  <a:lnTo>
                    <a:pt x="314" y="281"/>
                  </a:lnTo>
                  <a:lnTo>
                    <a:pt x="314" y="277"/>
                  </a:lnTo>
                  <a:lnTo>
                    <a:pt x="315" y="276"/>
                  </a:lnTo>
                  <a:lnTo>
                    <a:pt x="318" y="276"/>
                  </a:lnTo>
                  <a:lnTo>
                    <a:pt x="321" y="274"/>
                  </a:lnTo>
                  <a:lnTo>
                    <a:pt x="323" y="274"/>
                  </a:lnTo>
                  <a:lnTo>
                    <a:pt x="328" y="274"/>
                  </a:lnTo>
                  <a:lnTo>
                    <a:pt x="331" y="274"/>
                  </a:lnTo>
                  <a:lnTo>
                    <a:pt x="331" y="272"/>
                  </a:lnTo>
                  <a:lnTo>
                    <a:pt x="333" y="272"/>
                  </a:lnTo>
                  <a:lnTo>
                    <a:pt x="335" y="272"/>
                  </a:lnTo>
                  <a:lnTo>
                    <a:pt x="335" y="269"/>
                  </a:lnTo>
                  <a:lnTo>
                    <a:pt x="338" y="266"/>
                  </a:lnTo>
                  <a:lnTo>
                    <a:pt x="338" y="263"/>
                  </a:lnTo>
                  <a:lnTo>
                    <a:pt x="342" y="263"/>
                  </a:lnTo>
                  <a:lnTo>
                    <a:pt x="342" y="260"/>
                  </a:lnTo>
                  <a:lnTo>
                    <a:pt x="345" y="258"/>
                  </a:lnTo>
                  <a:lnTo>
                    <a:pt x="345" y="254"/>
                  </a:lnTo>
                  <a:lnTo>
                    <a:pt x="345" y="253"/>
                  </a:lnTo>
                  <a:lnTo>
                    <a:pt x="348" y="251"/>
                  </a:lnTo>
                  <a:lnTo>
                    <a:pt x="348" y="248"/>
                  </a:lnTo>
                  <a:lnTo>
                    <a:pt x="350" y="245"/>
                  </a:lnTo>
                  <a:lnTo>
                    <a:pt x="350" y="241"/>
                  </a:lnTo>
                  <a:lnTo>
                    <a:pt x="353" y="241"/>
                  </a:lnTo>
                  <a:lnTo>
                    <a:pt x="355" y="241"/>
                  </a:lnTo>
                  <a:lnTo>
                    <a:pt x="355" y="245"/>
                  </a:lnTo>
                  <a:lnTo>
                    <a:pt x="357" y="245"/>
                  </a:lnTo>
                  <a:lnTo>
                    <a:pt x="360" y="246"/>
                  </a:lnTo>
                  <a:lnTo>
                    <a:pt x="362" y="245"/>
                  </a:lnTo>
                  <a:lnTo>
                    <a:pt x="366" y="246"/>
                  </a:lnTo>
                  <a:lnTo>
                    <a:pt x="368" y="246"/>
                  </a:lnTo>
                  <a:lnTo>
                    <a:pt x="371" y="246"/>
                  </a:lnTo>
                  <a:lnTo>
                    <a:pt x="372" y="246"/>
                  </a:lnTo>
                  <a:lnTo>
                    <a:pt x="374" y="246"/>
                  </a:lnTo>
                  <a:lnTo>
                    <a:pt x="377" y="246"/>
                  </a:lnTo>
                  <a:lnTo>
                    <a:pt x="380" y="246"/>
                  </a:lnTo>
                  <a:lnTo>
                    <a:pt x="383" y="246"/>
                  </a:lnTo>
                  <a:lnTo>
                    <a:pt x="385" y="248"/>
                  </a:lnTo>
                  <a:lnTo>
                    <a:pt x="387" y="248"/>
                  </a:lnTo>
                  <a:lnTo>
                    <a:pt x="392" y="248"/>
                  </a:lnTo>
                  <a:lnTo>
                    <a:pt x="395" y="248"/>
                  </a:lnTo>
                  <a:lnTo>
                    <a:pt x="398" y="248"/>
                  </a:lnTo>
                  <a:lnTo>
                    <a:pt x="399" y="246"/>
                  </a:lnTo>
                  <a:lnTo>
                    <a:pt x="402" y="245"/>
                  </a:lnTo>
                  <a:lnTo>
                    <a:pt x="404" y="245"/>
                  </a:lnTo>
                  <a:lnTo>
                    <a:pt x="407" y="245"/>
                  </a:lnTo>
                  <a:lnTo>
                    <a:pt x="409" y="239"/>
                  </a:lnTo>
                  <a:lnTo>
                    <a:pt x="409" y="237"/>
                  </a:lnTo>
                  <a:lnTo>
                    <a:pt x="412" y="235"/>
                  </a:lnTo>
                  <a:lnTo>
                    <a:pt x="412" y="232"/>
                  </a:lnTo>
                  <a:lnTo>
                    <a:pt x="414" y="232"/>
                  </a:lnTo>
                  <a:lnTo>
                    <a:pt x="414" y="230"/>
                  </a:lnTo>
                  <a:lnTo>
                    <a:pt x="414" y="228"/>
                  </a:lnTo>
                  <a:lnTo>
                    <a:pt x="417" y="228"/>
                  </a:lnTo>
                  <a:lnTo>
                    <a:pt x="417" y="226"/>
                  </a:lnTo>
                  <a:lnTo>
                    <a:pt x="419" y="226"/>
                  </a:lnTo>
                  <a:lnTo>
                    <a:pt x="422" y="226"/>
                  </a:lnTo>
                  <a:lnTo>
                    <a:pt x="422" y="222"/>
                  </a:lnTo>
                  <a:lnTo>
                    <a:pt x="425" y="222"/>
                  </a:lnTo>
                  <a:lnTo>
                    <a:pt x="425" y="221"/>
                  </a:lnTo>
                  <a:lnTo>
                    <a:pt x="427" y="218"/>
                  </a:lnTo>
                  <a:lnTo>
                    <a:pt x="428" y="215"/>
                  </a:lnTo>
                  <a:lnTo>
                    <a:pt x="431" y="215"/>
                  </a:lnTo>
                  <a:lnTo>
                    <a:pt x="431" y="212"/>
                  </a:lnTo>
                  <a:lnTo>
                    <a:pt x="433" y="212"/>
                  </a:lnTo>
                  <a:lnTo>
                    <a:pt x="433" y="209"/>
                  </a:lnTo>
                  <a:lnTo>
                    <a:pt x="436" y="208"/>
                  </a:lnTo>
                  <a:lnTo>
                    <a:pt x="439" y="204"/>
                  </a:lnTo>
                  <a:lnTo>
                    <a:pt x="442" y="202"/>
                  </a:lnTo>
                  <a:lnTo>
                    <a:pt x="444" y="200"/>
                  </a:lnTo>
                  <a:lnTo>
                    <a:pt x="446" y="199"/>
                  </a:lnTo>
                  <a:lnTo>
                    <a:pt x="449" y="196"/>
                  </a:lnTo>
                  <a:lnTo>
                    <a:pt x="450" y="196"/>
                  </a:lnTo>
                  <a:lnTo>
                    <a:pt x="450" y="193"/>
                  </a:lnTo>
                  <a:lnTo>
                    <a:pt x="456" y="191"/>
                  </a:lnTo>
                  <a:lnTo>
                    <a:pt x="461" y="187"/>
                  </a:lnTo>
                  <a:lnTo>
                    <a:pt x="461" y="184"/>
                  </a:lnTo>
                  <a:lnTo>
                    <a:pt x="461" y="182"/>
                  </a:lnTo>
                  <a:lnTo>
                    <a:pt x="463" y="175"/>
                  </a:lnTo>
                  <a:lnTo>
                    <a:pt x="463" y="173"/>
                  </a:lnTo>
                  <a:lnTo>
                    <a:pt x="461" y="170"/>
                  </a:lnTo>
                  <a:lnTo>
                    <a:pt x="463" y="166"/>
                  </a:lnTo>
                  <a:lnTo>
                    <a:pt x="466" y="162"/>
                  </a:lnTo>
                  <a:lnTo>
                    <a:pt x="466" y="160"/>
                  </a:lnTo>
                  <a:lnTo>
                    <a:pt x="469" y="154"/>
                  </a:lnTo>
                  <a:lnTo>
                    <a:pt x="469" y="153"/>
                  </a:lnTo>
                  <a:lnTo>
                    <a:pt x="469" y="150"/>
                  </a:lnTo>
                  <a:lnTo>
                    <a:pt x="469" y="146"/>
                  </a:lnTo>
                  <a:lnTo>
                    <a:pt x="469" y="144"/>
                  </a:lnTo>
                  <a:lnTo>
                    <a:pt x="469" y="143"/>
                  </a:lnTo>
                  <a:lnTo>
                    <a:pt x="469" y="141"/>
                  </a:lnTo>
                  <a:lnTo>
                    <a:pt x="469" y="138"/>
                  </a:lnTo>
                  <a:lnTo>
                    <a:pt x="466" y="136"/>
                  </a:lnTo>
                  <a:lnTo>
                    <a:pt x="466" y="133"/>
                  </a:lnTo>
                  <a:lnTo>
                    <a:pt x="463" y="132"/>
                  </a:lnTo>
                  <a:lnTo>
                    <a:pt x="461" y="132"/>
                  </a:lnTo>
                  <a:lnTo>
                    <a:pt x="461" y="129"/>
                  </a:lnTo>
                  <a:lnTo>
                    <a:pt x="456" y="122"/>
                  </a:lnTo>
                  <a:lnTo>
                    <a:pt x="450" y="120"/>
                  </a:lnTo>
                  <a:lnTo>
                    <a:pt x="449" y="113"/>
                  </a:lnTo>
                  <a:lnTo>
                    <a:pt x="450" y="113"/>
                  </a:lnTo>
                  <a:lnTo>
                    <a:pt x="453" y="113"/>
                  </a:lnTo>
                  <a:lnTo>
                    <a:pt x="453" y="111"/>
                  </a:lnTo>
                  <a:lnTo>
                    <a:pt x="456" y="111"/>
                  </a:lnTo>
                  <a:lnTo>
                    <a:pt x="456" y="108"/>
                  </a:lnTo>
                  <a:lnTo>
                    <a:pt x="458" y="106"/>
                  </a:lnTo>
                  <a:lnTo>
                    <a:pt x="469" y="115"/>
                  </a:lnTo>
                  <a:lnTo>
                    <a:pt x="471" y="117"/>
                  </a:lnTo>
                  <a:lnTo>
                    <a:pt x="472" y="120"/>
                  </a:lnTo>
                  <a:lnTo>
                    <a:pt x="472" y="122"/>
                  </a:lnTo>
                  <a:lnTo>
                    <a:pt x="476" y="124"/>
                  </a:lnTo>
                  <a:lnTo>
                    <a:pt x="476" y="127"/>
                  </a:lnTo>
                  <a:lnTo>
                    <a:pt x="476" y="129"/>
                  </a:lnTo>
                  <a:lnTo>
                    <a:pt x="479" y="133"/>
                  </a:lnTo>
                  <a:lnTo>
                    <a:pt x="480" y="133"/>
                  </a:lnTo>
                  <a:lnTo>
                    <a:pt x="480" y="136"/>
                  </a:lnTo>
                  <a:lnTo>
                    <a:pt x="484" y="136"/>
                  </a:lnTo>
                  <a:lnTo>
                    <a:pt x="484" y="138"/>
                  </a:lnTo>
                  <a:lnTo>
                    <a:pt x="484" y="141"/>
                  </a:lnTo>
                  <a:lnTo>
                    <a:pt x="485" y="141"/>
                  </a:lnTo>
                  <a:lnTo>
                    <a:pt x="485" y="143"/>
                  </a:lnTo>
                  <a:lnTo>
                    <a:pt x="487" y="143"/>
                  </a:lnTo>
                  <a:lnTo>
                    <a:pt x="490" y="143"/>
                  </a:lnTo>
                  <a:lnTo>
                    <a:pt x="492" y="143"/>
                  </a:lnTo>
                  <a:lnTo>
                    <a:pt x="492" y="141"/>
                  </a:lnTo>
                  <a:lnTo>
                    <a:pt x="496" y="141"/>
                  </a:lnTo>
                  <a:lnTo>
                    <a:pt x="498" y="141"/>
                  </a:lnTo>
                  <a:lnTo>
                    <a:pt x="500" y="138"/>
                  </a:lnTo>
                  <a:lnTo>
                    <a:pt x="502" y="138"/>
                  </a:lnTo>
                  <a:lnTo>
                    <a:pt x="502" y="136"/>
                  </a:lnTo>
                  <a:lnTo>
                    <a:pt x="504" y="133"/>
                  </a:lnTo>
                  <a:lnTo>
                    <a:pt x="507" y="133"/>
                  </a:lnTo>
                  <a:lnTo>
                    <a:pt x="507" y="132"/>
                  </a:lnTo>
                  <a:lnTo>
                    <a:pt x="510" y="132"/>
                  </a:lnTo>
                  <a:lnTo>
                    <a:pt x="513" y="129"/>
                  </a:lnTo>
                  <a:lnTo>
                    <a:pt x="515" y="129"/>
                  </a:lnTo>
                  <a:lnTo>
                    <a:pt x="517" y="127"/>
                  </a:lnTo>
                  <a:lnTo>
                    <a:pt x="515" y="124"/>
                  </a:lnTo>
                  <a:lnTo>
                    <a:pt x="515" y="122"/>
                  </a:lnTo>
                  <a:lnTo>
                    <a:pt x="515" y="117"/>
                  </a:lnTo>
                  <a:lnTo>
                    <a:pt x="515" y="113"/>
                  </a:lnTo>
                  <a:lnTo>
                    <a:pt x="515" y="111"/>
                  </a:lnTo>
                  <a:lnTo>
                    <a:pt x="515" y="108"/>
                  </a:lnTo>
                  <a:lnTo>
                    <a:pt x="517" y="106"/>
                  </a:lnTo>
                  <a:lnTo>
                    <a:pt x="520" y="101"/>
                  </a:lnTo>
                  <a:lnTo>
                    <a:pt x="523" y="100"/>
                  </a:lnTo>
                  <a:lnTo>
                    <a:pt x="525" y="97"/>
                  </a:lnTo>
                  <a:lnTo>
                    <a:pt x="525" y="94"/>
                  </a:lnTo>
                  <a:lnTo>
                    <a:pt x="527" y="90"/>
                  </a:lnTo>
                  <a:lnTo>
                    <a:pt x="527" y="89"/>
                  </a:lnTo>
                  <a:lnTo>
                    <a:pt x="525" y="82"/>
                  </a:lnTo>
                  <a:lnTo>
                    <a:pt x="525" y="81"/>
                  </a:lnTo>
                  <a:lnTo>
                    <a:pt x="527" y="77"/>
                  </a:lnTo>
                  <a:lnTo>
                    <a:pt x="527" y="72"/>
                  </a:lnTo>
                  <a:lnTo>
                    <a:pt x="527" y="69"/>
                  </a:lnTo>
                  <a:lnTo>
                    <a:pt x="527" y="67"/>
                  </a:lnTo>
                  <a:lnTo>
                    <a:pt x="527" y="65"/>
                  </a:lnTo>
                  <a:lnTo>
                    <a:pt x="527" y="63"/>
                  </a:lnTo>
                  <a:lnTo>
                    <a:pt x="527" y="58"/>
                  </a:lnTo>
                  <a:lnTo>
                    <a:pt x="527" y="54"/>
                  </a:lnTo>
                  <a:lnTo>
                    <a:pt x="527" y="49"/>
                  </a:lnTo>
                  <a:lnTo>
                    <a:pt x="527" y="46"/>
                  </a:lnTo>
                  <a:lnTo>
                    <a:pt x="525" y="43"/>
                  </a:lnTo>
                  <a:lnTo>
                    <a:pt x="525" y="36"/>
                  </a:lnTo>
                  <a:lnTo>
                    <a:pt x="525" y="33"/>
                  </a:lnTo>
                  <a:lnTo>
                    <a:pt x="527" y="33"/>
                  </a:lnTo>
                  <a:lnTo>
                    <a:pt x="529" y="33"/>
                  </a:lnTo>
                  <a:lnTo>
                    <a:pt x="531" y="33"/>
                  </a:lnTo>
                  <a:lnTo>
                    <a:pt x="531" y="34"/>
                  </a:lnTo>
                  <a:lnTo>
                    <a:pt x="534" y="34"/>
                  </a:lnTo>
                  <a:lnTo>
                    <a:pt x="537" y="36"/>
                  </a:lnTo>
                  <a:lnTo>
                    <a:pt x="540" y="39"/>
                  </a:lnTo>
                  <a:lnTo>
                    <a:pt x="542" y="40"/>
                  </a:lnTo>
                  <a:lnTo>
                    <a:pt x="544" y="40"/>
                  </a:lnTo>
                  <a:lnTo>
                    <a:pt x="546" y="40"/>
                  </a:lnTo>
                  <a:lnTo>
                    <a:pt x="550" y="40"/>
                  </a:lnTo>
                  <a:lnTo>
                    <a:pt x="551" y="40"/>
                  </a:lnTo>
                  <a:lnTo>
                    <a:pt x="554" y="40"/>
                  </a:lnTo>
                  <a:lnTo>
                    <a:pt x="554" y="36"/>
                  </a:lnTo>
                  <a:lnTo>
                    <a:pt x="556" y="36"/>
                  </a:lnTo>
                  <a:lnTo>
                    <a:pt x="558" y="34"/>
                  </a:lnTo>
                  <a:lnTo>
                    <a:pt x="561" y="34"/>
                  </a:lnTo>
                  <a:lnTo>
                    <a:pt x="564" y="33"/>
                  </a:lnTo>
                  <a:lnTo>
                    <a:pt x="567" y="31"/>
                  </a:lnTo>
                  <a:lnTo>
                    <a:pt x="569" y="28"/>
                  </a:lnTo>
                  <a:lnTo>
                    <a:pt x="570" y="25"/>
                  </a:lnTo>
                  <a:lnTo>
                    <a:pt x="570" y="23"/>
                  </a:lnTo>
                  <a:lnTo>
                    <a:pt x="573" y="20"/>
                  </a:lnTo>
                  <a:lnTo>
                    <a:pt x="573" y="17"/>
                  </a:lnTo>
                  <a:lnTo>
                    <a:pt x="577" y="13"/>
                  </a:lnTo>
                  <a:lnTo>
                    <a:pt x="577" y="12"/>
                  </a:lnTo>
                  <a:lnTo>
                    <a:pt x="579" y="10"/>
                  </a:lnTo>
                  <a:lnTo>
                    <a:pt x="581" y="10"/>
                  </a:lnTo>
                  <a:lnTo>
                    <a:pt x="583" y="10"/>
                  </a:lnTo>
                  <a:lnTo>
                    <a:pt x="585" y="12"/>
                  </a:lnTo>
                  <a:lnTo>
                    <a:pt x="583" y="12"/>
                  </a:lnTo>
                  <a:lnTo>
                    <a:pt x="583" y="13"/>
                  </a:lnTo>
                  <a:lnTo>
                    <a:pt x="583" y="17"/>
                  </a:lnTo>
                  <a:lnTo>
                    <a:pt x="585" y="17"/>
                  </a:lnTo>
                  <a:lnTo>
                    <a:pt x="588" y="13"/>
                  </a:lnTo>
                  <a:lnTo>
                    <a:pt x="591" y="13"/>
                  </a:lnTo>
                  <a:lnTo>
                    <a:pt x="594" y="12"/>
                  </a:lnTo>
                  <a:lnTo>
                    <a:pt x="596" y="12"/>
                  </a:lnTo>
                  <a:lnTo>
                    <a:pt x="596" y="10"/>
                  </a:lnTo>
                  <a:lnTo>
                    <a:pt x="599" y="5"/>
                  </a:lnTo>
                  <a:lnTo>
                    <a:pt x="601" y="0"/>
                  </a:lnTo>
                  <a:lnTo>
                    <a:pt x="602" y="0"/>
                  </a:lnTo>
                  <a:lnTo>
                    <a:pt x="602" y="3"/>
                  </a:lnTo>
                  <a:lnTo>
                    <a:pt x="605" y="3"/>
                  </a:lnTo>
                  <a:lnTo>
                    <a:pt x="608" y="3"/>
                  </a:lnTo>
                  <a:lnTo>
                    <a:pt x="610" y="3"/>
                  </a:lnTo>
                  <a:lnTo>
                    <a:pt x="613" y="3"/>
                  </a:lnTo>
                  <a:lnTo>
                    <a:pt x="615" y="3"/>
                  </a:lnTo>
                  <a:lnTo>
                    <a:pt x="618" y="3"/>
                  </a:lnTo>
                  <a:lnTo>
                    <a:pt x="621" y="3"/>
                  </a:lnTo>
                  <a:lnTo>
                    <a:pt x="623" y="3"/>
                  </a:lnTo>
                  <a:lnTo>
                    <a:pt x="626" y="3"/>
                  </a:lnTo>
                  <a:lnTo>
                    <a:pt x="628" y="3"/>
                  </a:lnTo>
                  <a:lnTo>
                    <a:pt x="629" y="3"/>
                  </a:lnTo>
                  <a:lnTo>
                    <a:pt x="632" y="5"/>
                  </a:lnTo>
                  <a:lnTo>
                    <a:pt x="635" y="5"/>
                  </a:lnTo>
                  <a:lnTo>
                    <a:pt x="638" y="7"/>
                  </a:lnTo>
                  <a:lnTo>
                    <a:pt x="642" y="10"/>
                  </a:lnTo>
                  <a:lnTo>
                    <a:pt x="647" y="12"/>
                  </a:lnTo>
                  <a:lnTo>
                    <a:pt x="650" y="12"/>
                  </a:lnTo>
                  <a:lnTo>
                    <a:pt x="652" y="12"/>
                  </a:lnTo>
                  <a:lnTo>
                    <a:pt x="656" y="12"/>
                  </a:lnTo>
                  <a:lnTo>
                    <a:pt x="655" y="31"/>
                  </a:lnTo>
                  <a:lnTo>
                    <a:pt x="650" y="33"/>
                  </a:lnTo>
                  <a:lnTo>
                    <a:pt x="650" y="36"/>
                  </a:lnTo>
                  <a:lnTo>
                    <a:pt x="647" y="43"/>
                  </a:lnTo>
                  <a:lnTo>
                    <a:pt x="647" y="44"/>
                  </a:lnTo>
                  <a:lnTo>
                    <a:pt x="644" y="46"/>
                  </a:lnTo>
                  <a:lnTo>
                    <a:pt x="644" y="49"/>
                  </a:lnTo>
                  <a:lnTo>
                    <a:pt x="642" y="51"/>
                  </a:lnTo>
                  <a:lnTo>
                    <a:pt x="642" y="54"/>
                  </a:lnTo>
                  <a:lnTo>
                    <a:pt x="642" y="58"/>
                  </a:lnTo>
                  <a:lnTo>
                    <a:pt x="640" y="60"/>
                  </a:lnTo>
                  <a:lnTo>
                    <a:pt x="640" y="65"/>
                  </a:lnTo>
                  <a:lnTo>
                    <a:pt x="638" y="67"/>
                  </a:lnTo>
                  <a:lnTo>
                    <a:pt x="638" y="69"/>
                  </a:lnTo>
                  <a:lnTo>
                    <a:pt x="635" y="72"/>
                  </a:lnTo>
                  <a:lnTo>
                    <a:pt x="635" y="73"/>
                  </a:lnTo>
                  <a:lnTo>
                    <a:pt x="632" y="79"/>
                  </a:lnTo>
                  <a:lnTo>
                    <a:pt x="629" y="81"/>
                  </a:lnTo>
                  <a:lnTo>
                    <a:pt x="629" y="82"/>
                  </a:lnTo>
                  <a:lnTo>
                    <a:pt x="628" y="85"/>
                  </a:lnTo>
                  <a:lnTo>
                    <a:pt x="626" y="89"/>
                  </a:lnTo>
                  <a:lnTo>
                    <a:pt x="623" y="92"/>
                  </a:lnTo>
                  <a:lnTo>
                    <a:pt x="623" y="94"/>
                  </a:lnTo>
                  <a:lnTo>
                    <a:pt x="621" y="100"/>
                  </a:lnTo>
                  <a:lnTo>
                    <a:pt x="618" y="104"/>
                  </a:lnTo>
                  <a:lnTo>
                    <a:pt x="618" y="111"/>
                  </a:lnTo>
                  <a:lnTo>
                    <a:pt x="618" y="115"/>
                  </a:lnTo>
                  <a:lnTo>
                    <a:pt x="618" y="120"/>
                  </a:lnTo>
                  <a:lnTo>
                    <a:pt x="615" y="122"/>
                  </a:lnTo>
                  <a:lnTo>
                    <a:pt x="615" y="127"/>
                  </a:lnTo>
                  <a:lnTo>
                    <a:pt x="613" y="129"/>
                  </a:lnTo>
                  <a:lnTo>
                    <a:pt x="610" y="132"/>
                  </a:lnTo>
                  <a:lnTo>
                    <a:pt x="608" y="136"/>
                  </a:lnTo>
                  <a:lnTo>
                    <a:pt x="605" y="136"/>
                  </a:lnTo>
                  <a:lnTo>
                    <a:pt x="601" y="141"/>
                  </a:lnTo>
                  <a:lnTo>
                    <a:pt x="599" y="143"/>
                  </a:lnTo>
                  <a:lnTo>
                    <a:pt x="596" y="143"/>
                  </a:lnTo>
                  <a:lnTo>
                    <a:pt x="591" y="143"/>
                  </a:lnTo>
                  <a:lnTo>
                    <a:pt x="588" y="143"/>
                  </a:lnTo>
                  <a:lnTo>
                    <a:pt x="585" y="143"/>
                  </a:lnTo>
                  <a:lnTo>
                    <a:pt x="581" y="141"/>
                  </a:lnTo>
                  <a:lnTo>
                    <a:pt x="579" y="141"/>
                  </a:lnTo>
                  <a:lnTo>
                    <a:pt x="577" y="141"/>
                  </a:lnTo>
                  <a:lnTo>
                    <a:pt x="577" y="143"/>
                  </a:lnTo>
                  <a:lnTo>
                    <a:pt x="577" y="146"/>
                  </a:lnTo>
                  <a:lnTo>
                    <a:pt x="579" y="150"/>
                  </a:lnTo>
                  <a:lnTo>
                    <a:pt x="579" y="153"/>
                  </a:lnTo>
                  <a:lnTo>
                    <a:pt x="577" y="156"/>
                  </a:lnTo>
                  <a:lnTo>
                    <a:pt x="577" y="160"/>
                  </a:lnTo>
                  <a:lnTo>
                    <a:pt x="573" y="160"/>
                  </a:lnTo>
                  <a:lnTo>
                    <a:pt x="569" y="162"/>
                  </a:lnTo>
                  <a:lnTo>
                    <a:pt x="567" y="162"/>
                  </a:lnTo>
                  <a:lnTo>
                    <a:pt x="564" y="164"/>
                  </a:lnTo>
                  <a:lnTo>
                    <a:pt x="561" y="166"/>
                  </a:lnTo>
                  <a:lnTo>
                    <a:pt x="558" y="167"/>
                  </a:lnTo>
                  <a:lnTo>
                    <a:pt x="556" y="173"/>
                  </a:lnTo>
                  <a:lnTo>
                    <a:pt x="554" y="175"/>
                  </a:lnTo>
                  <a:lnTo>
                    <a:pt x="551" y="176"/>
                  </a:lnTo>
                  <a:lnTo>
                    <a:pt x="551" y="182"/>
                  </a:lnTo>
                  <a:lnTo>
                    <a:pt x="551" y="184"/>
                  </a:lnTo>
                  <a:lnTo>
                    <a:pt x="551" y="187"/>
                  </a:lnTo>
                  <a:lnTo>
                    <a:pt x="551" y="191"/>
                  </a:lnTo>
                  <a:lnTo>
                    <a:pt x="550" y="193"/>
                  </a:lnTo>
                  <a:lnTo>
                    <a:pt x="550" y="196"/>
                  </a:lnTo>
                  <a:lnTo>
                    <a:pt x="550" y="199"/>
                  </a:lnTo>
                  <a:lnTo>
                    <a:pt x="550" y="200"/>
                  </a:lnTo>
                  <a:lnTo>
                    <a:pt x="551" y="204"/>
                  </a:lnTo>
                  <a:lnTo>
                    <a:pt x="554" y="212"/>
                  </a:lnTo>
                  <a:lnTo>
                    <a:pt x="554" y="215"/>
                  </a:lnTo>
                  <a:lnTo>
                    <a:pt x="556" y="216"/>
                  </a:lnTo>
                  <a:lnTo>
                    <a:pt x="556" y="218"/>
                  </a:lnTo>
                  <a:lnTo>
                    <a:pt x="558" y="218"/>
                  </a:lnTo>
                  <a:lnTo>
                    <a:pt x="561" y="221"/>
                  </a:lnTo>
                  <a:lnTo>
                    <a:pt x="564" y="221"/>
                  </a:lnTo>
                  <a:lnTo>
                    <a:pt x="567" y="221"/>
                  </a:lnTo>
                  <a:lnTo>
                    <a:pt x="567" y="222"/>
                  </a:lnTo>
                </a:path>
              </a:pathLst>
            </a:custGeom>
            <a:solidFill>
              <a:srgbClr val="00FF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35" name="Freeform 36"/>
            <p:cNvSpPr>
              <a:spLocks/>
            </p:cNvSpPr>
            <p:nvPr/>
          </p:nvSpPr>
          <p:spPr bwMode="auto">
            <a:xfrm>
              <a:off x="1219" y="1899"/>
              <a:ext cx="392" cy="329"/>
            </a:xfrm>
            <a:custGeom>
              <a:avLst/>
              <a:gdLst>
                <a:gd name="T0" fmla="*/ 1 w 657"/>
                <a:gd name="T1" fmla="*/ 1 h 551"/>
                <a:gd name="T2" fmla="*/ 1 w 657"/>
                <a:gd name="T3" fmla="*/ 1 h 551"/>
                <a:gd name="T4" fmla="*/ 1 w 657"/>
                <a:gd name="T5" fmla="*/ 1 h 551"/>
                <a:gd name="T6" fmla="*/ 1 w 657"/>
                <a:gd name="T7" fmla="*/ 1 h 551"/>
                <a:gd name="T8" fmla="*/ 1 w 657"/>
                <a:gd name="T9" fmla="*/ 1 h 551"/>
                <a:gd name="T10" fmla="*/ 1 w 657"/>
                <a:gd name="T11" fmla="*/ 1 h 551"/>
                <a:gd name="T12" fmla="*/ 1 w 657"/>
                <a:gd name="T13" fmla="*/ 1 h 551"/>
                <a:gd name="T14" fmla="*/ 1 w 657"/>
                <a:gd name="T15" fmla="*/ 1 h 551"/>
                <a:gd name="T16" fmla="*/ 1 w 657"/>
                <a:gd name="T17" fmla="*/ 1 h 551"/>
                <a:gd name="T18" fmla="*/ 1 w 657"/>
                <a:gd name="T19" fmla="*/ 1 h 551"/>
                <a:gd name="T20" fmla="*/ 1 w 657"/>
                <a:gd name="T21" fmla="*/ 1 h 551"/>
                <a:gd name="T22" fmla="*/ 1 w 657"/>
                <a:gd name="T23" fmla="*/ 1 h 551"/>
                <a:gd name="T24" fmla="*/ 1 w 657"/>
                <a:gd name="T25" fmla="*/ 1 h 551"/>
                <a:gd name="T26" fmla="*/ 1 w 657"/>
                <a:gd name="T27" fmla="*/ 1 h 551"/>
                <a:gd name="T28" fmla="*/ 1 w 657"/>
                <a:gd name="T29" fmla="*/ 1 h 551"/>
                <a:gd name="T30" fmla="*/ 1 w 657"/>
                <a:gd name="T31" fmla="*/ 1 h 551"/>
                <a:gd name="T32" fmla="*/ 1 w 657"/>
                <a:gd name="T33" fmla="*/ 1 h 551"/>
                <a:gd name="T34" fmla="*/ 1 w 657"/>
                <a:gd name="T35" fmla="*/ 1 h 551"/>
                <a:gd name="T36" fmla="*/ 1 w 657"/>
                <a:gd name="T37" fmla="*/ 1 h 551"/>
                <a:gd name="T38" fmla="*/ 1 w 657"/>
                <a:gd name="T39" fmla="*/ 1 h 551"/>
                <a:gd name="T40" fmla="*/ 1 w 657"/>
                <a:gd name="T41" fmla="*/ 1 h 551"/>
                <a:gd name="T42" fmla="*/ 1 w 657"/>
                <a:gd name="T43" fmla="*/ 1 h 551"/>
                <a:gd name="T44" fmla="*/ 1 w 657"/>
                <a:gd name="T45" fmla="*/ 1 h 551"/>
                <a:gd name="T46" fmla="*/ 1 w 657"/>
                <a:gd name="T47" fmla="*/ 1 h 551"/>
                <a:gd name="T48" fmla="*/ 1 w 657"/>
                <a:gd name="T49" fmla="*/ 1 h 551"/>
                <a:gd name="T50" fmla="*/ 1 w 657"/>
                <a:gd name="T51" fmla="*/ 1 h 551"/>
                <a:gd name="T52" fmla="*/ 1 w 657"/>
                <a:gd name="T53" fmla="*/ 1 h 551"/>
                <a:gd name="T54" fmla="*/ 1 w 657"/>
                <a:gd name="T55" fmla="*/ 1 h 551"/>
                <a:gd name="T56" fmla="*/ 1 w 657"/>
                <a:gd name="T57" fmla="*/ 1 h 551"/>
                <a:gd name="T58" fmla="*/ 1 w 657"/>
                <a:gd name="T59" fmla="*/ 1 h 551"/>
                <a:gd name="T60" fmla="*/ 1 w 657"/>
                <a:gd name="T61" fmla="*/ 1 h 551"/>
                <a:gd name="T62" fmla="*/ 1 w 657"/>
                <a:gd name="T63" fmla="*/ 1 h 551"/>
                <a:gd name="T64" fmla="*/ 1 w 657"/>
                <a:gd name="T65" fmla="*/ 1 h 551"/>
                <a:gd name="T66" fmla="*/ 1 w 657"/>
                <a:gd name="T67" fmla="*/ 1 h 551"/>
                <a:gd name="T68" fmla="*/ 1 w 657"/>
                <a:gd name="T69" fmla="*/ 1 h 551"/>
                <a:gd name="T70" fmla="*/ 1 w 657"/>
                <a:gd name="T71" fmla="*/ 1 h 551"/>
                <a:gd name="T72" fmla="*/ 1 w 657"/>
                <a:gd name="T73" fmla="*/ 1 h 551"/>
                <a:gd name="T74" fmla="*/ 1 w 657"/>
                <a:gd name="T75" fmla="*/ 1 h 551"/>
                <a:gd name="T76" fmla="*/ 1 w 657"/>
                <a:gd name="T77" fmla="*/ 1 h 551"/>
                <a:gd name="T78" fmla="*/ 1 w 657"/>
                <a:gd name="T79" fmla="*/ 1 h 551"/>
                <a:gd name="T80" fmla="*/ 1 w 657"/>
                <a:gd name="T81" fmla="*/ 1 h 551"/>
                <a:gd name="T82" fmla="*/ 1 w 657"/>
                <a:gd name="T83" fmla="*/ 1 h 551"/>
                <a:gd name="T84" fmla="*/ 1 w 657"/>
                <a:gd name="T85" fmla="*/ 1 h 551"/>
                <a:gd name="T86" fmla="*/ 1 w 657"/>
                <a:gd name="T87" fmla="*/ 1 h 551"/>
                <a:gd name="T88" fmla="*/ 1 w 657"/>
                <a:gd name="T89" fmla="*/ 1 h 551"/>
                <a:gd name="T90" fmla="*/ 1 w 657"/>
                <a:gd name="T91" fmla="*/ 1 h 551"/>
                <a:gd name="T92" fmla="*/ 1 w 657"/>
                <a:gd name="T93" fmla="*/ 1 h 551"/>
                <a:gd name="T94" fmla="*/ 1 w 657"/>
                <a:gd name="T95" fmla="*/ 1 h 551"/>
                <a:gd name="T96" fmla="*/ 1 w 657"/>
                <a:gd name="T97" fmla="*/ 1 h 551"/>
                <a:gd name="T98" fmla="*/ 1 w 657"/>
                <a:gd name="T99" fmla="*/ 1 h 551"/>
                <a:gd name="T100" fmla="*/ 1 w 657"/>
                <a:gd name="T101" fmla="*/ 1 h 551"/>
                <a:gd name="T102" fmla="*/ 1 w 657"/>
                <a:gd name="T103" fmla="*/ 1 h 551"/>
                <a:gd name="T104" fmla="*/ 1 w 657"/>
                <a:gd name="T105" fmla="*/ 1 h 551"/>
                <a:gd name="T106" fmla="*/ 1 w 657"/>
                <a:gd name="T107" fmla="*/ 1 h 551"/>
                <a:gd name="T108" fmla="*/ 1 w 657"/>
                <a:gd name="T109" fmla="*/ 1 h 551"/>
                <a:gd name="T110" fmla="*/ 1 w 657"/>
                <a:gd name="T111" fmla="*/ 1 h 551"/>
                <a:gd name="T112" fmla="*/ 1 w 657"/>
                <a:gd name="T113" fmla="*/ 1 h 551"/>
                <a:gd name="T114" fmla="*/ 1 w 657"/>
                <a:gd name="T115" fmla="*/ 1 h 551"/>
                <a:gd name="T116" fmla="*/ 1 w 657"/>
                <a:gd name="T117" fmla="*/ 1 h 551"/>
                <a:gd name="T118" fmla="*/ 1 w 657"/>
                <a:gd name="T119" fmla="*/ 1 h 5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7"/>
                <a:gd name="T181" fmla="*/ 0 h 551"/>
                <a:gd name="T182" fmla="*/ 657 w 657"/>
                <a:gd name="T183" fmla="*/ 551 h 5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7" h="551">
                  <a:moveTo>
                    <a:pt x="567" y="222"/>
                  </a:moveTo>
                  <a:lnTo>
                    <a:pt x="567" y="226"/>
                  </a:lnTo>
                  <a:lnTo>
                    <a:pt x="564" y="228"/>
                  </a:lnTo>
                  <a:lnTo>
                    <a:pt x="564" y="230"/>
                  </a:lnTo>
                  <a:lnTo>
                    <a:pt x="561" y="232"/>
                  </a:lnTo>
                  <a:lnTo>
                    <a:pt x="561" y="237"/>
                  </a:lnTo>
                  <a:lnTo>
                    <a:pt x="558" y="239"/>
                  </a:lnTo>
                  <a:lnTo>
                    <a:pt x="558" y="241"/>
                  </a:lnTo>
                  <a:lnTo>
                    <a:pt x="556" y="246"/>
                  </a:lnTo>
                  <a:lnTo>
                    <a:pt x="556" y="248"/>
                  </a:lnTo>
                  <a:lnTo>
                    <a:pt x="556" y="253"/>
                  </a:lnTo>
                  <a:lnTo>
                    <a:pt x="554" y="258"/>
                  </a:lnTo>
                  <a:lnTo>
                    <a:pt x="554" y="263"/>
                  </a:lnTo>
                  <a:lnTo>
                    <a:pt x="554" y="264"/>
                  </a:lnTo>
                  <a:lnTo>
                    <a:pt x="551" y="264"/>
                  </a:lnTo>
                  <a:lnTo>
                    <a:pt x="551" y="266"/>
                  </a:lnTo>
                  <a:lnTo>
                    <a:pt x="550" y="266"/>
                  </a:lnTo>
                  <a:lnTo>
                    <a:pt x="544" y="266"/>
                  </a:lnTo>
                  <a:lnTo>
                    <a:pt x="542" y="269"/>
                  </a:lnTo>
                  <a:lnTo>
                    <a:pt x="542" y="272"/>
                  </a:lnTo>
                  <a:lnTo>
                    <a:pt x="540" y="274"/>
                  </a:lnTo>
                  <a:lnTo>
                    <a:pt x="540" y="276"/>
                  </a:lnTo>
                  <a:lnTo>
                    <a:pt x="537" y="276"/>
                  </a:lnTo>
                  <a:lnTo>
                    <a:pt x="542" y="277"/>
                  </a:lnTo>
                  <a:lnTo>
                    <a:pt x="546" y="277"/>
                  </a:lnTo>
                  <a:lnTo>
                    <a:pt x="550" y="281"/>
                  </a:lnTo>
                  <a:lnTo>
                    <a:pt x="551" y="281"/>
                  </a:lnTo>
                  <a:lnTo>
                    <a:pt x="554" y="283"/>
                  </a:lnTo>
                  <a:lnTo>
                    <a:pt x="564" y="285"/>
                  </a:lnTo>
                  <a:lnTo>
                    <a:pt x="567" y="286"/>
                  </a:lnTo>
                  <a:lnTo>
                    <a:pt x="570" y="293"/>
                  </a:lnTo>
                  <a:lnTo>
                    <a:pt x="577" y="294"/>
                  </a:lnTo>
                  <a:lnTo>
                    <a:pt x="579" y="299"/>
                  </a:lnTo>
                  <a:lnTo>
                    <a:pt x="579" y="301"/>
                  </a:lnTo>
                  <a:lnTo>
                    <a:pt x="581" y="304"/>
                  </a:lnTo>
                  <a:lnTo>
                    <a:pt x="583" y="309"/>
                  </a:lnTo>
                  <a:lnTo>
                    <a:pt x="588" y="310"/>
                  </a:lnTo>
                  <a:lnTo>
                    <a:pt x="591" y="312"/>
                  </a:lnTo>
                  <a:lnTo>
                    <a:pt x="594" y="315"/>
                  </a:lnTo>
                  <a:lnTo>
                    <a:pt x="588" y="318"/>
                  </a:lnTo>
                  <a:lnTo>
                    <a:pt x="585" y="319"/>
                  </a:lnTo>
                  <a:lnTo>
                    <a:pt x="581" y="322"/>
                  </a:lnTo>
                  <a:lnTo>
                    <a:pt x="579" y="324"/>
                  </a:lnTo>
                  <a:lnTo>
                    <a:pt x="579" y="326"/>
                  </a:lnTo>
                  <a:lnTo>
                    <a:pt x="579" y="331"/>
                  </a:lnTo>
                  <a:lnTo>
                    <a:pt x="579" y="336"/>
                  </a:lnTo>
                  <a:lnTo>
                    <a:pt x="577" y="341"/>
                  </a:lnTo>
                  <a:lnTo>
                    <a:pt x="577" y="344"/>
                  </a:lnTo>
                  <a:lnTo>
                    <a:pt x="573" y="348"/>
                  </a:lnTo>
                  <a:lnTo>
                    <a:pt x="573" y="349"/>
                  </a:lnTo>
                  <a:lnTo>
                    <a:pt x="577" y="351"/>
                  </a:lnTo>
                  <a:lnTo>
                    <a:pt x="577" y="355"/>
                  </a:lnTo>
                  <a:lnTo>
                    <a:pt x="573" y="358"/>
                  </a:lnTo>
                  <a:lnTo>
                    <a:pt x="570" y="358"/>
                  </a:lnTo>
                  <a:lnTo>
                    <a:pt x="569" y="358"/>
                  </a:lnTo>
                  <a:lnTo>
                    <a:pt x="567" y="358"/>
                  </a:lnTo>
                  <a:lnTo>
                    <a:pt x="564" y="356"/>
                  </a:lnTo>
                  <a:lnTo>
                    <a:pt x="561" y="355"/>
                  </a:lnTo>
                  <a:lnTo>
                    <a:pt x="558" y="351"/>
                  </a:lnTo>
                  <a:lnTo>
                    <a:pt x="556" y="349"/>
                  </a:lnTo>
                  <a:lnTo>
                    <a:pt x="556" y="348"/>
                  </a:lnTo>
                  <a:lnTo>
                    <a:pt x="554" y="344"/>
                  </a:lnTo>
                  <a:lnTo>
                    <a:pt x="554" y="342"/>
                  </a:lnTo>
                  <a:lnTo>
                    <a:pt x="551" y="342"/>
                  </a:lnTo>
                  <a:lnTo>
                    <a:pt x="550" y="342"/>
                  </a:lnTo>
                  <a:lnTo>
                    <a:pt x="546" y="344"/>
                  </a:lnTo>
                  <a:lnTo>
                    <a:pt x="546" y="348"/>
                  </a:lnTo>
                  <a:lnTo>
                    <a:pt x="544" y="349"/>
                  </a:lnTo>
                  <a:lnTo>
                    <a:pt x="544" y="351"/>
                  </a:lnTo>
                  <a:lnTo>
                    <a:pt x="542" y="355"/>
                  </a:lnTo>
                  <a:lnTo>
                    <a:pt x="540" y="356"/>
                  </a:lnTo>
                  <a:lnTo>
                    <a:pt x="534" y="356"/>
                  </a:lnTo>
                  <a:lnTo>
                    <a:pt x="531" y="361"/>
                  </a:lnTo>
                  <a:lnTo>
                    <a:pt x="529" y="362"/>
                  </a:lnTo>
                  <a:lnTo>
                    <a:pt x="527" y="365"/>
                  </a:lnTo>
                  <a:lnTo>
                    <a:pt x="525" y="368"/>
                  </a:lnTo>
                  <a:lnTo>
                    <a:pt x="523" y="373"/>
                  </a:lnTo>
                  <a:lnTo>
                    <a:pt x="520" y="374"/>
                  </a:lnTo>
                  <a:lnTo>
                    <a:pt x="515" y="377"/>
                  </a:lnTo>
                  <a:lnTo>
                    <a:pt x="513" y="379"/>
                  </a:lnTo>
                  <a:lnTo>
                    <a:pt x="510" y="379"/>
                  </a:lnTo>
                  <a:lnTo>
                    <a:pt x="507" y="382"/>
                  </a:lnTo>
                  <a:lnTo>
                    <a:pt x="507" y="384"/>
                  </a:lnTo>
                  <a:lnTo>
                    <a:pt x="507" y="386"/>
                  </a:lnTo>
                  <a:lnTo>
                    <a:pt x="504" y="387"/>
                  </a:lnTo>
                  <a:lnTo>
                    <a:pt x="502" y="391"/>
                  </a:lnTo>
                  <a:lnTo>
                    <a:pt x="498" y="391"/>
                  </a:lnTo>
                  <a:lnTo>
                    <a:pt x="496" y="391"/>
                  </a:lnTo>
                  <a:lnTo>
                    <a:pt x="492" y="391"/>
                  </a:lnTo>
                  <a:lnTo>
                    <a:pt x="490" y="394"/>
                  </a:lnTo>
                  <a:lnTo>
                    <a:pt x="490" y="395"/>
                  </a:lnTo>
                  <a:lnTo>
                    <a:pt x="487" y="399"/>
                  </a:lnTo>
                  <a:lnTo>
                    <a:pt x="487" y="403"/>
                  </a:lnTo>
                  <a:lnTo>
                    <a:pt x="485" y="403"/>
                  </a:lnTo>
                  <a:lnTo>
                    <a:pt x="485" y="404"/>
                  </a:lnTo>
                  <a:lnTo>
                    <a:pt x="484" y="408"/>
                  </a:lnTo>
                  <a:lnTo>
                    <a:pt x="484" y="411"/>
                  </a:lnTo>
                  <a:lnTo>
                    <a:pt x="480" y="411"/>
                  </a:lnTo>
                  <a:lnTo>
                    <a:pt x="479" y="408"/>
                  </a:lnTo>
                  <a:lnTo>
                    <a:pt x="476" y="408"/>
                  </a:lnTo>
                  <a:lnTo>
                    <a:pt x="472" y="403"/>
                  </a:lnTo>
                  <a:lnTo>
                    <a:pt x="471" y="404"/>
                  </a:lnTo>
                  <a:lnTo>
                    <a:pt x="471" y="403"/>
                  </a:lnTo>
                  <a:lnTo>
                    <a:pt x="469" y="399"/>
                  </a:lnTo>
                  <a:lnTo>
                    <a:pt x="466" y="397"/>
                  </a:lnTo>
                  <a:lnTo>
                    <a:pt x="463" y="394"/>
                  </a:lnTo>
                  <a:lnTo>
                    <a:pt x="461" y="394"/>
                  </a:lnTo>
                  <a:lnTo>
                    <a:pt x="458" y="391"/>
                  </a:lnTo>
                  <a:lnTo>
                    <a:pt x="456" y="387"/>
                  </a:lnTo>
                  <a:lnTo>
                    <a:pt x="453" y="387"/>
                  </a:lnTo>
                  <a:lnTo>
                    <a:pt x="450" y="387"/>
                  </a:lnTo>
                  <a:lnTo>
                    <a:pt x="446" y="391"/>
                  </a:lnTo>
                  <a:lnTo>
                    <a:pt x="444" y="394"/>
                  </a:lnTo>
                  <a:lnTo>
                    <a:pt x="442" y="395"/>
                  </a:lnTo>
                  <a:lnTo>
                    <a:pt x="439" y="399"/>
                  </a:lnTo>
                  <a:lnTo>
                    <a:pt x="433" y="403"/>
                  </a:lnTo>
                  <a:lnTo>
                    <a:pt x="431" y="407"/>
                  </a:lnTo>
                  <a:lnTo>
                    <a:pt x="427" y="411"/>
                  </a:lnTo>
                  <a:lnTo>
                    <a:pt x="422" y="414"/>
                  </a:lnTo>
                  <a:lnTo>
                    <a:pt x="419" y="416"/>
                  </a:lnTo>
                  <a:lnTo>
                    <a:pt x="417" y="417"/>
                  </a:lnTo>
                  <a:lnTo>
                    <a:pt x="419" y="417"/>
                  </a:lnTo>
                  <a:lnTo>
                    <a:pt x="419" y="420"/>
                  </a:lnTo>
                  <a:lnTo>
                    <a:pt x="419" y="423"/>
                  </a:lnTo>
                  <a:lnTo>
                    <a:pt x="419" y="426"/>
                  </a:lnTo>
                  <a:lnTo>
                    <a:pt x="417" y="430"/>
                  </a:lnTo>
                  <a:lnTo>
                    <a:pt x="414" y="434"/>
                  </a:lnTo>
                  <a:lnTo>
                    <a:pt x="414" y="437"/>
                  </a:lnTo>
                  <a:lnTo>
                    <a:pt x="412" y="441"/>
                  </a:lnTo>
                  <a:lnTo>
                    <a:pt x="414" y="443"/>
                  </a:lnTo>
                  <a:lnTo>
                    <a:pt x="417" y="446"/>
                  </a:lnTo>
                  <a:lnTo>
                    <a:pt x="422" y="450"/>
                  </a:lnTo>
                  <a:lnTo>
                    <a:pt x="425" y="450"/>
                  </a:lnTo>
                  <a:lnTo>
                    <a:pt x="427" y="453"/>
                  </a:lnTo>
                  <a:lnTo>
                    <a:pt x="427" y="458"/>
                  </a:lnTo>
                  <a:lnTo>
                    <a:pt x="427" y="462"/>
                  </a:lnTo>
                  <a:lnTo>
                    <a:pt x="425" y="464"/>
                  </a:lnTo>
                  <a:lnTo>
                    <a:pt x="422" y="466"/>
                  </a:lnTo>
                  <a:lnTo>
                    <a:pt x="419" y="466"/>
                  </a:lnTo>
                  <a:lnTo>
                    <a:pt x="417" y="468"/>
                  </a:lnTo>
                  <a:lnTo>
                    <a:pt x="414" y="471"/>
                  </a:lnTo>
                  <a:lnTo>
                    <a:pt x="412" y="473"/>
                  </a:lnTo>
                  <a:lnTo>
                    <a:pt x="409" y="473"/>
                  </a:lnTo>
                  <a:lnTo>
                    <a:pt x="407" y="473"/>
                  </a:lnTo>
                  <a:lnTo>
                    <a:pt x="407" y="476"/>
                  </a:lnTo>
                  <a:lnTo>
                    <a:pt x="404" y="476"/>
                  </a:lnTo>
                  <a:lnTo>
                    <a:pt x="402" y="476"/>
                  </a:lnTo>
                  <a:lnTo>
                    <a:pt x="399" y="478"/>
                  </a:lnTo>
                  <a:lnTo>
                    <a:pt x="398" y="478"/>
                  </a:lnTo>
                  <a:lnTo>
                    <a:pt x="395" y="485"/>
                  </a:lnTo>
                  <a:lnTo>
                    <a:pt x="395" y="487"/>
                  </a:lnTo>
                  <a:lnTo>
                    <a:pt x="395" y="491"/>
                  </a:lnTo>
                  <a:lnTo>
                    <a:pt x="395" y="498"/>
                  </a:lnTo>
                  <a:lnTo>
                    <a:pt x="392" y="501"/>
                  </a:lnTo>
                  <a:lnTo>
                    <a:pt x="392" y="504"/>
                  </a:lnTo>
                  <a:lnTo>
                    <a:pt x="390" y="505"/>
                  </a:lnTo>
                  <a:lnTo>
                    <a:pt x="390" y="510"/>
                  </a:lnTo>
                  <a:lnTo>
                    <a:pt x="390" y="513"/>
                  </a:lnTo>
                  <a:lnTo>
                    <a:pt x="387" y="513"/>
                  </a:lnTo>
                  <a:lnTo>
                    <a:pt x="387" y="515"/>
                  </a:lnTo>
                  <a:lnTo>
                    <a:pt x="387" y="517"/>
                  </a:lnTo>
                  <a:lnTo>
                    <a:pt x="385" y="517"/>
                  </a:lnTo>
                  <a:lnTo>
                    <a:pt x="387" y="518"/>
                  </a:lnTo>
                  <a:lnTo>
                    <a:pt x="390" y="526"/>
                  </a:lnTo>
                  <a:lnTo>
                    <a:pt x="390" y="528"/>
                  </a:lnTo>
                  <a:lnTo>
                    <a:pt x="390" y="530"/>
                  </a:lnTo>
                  <a:lnTo>
                    <a:pt x="390" y="534"/>
                  </a:lnTo>
                  <a:lnTo>
                    <a:pt x="387" y="530"/>
                  </a:lnTo>
                  <a:lnTo>
                    <a:pt x="385" y="534"/>
                  </a:lnTo>
                  <a:lnTo>
                    <a:pt x="383" y="536"/>
                  </a:lnTo>
                  <a:lnTo>
                    <a:pt x="383" y="539"/>
                  </a:lnTo>
                  <a:lnTo>
                    <a:pt x="380" y="542"/>
                  </a:lnTo>
                  <a:lnTo>
                    <a:pt x="380" y="544"/>
                  </a:lnTo>
                  <a:lnTo>
                    <a:pt x="377" y="547"/>
                  </a:lnTo>
                  <a:lnTo>
                    <a:pt x="374" y="547"/>
                  </a:lnTo>
                  <a:lnTo>
                    <a:pt x="372" y="547"/>
                  </a:lnTo>
                  <a:lnTo>
                    <a:pt x="371" y="547"/>
                  </a:lnTo>
                  <a:lnTo>
                    <a:pt x="368" y="550"/>
                  </a:lnTo>
                  <a:lnTo>
                    <a:pt x="362" y="550"/>
                  </a:lnTo>
                  <a:lnTo>
                    <a:pt x="360" y="547"/>
                  </a:lnTo>
                  <a:lnTo>
                    <a:pt x="353" y="544"/>
                  </a:lnTo>
                  <a:lnTo>
                    <a:pt x="350" y="544"/>
                  </a:lnTo>
                  <a:lnTo>
                    <a:pt x="345" y="542"/>
                  </a:lnTo>
                  <a:lnTo>
                    <a:pt x="345" y="539"/>
                  </a:lnTo>
                  <a:lnTo>
                    <a:pt x="345" y="536"/>
                  </a:lnTo>
                  <a:lnTo>
                    <a:pt x="345" y="534"/>
                  </a:lnTo>
                  <a:lnTo>
                    <a:pt x="342" y="534"/>
                  </a:lnTo>
                  <a:lnTo>
                    <a:pt x="335" y="534"/>
                  </a:lnTo>
                  <a:lnTo>
                    <a:pt x="331" y="534"/>
                  </a:lnTo>
                  <a:lnTo>
                    <a:pt x="328" y="534"/>
                  </a:lnTo>
                  <a:lnTo>
                    <a:pt x="326" y="530"/>
                  </a:lnTo>
                  <a:lnTo>
                    <a:pt x="326" y="528"/>
                  </a:lnTo>
                  <a:lnTo>
                    <a:pt x="326" y="526"/>
                  </a:lnTo>
                  <a:lnTo>
                    <a:pt x="323" y="526"/>
                  </a:lnTo>
                  <a:lnTo>
                    <a:pt x="323" y="524"/>
                  </a:lnTo>
                  <a:lnTo>
                    <a:pt x="318" y="522"/>
                  </a:lnTo>
                  <a:lnTo>
                    <a:pt x="314" y="518"/>
                  </a:lnTo>
                  <a:lnTo>
                    <a:pt x="311" y="517"/>
                  </a:lnTo>
                  <a:lnTo>
                    <a:pt x="311" y="515"/>
                  </a:lnTo>
                  <a:lnTo>
                    <a:pt x="311" y="510"/>
                  </a:lnTo>
                  <a:lnTo>
                    <a:pt x="311" y="507"/>
                  </a:lnTo>
                  <a:lnTo>
                    <a:pt x="311" y="505"/>
                  </a:lnTo>
                  <a:lnTo>
                    <a:pt x="308" y="505"/>
                  </a:lnTo>
                  <a:lnTo>
                    <a:pt x="308" y="504"/>
                  </a:lnTo>
                  <a:lnTo>
                    <a:pt x="308" y="501"/>
                  </a:lnTo>
                  <a:lnTo>
                    <a:pt x="306" y="501"/>
                  </a:lnTo>
                  <a:lnTo>
                    <a:pt x="306" y="498"/>
                  </a:lnTo>
                  <a:lnTo>
                    <a:pt x="304" y="498"/>
                  </a:lnTo>
                  <a:lnTo>
                    <a:pt x="301" y="497"/>
                  </a:lnTo>
                  <a:lnTo>
                    <a:pt x="299" y="497"/>
                  </a:lnTo>
                  <a:lnTo>
                    <a:pt x="296" y="497"/>
                  </a:lnTo>
                  <a:lnTo>
                    <a:pt x="294" y="497"/>
                  </a:lnTo>
                  <a:lnTo>
                    <a:pt x="291" y="497"/>
                  </a:lnTo>
                  <a:lnTo>
                    <a:pt x="285" y="497"/>
                  </a:lnTo>
                  <a:lnTo>
                    <a:pt x="282" y="497"/>
                  </a:lnTo>
                  <a:lnTo>
                    <a:pt x="279" y="497"/>
                  </a:lnTo>
                  <a:lnTo>
                    <a:pt x="277" y="497"/>
                  </a:lnTo>
                  <a:lnTo>
                    <a:pt x="274" y="497"/>
                  </a:lnTo>
                  <a:lnTo>
                    <a:pt x="271" y="494"/>
                  </a:lnTo>
                  <a:lnTo>
                    <a:pt x="269" y="491"/>
                  </a:lnTo>
                  <a:lnTo>
                    <a:pt x="269" y="489"/>
                  </a:lnTo>
                  <a:lnTo>
                    <a:pt x="269" y="487"/>
                  </a:lnTo>
                  <a:lnTo>
                    <a:pt x="269" y="485"/>
                  </a:lnTo>
                  <a:lnTo>
                    <a:pt x="274" y="478"/>
                  </a:lnTo>
                  <a:lnTo>
                    <a:pt x="277" y="476"/>
                  </a:lnTo>
                  <a:lnTo>
                    <a:pt x="277" y="471"/>
                  </a:lnTo>
                  <a:lnTo>
                    <a:pt x="279" y="468"/>
                  </a:lnTo>
                  <a:lnTo>
                    <a:pt x="279" y="466"/>
                  </a:lnTo>
                  <a:lnTo>
                    <a:pt x="279" y="464"/>
                  </a:lnTo>
                  <a:lnTo>
                    <a:pt x="279" y="462"/>
                  </a:lnTo>
                  <a:lnTo>
                    <a:pt x="282" y="462"/>
                  </a:lnTo>
                  <a:lnTo>
                    <a:pt x="282" y="459"/>
                  </a:lnTo>
                  <a:lnTo>
                    <a:pt x="282" y="454"/>
                  </a:lnTo>
                  <a:lnTo>
                    <a:pt x="285" y="453"/>
                  </a:lnTo>
                  <a:lnTo>
                    <a:pt x="285" y="450"/>
                  </a:lnTo>
                  <a:lnTo>
                    <a:pt x="285" y="446"/>
                  </a:lnTo>
                  <a:lnTo>
                    <a:pt x="285" y="443"/>
                  </a:lnTo>
                  <a:lnTo>
                    <a:pt x="282" y="441"/>
                  </a:lnTo>
                  <a:lnTo>
                    <a:pt x="282" y="440"/>
                  </a:lnTo>
                  <a:lnTo>
                    <a:pt x="282" y="437"/>
                  </a:lnTo>
                  <a:lnTo>
                    <a:pt x="279" y="434"/>
                  </a:lnTo>
                  <a:lnTo>
                    <a:pt x="279" y="432"/>
                  </a:lnTo>
                  <a:lnTo>
                    <a:pt x="274" y="427"/>
                  </a:lnTo>
                  <a:lnTo>
                    <a:pt x="274" y="423"/>
                  </a:lnTo>
                  <a:lnTo>
                    <a:pt x="271" y="420"/>
                  </a:lnTo>
                  <a:lnTo>
                    <a:pt x="271" y="416"/>
                  </a:lnTo>
                  <a:lnTo>
                    <a:pt x="271" y="411"/>
                  </a:lnTo>
                  <a:lnTo>
                    <a:pt x="271" y="408"/>
                  </a:lnTo>
                  <a:lnTo>
                    <a:pt x="269" y="404"/>
                  </a:lnTo>
                  <a:lnTo>
                    <a:pt x="267" y="404"/>
                  </a:lnTo>
                  <a:lnTo>
                    <a:pt x="265" y="404"/>
                  </a:lnTo>
                  <a:lnTo>
                    <a:pt x="262" y="404"/>
                  </a:lnTo>
                  <a:lnTo>
                    <a:pt x="262" y="403"/>
                  </a:lnTo>
                  <a:lnTo>
                    <a:pt x="260" y="397"/>
                  </a:lnTo>
                  <a:lnTo>
                    <a:pt x="256" y="395"/>
                  </a:lnTo>
                  <a:lnTo>
                    <a:pt x="255" y="394"/>
                  </a:lnTo>
                  <a:lnTo>
                    <a:pt x="252" y="391"/>
                  </a:lnTo>
                  <a:lnTo>
                    <a:pt x="252" y="387"/>
                  </a:lnTo>
                  <a:lnTo>
                    <a:pt x="252" y="384"/>
                  </a:lnTo>
                  <a:lnTo>
                    <a:pt x="252" y="382"/>
                  </a:lnTo>
                  <a:lnTo>
                    <a:pt x="252" y="379"/>
                  </a:lnTo>
                  <a:lnTo>
                    <a:pt x="252" y="377"/>
                  </a:lnTo>
                  <a:lnTo>
                    <a:pt x="250" y="374"/>
                  </a:lnTo>
                  <a:lnTo>
                    <a:pt x="247" y="373"/>
                  </a:lnTo>
                  <a:lnTo>
                    <a:pt x="242" y="373"/>
                  </a:lnTo>
                  <a:lnTo>
                    <a:pt x="242" y="370"/>
                  </a:lnTo>
                  <a:lnTo>
                    <a:pt x="240" y="365"/>
                  </a:lnTo>
                  <a:lnTo>
                    <a:pt x="235" y="362"/>
                  </a:lnTo>
                  <a:lnTo>
                    <a:pt x="231" y="362"/>
                  </a:lnTo>
                  <a:lnTo>
                    <a:pt x="230" y="362"/>
                  </a:lnTo>
                  <a:lnTo>
                    <a:pt x="225" y="361"/>
                  </a:lnTo>
                  <a:lnTo>
                    <a:pt x="223" y="361"/>
                  </a:lnTo>
                  <a:lnTo>
                    <a:pt x="223" y="358"/>
                  </a:lnTo>
                  <a:lnTo>
                    <a:pt x="220" y="361"/>
                  </a:lnTo>
                  <a:lnTo>
                    <a:pt x="217" y="358"/>
                  </a:lnTo>
                  <a:lnTo>
                    <a:pt x="215" y="356"/>
                  </a:lnTo>
                  <a:lnTo>
                    <a:pt x="214" y="356"/>
                  </a:lnTo>
                  <a:lnTo>
                    <a:pt x="208" y="356"/>
                  </a:lnTo>
                  <a:lnTo>
                    <a:pt x="206" y="355"/>
                  </a:lnTo>
                  <a:lnTo>
                    <a:pt x="208" y="351"/>
                  </a:lnTo>
                  <a:lnTo>
                    <a:pt x="208" y="348"/>
                  </a:lnTo>
                  <a:lnTo>
                    <a:pt x="211" y="344"/>
                  </a:lnTo>
                  <a:lnTo>
                    <a:pt x="211" y="341"/>
                  </a:lnTo>
                  <a:lnTo>
                    <a:pt x="211" y="336"/>
                  </a:lnTo>
                  <a:lnTo>
                    <a:pt x="208" y="332"/>
                  </a:lnTo>
                  <a:lnTo>
                    <a:pt x="206" y="336"/>
                  </a:lnTo>
                  <a:lnTo>
                    <a:pt x="203" y="338"/>
                  </a:lnTo>
                  <a:lnTo>
                    <a:pt x="200" y="338"/>
                  </a:lnTo>
                  <a:lnTo>
                    <a:pt x="198" y="341"/>
                  </a:lnTo>
                  <a:lnTo>
                    <a:pt x="196" y="342"/>
                  </a:lnTo>
                  <a:lnTo>
                    <a:pt x="193" y="344"/>
                  </a:lnTo>
                  <a:lnTo>
                    <a:pt x="190" y="348"/>
                  </a:lnTo>
                  <a:lnTo>
                    <a:pt x="188" y="348"/>
                  </a:lnTo>
                  <a:lnTo>
                    <a:pt x="184" y="349"/>
                  </a:lnTo>
                  <a:lnTo>
                    <a:pt x="184" y="351"/>
                  </a:lnTo>
                  <a:lnTo>
                    <a:pt x="181" y="351"/>
                  </a:lnTo>
                  <a:lnTo>
                    <a:pt x="181" y="355"/>
                  </a:lnTo>
                  <a:lnTo>
                    <a:pt x="181" y="356"/>
                  </a:lnTo>
                  <a:lnTo>
                    <a:pt x="179" y="358"/>
                  </a:lnTo>
                  <a:lnTo>
                    <a:pt x="179" y="361"/>
                  </a:lnTo>
                  <a:lnTo>
                    <a:pt x="179" y="362"/>
                  </a:lnTo>
                  <a:lnTo>
                    <a:pt x="176" y="362"/>
                  </a:lnTo>
                  <a:lnTo>
                    <a:pt x="173" y="362"/>
                  </a:lnTo>
                  <a:lnTo>
                    <a:pt x="173" y="368"/>
                  </a:lnTo>
                  <a:lnTo>
                    <a:pt x="171" y="370"/>
                  </a:lnTo>
                  <a:lnTo>
                    <a:pt x="169" y="368"/>
                  </a:lnTo>
                  <a:lnTo>
                    <a:pt x="167" y="368"/>
                  </a:lnTo>
                  <a:lnTo>
                    <a:pt x="164" y="365"/>
                  </a:lnTo>
                  <a:lnTo>
                    <a:pt x="162" y="362"/>
                  </a:lnTo>
                  <a:lnTo>
                    <a:pt x="156" y="362"/>
                  </a:lnTo>
                  <a:lnTo>
                    <a:pt x="152" y="361"/>
                  </a:lnTo>
                  <a:lnTo>
                    <a:pt x="152" y="358"/>
                  </a:lnTo>
                  <a:lnTo>
                    <a:pt x="154" y="355"/>
                  </a:lnTo>
                  <a:lnTo>
                    <a:pt x="156" y="355"/>
                  </a:lnTo>
                  <a:lnTo>
                    <a:pt x="156" y="349"/>
                  </a:lnTo>
                  <a:lnTo>
                    <a:pt x="154" y="349"/>
                  </a:lnTo>
                  <a:lnTo>
                    <a:pt x="149" y="349"/>
                  </a:lnTo>
                  <a:lnTo>
                    <a:pt x="149" y="351"/>
                  </a:lnTo>
                  <a:lnTo>
                    <a:pt x="147" y="355"/>
                  </a:lnTo>
                  <a:lnTo>
                    <a:pt x="144" y="355"/>
                  </a:lnTo>
                  <a:lnTo>
                    <a:pt x="142" y="355"/>
                  </a:lnTo>
                  <a:lnTo>
                    <a:pt x="139" y="355"/>
                  </a:lnTo>
                  <a:lnTo>
                    <a:pt x="136" y="355"/>
                  </a:lnTo>
                  <a:lnTo>
                    <a:pt x="136" y="356"/>
                  </a:lnTo>
                  <a:lnTo>
                    <a:pt x="135" y="356"/>
                  </a:lnTo>
                  <a:lnTo>
                    <a:pt x="132" y="358"/>
                  </a:lnTo>
                  <a:lnTo>
                    <a:pt x="132" y="362"/>
                  </a:lnTo>
                  <a:lnTo>
                    <a:pt x="129" y="365"/>
                  </a:lnTo>
                  <a:lnTo>
                    <a:pt x="127" y="365"/>
                  </a:lnTo>
                  <a:lnTo>
                    <a:pt x="125" y="365"/>
                  </a:lnTo>
                  <a:lnTo>
                    <a:pt x="122" y="365"/>
                  </a:lnTo>
                  <a:lnTo>
                    <a:pt x="119" y="365"/>
                  </a:lnTo>
                  <a:lnTo>
                    <a:pt x="114" y="362"/>
                  </a:lnTo>
                  <a:lnTo>
                    <a:pt x="114" y="361"/>
                  </a:lnTo>
                  <a:lnTo>
                    <a:pt x="113" y="361"/>
                  </a:lnTo>
                  <a:lnTo>
                    <a:pt x="110" y="361"/>
                  </a:lnTo>
                  <a:lnTo>
                    <a:pt x="108" y="361"/>
                  </a:lnTo>
                  <a:lnTo>
                    <a:pt x="106" y="361"/>
                  </a:lnTo>
                  <a:lnTo>
                    <a:pt x="102" y="361"/>
                  </a:lnTo>
                  <a:lnTo>
                    <a:pt x="100" y="358"/>
                  </a:lnTo>
                  <a:lnTo>
                    <a:pt x="95" y="355"/>
                  </a:lnTo>
                  <a:lnTo>
                    <a:pt x="93" y="351"/>
                  </a:lnTo>
                  <a:lnTo>
                    <a:pt x="93" y="349"/>
                  </a:lnTo>
                  <a:lnTo>
                    <a:pt x="90" y="344"/>
                  </a:lnTo>
                  <a:lnTo>
                    <a:pt x="87" y="342"/>
                  </a:lnTo>
                  <a:lnTo>
                    <a:pt x="87" y="341"/>
                  </a:lnTo>
                  <a:lnTo>
                    <a:pt x="85" y="336"/>
                  </a:lnTo>
                  <a:lnTo>
                    <a:pt x="83" y="332"/>
                  </a:lnTo>
                  <a:lnTo>
                    <a:pt x="81" y="331"/>
                  </a:lnTo>
                  <a:lnTo>
                    <a:pt x="81" y="329"/>
                  </a:lnTo>
                  <a:lnTo>
                    <a:pt x="78" y="326"/>
                  </a:lnTo>
                  <a:lnTo>
                    <a:pt x="78" y="324"/>
                  </a:lnTo>
                  <a:lnTo>
                    <a:pt x="81" y="322"/>
                  </a:lnTo>
                  <a:lnTo>
                    <a:pt x="83" y="322"/>
                  </a:lnTo>
                  <a:lnTo>
                    <a:pt x="85" y="319"/>
                  </a:lnTo>
                  <a:lnTo>
                    <a:pt x="87" y="315"/>
                  </a:lnTo>
                  <a:lnTo>
                    <a:pt x="87" y="312"/>
                  </a:lnTo>
                  <a:lnTo>
                    <a:pt x="87" y="310"/>
                  </a:lnTo>
                  <a:lnTo>
                    <a:pt x="87" y="309"/>
                  </a:lnTo>
                  <a:lnTo>
                    <a:pt x="85" y="309"/>
                  </a:lnTo>
                  <a:lnTo>
                    <a:pt x="85" y="306"/>
                  </a:lnTo>
                  <a:lnTo>
                    <a:pt x="85" y="301"/>
                  </a:lnTo>
                  <a:lnTo>
                    <a:pt x="85" y="299"/>
                  </a:lnTo>
                  <a:lnTo>
                    <a:pt x="83" y="296"/>
                  </a:lnTo>
                  <a:lnTo>
                    <a:pt x="83" y="294"/>
                  </a:lnTo>
                  <a:lnTo>
                    <a:pt x="83" y="293"/>
                  </a:lnTo>
                  <a:lnTo>
                    <a:pt x="81" y="289"/>
                  </a:lnTo>
                  <a:lnTo>
                    <a:pt x="83" y="286"/>
                  </a:lnTo>
                  <a:lnTo>
                    <a:pt x="81" y="286"/>
                  </a:lnTo>
                  <a:lnTo>
                    <a:pt x="81" y="283"/>
                  </a:lnTo>
                  <a:lnTo>
                    <a:pt x="78" y="283"/>
                  </a:lnTo>
                  <a:lnTo>
                    <a:pt x="78" y="277"/>
                  </a:lnTo>
                  <a:lnTo>
                    <a:pt x="73" y="277"/>
                  </a:lnTo>
                  <a:lnTo>
                    <a:pt x="73" y="281"/>
                  </a:lnTo>
                  <a:lnTo>
                    <a:pt x="71" y="283"/>
                  </a:lnTo>
                  <a:lnTo>
                    <a:pt x="69" y="285"/>
                  </a:lnTo>
                  <a:lnTo>
                    <a:pt x="66" y="286"/>
                  </a:lnTo>
                  <a:lnTo>
                    <a:pt x="63" y="289"/>
                  </a:lnTo>
                  <a:lnTo>
                    <a:pt x="60" y="289"/>
                  </a:lnTo>
                  <a:lnTo>
                    <a:pt x="58" y="293"/>
                  </a:lnTo>
                  <a:lnTo>
                    <a:pt x="56" y="293"/>
                  </a:lnTo>
                  <a:lnTo>
                    <a:pt x="54" y="293"/>
                  </a:lnTo>
                  <a:lnTo>
                    <a:pt x="51" y="294"/>
                  </a:lnTo>
                  <a:lnTo>
                    <a:pt x="49" y="294"/>
                  </a:lnTo>
                  <a:lnTo>
                    <a:pt x="46" y="294"/>
                  </a:lnTo>
                  <a:lnTo>
                    <a:pt x="44" y="293"/>
                  </a:lnTo>
                  <a:lnTo>
                    <a:pt x="41" y="293"/>
                  </a:lnTo>
                  <a:lnTo>
                    <a:pt x="38" y="293"/>
                  </a:lnTo>
                  <a:lnTo>
                    <a:pt x="36" y="289"/>
                  </a:lnTo>
                  <a:lnTo>
                    <a:pt x="33" y="293"/>
                  </a:lnTo>
                  <a:lnTo>
                    <a:pt x="31" y="293"/>
                  </a:lnTo>
                  <a:lnTo>
                    <a:pt x="31" y="289"/>
                  </a:lnTo>
                  <a:lnTo>
                    <a:pt x="27" y="289"/>
                  </a:lnTo>
                  <a:lnTo>
                    <a:pt x="27" y="293"/>
                  </a:lnTo>
                  <a:lnTo>
                    <a:pt x="25" y="293"/>
                  </a:lnTo>
                  <a:lnTo>
                    <a:pt x="21" y="293"/>
                  </a:lnTo>
                  <a:lnTo>
                    <a:pt x="21" y="294"/>
                  </a:lnTo>
                  <a:lnTo>
                    <a:pt x="19" y="294"/>
                  </a:lnTo>
                  <a:lnTo>
                    <a:pt x="19" y="296"/>
                  </a:lnTo>
                  <a:lnTo>
                    <a:pt x="14" y="296"/>
                  </a:lnTo>
                  <a:lnTo>
                    <a:pt x="12" y="296"/>
                  </a:lnTo>
                  <a:lnTo>
                    <a:pt x="9" y="296"/>
                  </a:lnTo>
                  <a:lnTo>
                    <a:pt x="6" y="296"/>
                  </a:lnTo>
                  <a:lnTo>
                    <a:pt x="4" y="294"/>
                  </a:lnTo>
                  <a:lnTo>
                    <a:pt x="1" y="294"/>
                  </a:lnTo>
                  <a:lnTo>
                    <a:pt x="0" y="293"/>
                  </a:lnTo>
                  <a:lnTo>
                    <a:pt x="0" y="286"/>
                  </a:lnTo>
                  <a:lnTo>
                    <a:pt x="0" y="283"/>
                  </a:lnTo>
                  <a:lnTo>
                    <a:pt x="0" y="277"/>
                  </a:lnTo>
                  <a:lnTo>
                    <a:pt x="1" y="276"/>
                  </a:lnTo>
                  <a:lnTo>
                    <a:pt x="1" y="274"/>
                  </a:lnTo>
                  <a:lnTo>
                    <a:pt x="1" y="272"/>
                  </a:lnTo>
                  <a:lnTo>
                    <a:pt x="1" y="269"/>
                  </a:lnTo>
                  <a:lnTo>
                    <a:pt x="4" y="266"/>
                  </a:lnTo>
                  <a:lnTo>
                    <a:pt x="6" y="266"/>
                  </a:lnTo>
                  <a:lnTo>
                    <a:pt x="6" y="264"/>
                  </a:lnTo>
                  <a:lnTo>
                    <a:pt x="12" y="264"/>
                  </a:lnTo>
                  <a:lnTo>
                    <a:pt x="14" y="263"/>
                  </a:lnTo>
                  <a:lnTo>
                    <a:pt x="12" y="258"/>
                  </a:lnTo>
                  <a:lnTo>
                    <a:pt x="12" y="254"/>
                  </a:lnTo>
                  <a:lnTo>
                    <a:pt x="9" y="253"/>
                  </a:lnTo>
                  <a:lnTo>
                    <a:pt x="9" y="251"/>
                  </a:lnTo>
                  <a:lnTo>
                    <a:pt x="9" y="246"/>
                  </a:lnTo>
                  <a:lnTo>
                    <a:pt x="12" y="246"/>
                  </a:lnTo>
                  <a:lnTo>
                    <a:pt x="14" y="246"/>
                  </a:lnTo>
                  <a:lnTo>
                    <a:pt x="17" y="245"/>
                  </a:lnTo>
                  <a:lnTo>
                    <a:pt x="19" y="245"/>
                  </a:lnTo>
                  <a:lnTo>
                    <a:pt x="19" y="241"/>
                  </a:lnTo>
                  <a:lnTo>
                    <a:pt x="19" y="239"/>
                  </a:lnTo>
                  <a:lnTo>
                    <a:pt x="19" y="237"/>
                  </a:lnTo>
                  <a:lnTo>
                    <a:pt x="17" y="235"/>
                  </a:lnTo>
                  <a:lnTo>
                    <a:pt x="14" y="235"/>
                  </a:lnTo>
                  <a:lnTo>
                    <a:pt x="17" y="230"/>
                  </a:lnTo>
                  <a:lnTo>
                    <a:pt x="19" y="228"/>
                  </a:lnTo>
                  <a:lnTo>
                    <a:pt x="19" y="226"/>
                  </a:lnTo>
                  <a:lnTo>
                    <a:pt x="17" y="222"/>
                  </a:lnTo>
                  <a:lnTo>
                    <a:pt x="14" y="222"/>
                  </a:lnTo>
                  <a:lnTo>
                    <a:pt x="14" y="221"/>
                  </a:lnTo>
                  <a:lnTo>
                    <a:pt x="12" y="218"/>
                  </a:lnTo>
                  <a:lnTo>
                    <a:pt x="9" y="216"/>
                  </a:lnTo>
                  <a:lnTo>
                    <a:pt x="9" y="212"/>
                  </a:lnTo>
                  <a:lnTo>
                    <a:pt x="12" y="208"/>
                  </a:lnTo>
                  <a:lnTo>
                    <a:pt x="14" y="202"/>
                  </a:lnTo>
                  <a:lnTo>
                    <a:pt x="14" y="200"/>
                  </a:lnTo>
                  <a:lnTo>
                    <a:pt x="14" y="199"/>
                  </a:lnTo>
                  <a:lnTo>
                    <a:pt x="17" y="196"/>
                  </a:lnTo>
                  <a:lnTo>
                    <a:pt x="17" y="191"/>
                  </a:lnTo>
                  <a:lnTo>
                    <a:pt x="19" y="189"/>
                  </a:lnTo>
                  <a:lnTo>
                    <a:pt x="19" y="187"/>
                  </a:lnTo>
                  <a:lnTo>
                    <a:pt x="21" y="184"/>
                  </a:lnTo>
                  <a:lnTo>
                    <a:pt x="21" y="182"/>
                  </a:lnTo>
                  <a:lnTo>
                    <a:pt x="25" y="179"/>
                  </a:lnTo>
                  <a:lnTo>
                    <a:pt x="27" y="179"/>
                  </a:lnTo>
                  <a:lnTo>
                    <a:pt x="29" y="179"/>
                  </a:lnTo>
                  <a:lnTo>
                    <a:pt x="29" y="182"/>
                  </a:lnTo>
                  <a:lnTo>
                    <a:pt x="29" y="184"/>
                  </a:lnTo>
                  <a:lnTo>
                    <a:pt x="31" y="187"/>
                  </a:lnTo>
                  <a:lnTo>
                    <a:pt x="33" y="189"/>
                  </a:lnTo>
                  <a:lnTo>
                    <a:pt x="38" y="191"/>
                  </a:lnTo>
                  <a:lnTo>
                    <a:pt x="38" y="193"/>
                  </a:lnTo>
                  <a:lnTo>
                    <a:pt x="41" y="196"/>
                  </a:lnTo>
                  <a:lnTo>
                    <a:pt x="38" y="196"/>
                  </a:lnTo>
                  <a:lnTo>
                    <a:pt x="41" y="200"/>
                  </a:lnTo>
                  <a:lnTo>
                    <a:pt x="41" y="204"/>
                  </a:lnTo>
                  <a:lnTo>
                    <a:pt x="44" y="208"/>
                  </a:lnTo>
                  <a:lnTo>
                    <a:pt x="44" y="209"/>
                  </a:lnTo>
                  <a:lnTo>
                    <a:pt x="46" y="212"/>
                  </a:lnTo>
                  <a:lnTo>
                    <a:pt x="46" y="215"/>
                  </a:lnTo>
                  <a:lnTo>
                    <a:pt x="46" y="216"/>
                  </a:lnTo>
                  <a:lnTo>
                    <a:pt x="46" y="218"/>
                  </a:lnTo>
                  <a:lnTo>
                    <a:pt x="46" y="221"/>
                  </a:lnTo>
                  <a:lnTo>
                    <a:pt x="51" y="222"/>
                  </a:lnTo>
                  <a:lnTo>
                    <a:pt x="51" y="226"/>
                  </a:lnTo>
                  <a:lnTo>
                    <a:pt x="56" y="226"/>
                  </a:lnTo>
                  <a:lnTo>
                    <a:pt x="58" y="226"/>
                  </a:lnTo>
                  <a:lnTo>
                    <a:pt x="60" y="228"/>
                  </a:lnTo>
                  <a:lnTo>
                    <a:pt x="60" y="230"/>
                  </a:lnTo>
                  <a:lnTo>
                    <a:pt x="63" y="230"/>
                  </a:lnTo>
                  <a:lnTo>
                    <a:pt x="66" y="232"/>
                  </a:lnTo>
                  <a:lnTo>
                    <a:pt x="69" y="232"/>
                  </a:lnTo>
                  <a:lnTo>
                    <a:pt x="73" y="230"/>
                  </a:lnTo>
                  <a:lnTo>
                    <a:pt x="78" y="230"/>
                  </a:lnTo>
                  <a:lnTo>
                    <a:pt x="81" y="228"/>
                  </a:lnTo>
                  <a:lnTo>
                    <a:pt x="81" y="226"/>
                  </a:lnTo>
                  <a:lnTo>
                    <a:pt x="85" y="222"/>
                  </a:lnTo>
                  <a:lnTo>
                    <a:pt x="87" y="222"/>
                  </a:lnTo>
                  <a:lnTo>
                    <a:pt x="93" y="226"/>
                  </a:lnTo>
                  <a:lnTo>
                    <a:pt x="93" y="228"/>
                  </a:lnTo>
                  <a:lnTo>
                    <a:pt x="93" y="232"/>
                  </a:lnTo>
                  <a:lnTo>
                    <a:pt x="93" y="235"/>
                  </a:lnTo>
                  <a:lnTo>
                    <a:pt x="93" y="237"/>
                  </a:lnTo>
                  <a:lnTo>
                    <a:pt x="93" y="239"/>
                  </a:lnTo>
                  <a:lnTo>
                    <a:pt x="93" y="241"/>
                  </a:lnTo>
                  <a:lnTo>
                    <a:pt x="93" y="245"/>
                  </a:lnTo>
                  <a:lnTo>
                    <a:pt x="93" y="246"/>
                  </a:lnTo>
                  <a:lnTo>
                    <a:pt x="93" y="248"/>
                  </a:lnTo>
                  <a:lnTo>
                    <a:pt x="93" y="251"/>
                  </a:lnTo>
                  <a:lnTo>
                    <a:pt x="93" y="253"/>
                  </a:lnTo>
                  <a:lnTo>
                    <a:pt x="98" y="253"/>
                  </a:lnTo>
                  <a:lnTo>
                    <a:pt x="100" y="254"/>
                  </a:lnTo>
                  <a:lnTo>
                    <a:pt x="100" y="260"/>
                  </a:lnTo>
                  <a:lnTo>
                    <a:pt x="100" y="263"/>
                  </a:lnTo>
                  <a:lnTo>
                    <a:pt x="100" y="264"/>
                  </a:lnTo>
                  <a:lnTo>
                    <a:pt x="100" y="266"/>
                  </a:lnTo>
                  <a:lnTo>
                    <a:pt x="100" y="269"/>
                  </a:lnTo>
                  <a:lnTo>
                    <a:pt x="100" y="272"/>
                  </a:lnTo>
                  <a:lnTo>
                    <a:pt x="100" y="274"/>
                  </a:lnTo>
                  <a:lnTo>
                    <a:pt x="102" y="274"/>
                  </a:lnTo>
                  <a:lnTo>
                    <a:pt x="106" y="274"/>
                  </a:lnTo>
                  <a:lnTo>
                    <a:pt x="108" y="274"/>
                  </a:lnTo>
                  <a:lnTo>
                    <a:pt x="110" y="272"/>
                  </a:lnTo>
                  <a:lnTo>
                    <a:pt x="110" y="269"/>
                  </a:lnTo>
                  <a:lnTo>
                    <a:pt x="113" y="266"/>
                  </a:lnTo>
                  <a:lnTo>
                    <a:pt x="114" y="264"/>
                  </a:lnTo>
                  <a:lnTo>
                    <a:pt x="117" y="264"/>
                  </a:lnTo>
                  <a:lnTo>
                    <a:pt x="119" y="266"/>
                  </a:lnTo>
                  <a:lnTo>
                    <a:pt x="119" y="269"/>
                  </a:lnTo>
                  <a:lnTo>
                    <a:pt x="122" y="269"/>
                  </a:lnTo>
                  <a:lnTo>
                    <a:pt x="127" y="269"/>
                  </a:lnTo>
                  <a:lnTo>
                    <a:pt x="129" y="272"/>
                  </a:lnTo>
                  <a:lnTo>
                    <a:pt x="132" y="272"/>
                  </a:lnTo>
                  <a:lnTo>
                    <a:pt x="135" y="274"/>
                  </a:lnTo>
                  <a:lnTo>
                    <a:pt x="136" y="276"/>
                  </a:lnTo>
                  <a:lnTo>
                    <a:pt x="136" y="277"/>
                  </a:lnTo>
                  <a:lnTo>
                    <a:pt x="136" y="281"/>
                  </a:lnTo>
                  <a:lnTo>
                    <a:pt x="136" y="283"/>
                  </a:lnTo>
                  <a:lnTo>
                    <a:pt x="139" y="283"/>
                  </a:lnTo>
                  <a:lnTo>
                    <a:pt x="144" y="285"/>
                  </a:lnTo>
                  <a:lnTo>
                    <a:pt x="149" y="285"/>
                  </a:lnTo>
                  <a:lnTo>
                    <a:pt x="154" y="285"/>
                  </a:lnTo>
                  <a:lnTo>
                    <a:pt x="156" y="286"/>
                  </a:lnTo>
                  <a:lnTo>
                    <a:pt x="156" y="289"/>
                  </a:lnTo>
                  <a:lnTo>
                    <a:pt x="156" y="293"/>
                  </a:lnTo>
                  <a:lnTo>
                    <a:pt x="159" y="293"/>
                  </a:lnTo>
                  <a:lnTo>
                    <a:pt x="162" y="294"/>
                  </a:lnTo>
                  <a:lnTo>
                    <a:pt x="162" y="299"/>
                  </a:lnTo>
                  <a:lnTo>
                    <a:pt x="162" y="301"/>
                  </a:lnTo>
                  <a:lnTo>
                    <a:pt x="164" y="301"/>
                  </a:lnTo>
                  <a:lnTo>
                    <a:pt x="167" y="301"/>
                  </a:lnTo>
                  <a:lnTo>
                    <a:pt x="169" y="301"/>
                  </a:lnTo>
                  <a:lnTo>
                    <a:pt x="176" y="301"/>
                  </a:lnTo>
                  <a:lnTo>
                    <a:pt x="185" y="301"/>
                  </a:lnTo>
                  <a:lnTo>
                    <a:pt x="185" y="304"/>
                  </a:lnTo>
                  <a:lnTo>
                    <a:pt x="188" y="304"/>
                  </a:lnTo>
                  <a:lnTo>
                    <a:pt x="190" y="304"/>
                  </a:lnTo>
                  <a:lnTo>
                    <a:pt x="190" y="301"/>
                  </a:lnTo>
                  <a:lnTo>
                    <a:pt x="193" y="299"/>
                  </a:lnTo>
                  <a:lnTo>
                    <a:pt x="196" y="299"/>
                  </a:lnTo>
                  <a:lnTo>
                    <a:pt x="200" y="296"/>
                  </a:lnTo>
                  <a:lnTo>
                    <a:pt x="203" y="296"/>
                  </a:lnTo>
                  <a:lnTo>
                    <a:pt x="206" y="299"/>
                  </a:lnTo>
                  <a:lnTo>
                    <a:pt x="208" y="296"/>
                  </a:lnTo>
                  <a:lnTo>
                    <a:pt x="211" y="294"/>
                  </a:lnTo>
                  <a:lnTo>
                    <a:pt x="214" y="294"/>
                  </a:lnTo>
                  <a:lnTo>
                    <a:pt x="217" y="293"/>
                  </a:lnTo>
                  <a:lnTo>
                    <a:pt x="220" y="293"/>
                  </a:lnTo>
                  <a:lnTo>
                    <a:pt x="223" y="293"/>
                  </a:lnTo>
                  <a:lnTo>
                    <a:pt x="225" y="293"/>
                  </a:lnTo>
                  <a:lnTo>
                    <a:pt x="227" y="293"/>
                  </a:lnTo>
                  <a:lnTo>
                    <a:pt x="231" y="293"/>
                  </a:lnTo>
                  <a:lnTo>
                    <a:pt x="231" y="294"/>
                  </a:lnTo>
                  <a:lnTo>
                    <a:pt x="235" y="294"/>
                  </a:lnTo>
                  <a:lnTo>
                    <a:pt x="237" y="296"/>
                  </a:lnTo>
                  <a:lnTo>
                    <a:pt x="237" y="299"/>
                  </a:lnTo>
                  <a:lnTo>
                    <a:pt x="237" y="301"/>
                  </a:lnTo>
                  <a:lnTo>
                    <a:pt x="240" y="304"/>
                  </a:lnTo>
                  <a:lnTo>
                    <a:pt x="242" y="304"/>
                  </a:lnTo>
                  <a:lnTo>
                    <a:pt x="247" y="304"/>
                  </a:lnTo>
                  <a:lnTo>
                    <a:pt x="250" y="299"/>
                  </a:lnTo>
                  <a:lnTo>
                    <a:pt x="250" y="296"/>
                  </a:lnTo>
                  <a:lnTo>
                    <a:pt x="252" y="296"/>
                  </a:lnTo>
                  <a:lnTo>
                    <a:pt x="252" y="294"/>
                  </a:lnTo>
                  <a:lnTo>
                    <a:pt x="252" y="293"/>
                  </a:lnTo>
                  <a:lnTo>
                    <a:pt x="252" y="286"/>
                  </a:lnTo>
                  <a:lnTo>
                    <a:pt x="252" y="285"/>
                  </a:lnTo>
                  <a:lnTo>
                    <a:pt x="252" y="283"/>
                  </a:lnTo>
                  <a:lnTo>
                    <a:pt x="252" y="281"/>
                  </a:lnTo>
                  <a:lnTo>
                    <a:pt x="252" y="277"/>
                  </a:lnTo>
                  <a:lnTo>
                    <a:pt x="255" y="276"/>
                  </a:lnTo>
                  <a:lnTo>
                    <a:pt x="255" y="274"/>
                  </a:lnTo>
                  <a:lnTo>
                    <a:pt x="255" y="269"/>
                  </a:lnTo>
                  <a:lnTo>
                    <a:pt x="255" y="266"/>
                  </a:lnTo>
                  <a:lnTo>
                    <a:pt x="255" y="264"/>
                  </a:lnTo>
                  <a:lnTo>
                    <a:pt x="252" y="263"/>
                  </a:lnTo>
                  <a:lnTo>
                    <a:pt x="252" y="260"/>
                  </a:lnTo>
                  <a:lnTo>
                    <a:pt x="252" y="258"/>
                  </a:lnTo>
                  <a:lnTo>
                    <a:pt x="255" y="258"/>
                  </a:lnTo>
                  <a:lnTo>
                    <a:pt x="255" y="254"/>
                  </a:lnTo>
                  <a:lnTo>
                    <a:pt x="255" y="253"/>
                  </a:lnTo>
                  <a:lnTo>
                    <a:pt x="255" y="251"/>
                  </a:lnTo>
                  <a:lnTo>
                    <a:pt x="255" y="248"/>
                  </a:lnTo>
                  <a:lnTo>
                    <a:pt x="255" y="246"/>
                  </a:lnTo>
                  <a:lnTo>
                    <a:pt x="256" y="246"/>
                  </a:lnTo>
                  <a:lnTo>
                    <a:pt x="256" y="245"/>
                  </a:lnTo>
                  <a:lnTo>
                    <a:pt x="260" y="245"/>
                  </a:lnTo>
                  <a:lnTo>
                    <a:pt x="260" y="239"/>
                  </a:lnTo>
                  <a:lnTo>
                    <a:pt x="262" y="239"/>
                  </a:lnTo>
                  <a:lnTo>
                    <a:pt x="262" y="237"/>
                  </a:lnTo>
                  <a:lnTo>
                    <a:pt x="265" y="237"/>
                  </a:lnTo>
                  <a:lnTo>
                    <a:pt x="267" y="235"/>
                  </a:lnTo>
                  <a:lnTo>
                    <a:pt x="269" y="232"/>
                  </a:lnTo>
                  <a:lnTo>
                    <a:pt x="269" y="230"/>
                  </a:lnTo>
                  <a:lnTo>
                    <a:pt x="271" y="226"/>
                  </a:lnTo>
                  <a:lnTo>
                    <a:pt x="271" y="222"/>
                  </a:lnTo>
                  <a:lnTo>
                    <a:pt x="274" y="222"/>
                  </a:lnTo>
                  <a:lnTo>
                    <a:pt x="274" y="221"/>
                  </a:lnTo>
                  <a:lnTo>
                    <a:pt x="277" y="218"/>
                  </a:lnTo>
                  <a:lnTo>
                    <a:pt x="279" y="216"/>
                  </a:lnTo>
                  <a:lnTo>
                    <a:pt x="282" y="216"/>
                  </a:lnTo>
                  <a:lnTo>
                    <a:pt x="285" y="216"/>
                  </a:lnTo>
                  <a:lnTo>
                    <a:pt x="285" y="218"/>
                  </a:lnTo>
                  <a:lnTo>
                    <a:pt x="285" y="221"/>
                  </a:lnTo>
                  <a:lnTo>
                    <a:pt x="290" y="221"/>
                  </a:lnTo>
                  <a:lnTo>
                    <a:pt x="291" y="221"/>
                  </a:lnTo>
                  <a:lnTo>
                    <a:pt x="296" y="222"/>
                  </a:lnTo>
                  <a:lnTo>
                    <a:pt x="296" y="226"/>
                  </a:lnTo>
                  <a:lnTo>
                    <a:pt x="299" y="226"/>
                  </a:lnTo>
                  <a:lnTo>
                    <a:pt x="301" y="226"/>
                  </a:lnTo>
                  <a:lnTo>
                    <a:pt x="301" y="228"/>
                  </a:lnTo>
                  <a:lnTo>
                    <a:pt x="304" y="230"/>
                  </a:lnTo>
                  <a:lnTo>
                    <a:pt x="304" y="232"/>
                  </a:lnTo>
                  <a:lnTo>
                    <a:pt x="304" y="235"/>
                  </a:lnTo>
                  <a:lnTo>
                    <a:pt x="306" y="237"/>
                  </a:lnTo>
                  <a:lnTo>
                    <a:pt x="306" y="239"/>
                  </a:lnTo>
                  <a:lnTo>
                    <a:pt x="308" y="241"/>
                  </a:lnTo>
                  <a:lnTo>
                    <a:pt x="311" y="245"/>
                  </a:lnTo>
                  <a:lnTo>
                    <a:pt x="311" y="246"/>
                  </a:lnTo>
                  <a:lnTo>
                    <a:pt x="308" y="248"/>
                  </a:lnTo>
                  <a:lnTo>
                    <a:pt x="306" y="253"/>
                  </a:lnTo>
                  <a:lnTo>
                    <a:pt x="304" y="258"/>
                  </a:lnTo>
                  <a:lnTo>
                    <a:pt x="301" y="260"/>
                  </a:lnTo>
                  <a:lnTo>
                    <a:pt x="301" y="263"/>
                  </a:lnTo>
                  <a:lnTo>
                    <a:pt x="299" y="263"/>
                  </a:lnTo>
                  <a:lnTo>
                    <a:pt x="299" y="264"/>
                  </a:lnTo>
                  <a:lnTo>
                    <a:pt x="296" y="266"/>
                  </a:lnTo>
                  <a:lnTo>
                    <a:pt x="294" y="266"/>
                  </a:lnTo>
                  <a:lnTo>
                    <a:pt x="294" y="269"/>
                  </a:lnTo>
                  <a:lnTo>
                    <a:pt x="294" y="272"/>
                  </a:lnTo>
                  <a:lnTo>
                    <a:pt x="291" y="274"/>
                  </a:lnTo>
                  <a:lnTo>
                    <a:pt x="285" y="272"/>
                  </a:lnTo>
                  <a:lnTo>
                    <a:pt x="285" y="274"/>
                  </a:lnTo>
                  <a:lnTo>
                    <a:pt x="285" y="276"/>
                  </a:lnTo>
                  <a:lnTo>
                    <a:pt x="290" y="276"/>
                  </a:lnTo>
                  <a:lnTo>
                    <a:pt x="290" y="277"/>
                  </a:lnTo>
                  <a:lnTo>
                    <a:pt x="290" y="281"/>
                  </a:lnTo>
                  <a:lnTo>
                    <a:pt x="291" y="281"/>
                  </a:lnTo>
                  <a:lnTo>
                    <a:pt x="291" y="283"/>
                  </a:lnTo>
                  <a:lnTo>
                    <a:pt x="294" y="285"/>
                  </a:lnTo>
                  <a:lnTo>
                    <a:pt x="296" y="285"/>
                  </a:lnTo>
                  <a:lnTo>
                    <a:pt x="296" y="286"/>
                  </a:lnTo>
                  <a:lnTo>
                    <a:pt x="299" y="289"/>
                  </a:lnTo>
                  <a:lnTo>
                    <a:pt x="299" y="293"/>
                  </a:lnTo>
                  <a:lnTo>
                    <a:pt x="299" y="294"/>
                  </a:lnTo>
                  <a:lnTo>
                    <a:pt x="301" y="294"/>
                  </a:lnTo>
                  <a:lnTo>
                    <a:pt x="304" y="296"/>
                  </a:lnTo>
                  <a:lnTo>
                    <a:pt x="306" y="294"/>
                  </a:lnTo>
                  <a:lnTo>
                    <a:pt x="306" y="293"/>
                  </a:lnTo>
                  <a:lnTo>
                    <a:pt x="308" y="289"/>
                  </a:lnTo>
                  <a:lnTo>
                    <a:pt x="311" y="286"/>
                  </a:lnTo>
                  <a:lnTo>
                    <a:pt x="311" y="285"/>
                  </a:lnTo>
                  <a:lnTo>
                    <a:pt x="311" y="283"/>
                  </a:lnTo>
                  <a:lnTo>
                    <a:pt x="314" y="281"/>
                  </a:lnTo>
                  <a:lnTo>
                    <a:pt x="314" y="277"/>
                  </a:lnTo>
                  <a:lnTo>
                    <a:pt x="315" y="276"/>
                  </a:lnTo>
                  <a:lnTo>
                    <a:pt x="318" y="276"/>
                  </a:lnTo>
                  <a:lnTo>
                    <a:pt x="321" y="274"/>
                  </a:lnTo>
                  <a:lnTo>
                    <a:pt x="323" y="274"/>
                  </a:lnTo>
                  <a:lnTo>
                    <a:pt x="328" y="274"/>
                  </a:lnTo>
                  <a:lnTo>
                    <a:pt x="331" y="274"/>
                  </a:lnTo>
                  <a:lnTo>
                    <a:pt x="331" y="272"/>
                  </a:lnTo>
                  <a:lnTo>
                    <a:pt x="333" y="272"/>
                  </a:lnTo>
                  <a:lnTo>
                    <a:pt x="335" y="272"/>
                  </a:lnTo>
                  <a:lnTo>
                    <a:pt x="335" y="269"/>
                  </a:lnTo>
                  <a:lnTo>
                    <a:pt x="338" y="266"/>
                  </a:lnTo>
                  <a:lnTo>
                    <a:pt x="338" y="263"/>
                  </a:lnTo>
                  <a:lnTo>
                    <a:pt x="342" y="263"/>
                  </a:lnTo>
                  <a:lnTo>
                    <a:pt x="342" y="260"/>
                  </a:lnTo>
                  <a:lnTo>
                    <a:pt x="345" y="258"/>
                  </a:lnTo>
                  <a:lnTo>
                    <a:pt x="345" y="254"/>
                  </a:lnTo>
                  <a:lnTo>
                    <a:pt x="345" y="253"/>
                  </a:lnTo>
                  <a:lnTo>
                    <a:pt x="348" y="251"/>
                  </a:lnTo>
                  <a:lnTo>
                    <a:pt x="348" y="248"/>
                  </a:lnTo>
                  <a:lnTo>
                    <a:pt x="350" y="245"/>
                  </a:lnTo>
                  <a:lnTo>
                    <a:pt x="350" y="241"/>
                  </a:lnTo>
                  <a:lnTo>
                    <a:pt x="353" y="241"/>
                  </a:lnTo>
                  <a:lnTo>
                    <a:pt x="355" y="241"/>
                  </a:lnTo>
                  <a:lnTo>
                    <a:pt x="355" y="245"/>
                  </a:lnTo>
                  <a:lnTo>
                    <a:pt x="357" y="245"/>
                  </a:lnTo>
                  <a:lnTo>
                    <a:pt x="360" y="246"/>
                  </a:lnTo>
                  <a:lnTo>
                    <a:pt x="362" y="245"/>
                  </a:lnTo>
                  <a:lnTo>
                    <a:pt x="366" y="246"/>
                  </a:lnTo>
                  <a:lnTo>
                    <a:pt x="368" y="246"/>
                  </a:lnTo>
                  <a:lnTo>
                    <a:pt x="371" y="246"/>
                  </a:lnTo>
                  <a:lnTo>
                    <a:pt x="372" y="246"/>
                  </a:lnTo>
                  <a:lnTo>
                    <a:pt x="374" y="246"/>
                  </a:lnTo>
                  <a:lnTo>
                    <a:pt x="377" y="246"/>
                  </a:lnTo>
                  <a:lnTo>
                    <a:pt x="380" y="246"/>
                  </a:lnTo>
                  <a:lnTo>
                    <a:pt x="383" y="246"/>
                  </a:lnTo>
                  <a:lnTo>
                    <a:pt x="385" y="248"/>
                  </a:lnTo>
                  <a:lnTo>
                    <a:pt x="387" y="248"/>
                  </a:lnTo>
                  <a:lnTo>
                    <a:pt x="392" y="248"/>
                  </a:lnTo>
                  <a:lnTo>
                    <a:pt x="395" y="248"/>
                  </a:lnTo>
                  <a:lnTo>
                    <a:pt x="398" y="248"/>
                  </a:lnTo>
                  <a:lnTo>
                    <a:pt x="399" y="246"/>
                  </a:lnTo>
                  <a:lnTo>
                    <a:pt x="402" y="245"/>
                  </a:lnTo>
                  <a:lnTo>
                    <a:pt x="404" y="245"/>
                  </a:lnTo>
                  <a:lnTo>
                    <a:pt x="407" y="245"/>
                  </a:lnTo>
                  <a:lnTo>
                    <a:pt x="409" y="239"/>
                  </a:lnTo>
                  <a:lnTo>
                    <a:pt x="409" y="237"/>
                  </a:lnTo>
                  <a:lnTo>
                    <a:pt x="412" y="235"/>
                  </a:lnTo>
                  <a:lnTo>
                    <a:pt x="412" y="232"/>
                  </a:lnTo>
                  <a:lnTo>
                    <a:pt x="414" y="232"/>
                  </a:lnTo>
                  <a:lnTo>
                    <a:pt x="414" y="230"/>
                  </a:lnTo>
                  <a:lnTo>
                    <a:pt x="414" y="228"/>
                  </a:lnTo>
                  <a:lnTo>
                    <a:pt x="417" y="228"/>
                  </a:lnTo>
                  <a:lnTo>
                    <a:pt x="417" y="226"/>
                  </a:lnTo>
                  <a:lnTo>
                    <a:pt x="419" y="226"/>
                  </a:lnTo>
                  <a:lnTo>
                    <a:pt x="422" y="226"/>
                  </a:lnTo>
                  <a:lnTo>
                    <a:pt x="422" y="222"/>
                  </a:lnTo>
                  <a:lnTo>
                    <a:pt x="425" y="222"/>
                  </a:lnTo>
                  <a:lnTo>
                    <a:pt x="425" y="221"/>
                  </a:lnTo>
                  <a:lnTo>
                    <a:pt x="427" y="218"/>
                  </a:lnTo>
                  <a:lnTo>
                    <a:pt x="428" y="215"/>
                  </a:lnTo>
                  <a:lnTo>
                    <a:pt x="431" y="215"/>
                  </a:lnTo>
                  <a:lnTo>
                    <a:pt x="431" y="212"/>
                  </a:lnTo>
                  <a:lnTo>
                    <a:pt x="433" y="212"/>
                  </a:lnTo>
                  <a:lnTo>
                    <a:pt x="433" y="209"/>
                  </a:lnTo>
                  <a:lnTo>
                    <a:pt x="436" y="208"/>
                  </a:lnTo>
                  <a:lnTo>
                    <a:pt x="439" y="204"/>
                  </a:lnTo>
                  <a:lnTo>
                    <a:pt x="442" y="202"/>
                  </a:lnTo>
                  <a:lnTo>
                    <a:pt x="444" y="200"/>
                  </a:lnTo>
                  <a:lnTo>
                    <a:pt x="446" y="199"/>
                  </a:lnTo>
                  <a:lnTo>
                    <a:pt x="449" y="196"/>
                  </a:lnTo>
                  <a:lnTo>
                    <a:pt x="450" y="196"/>
                  </a:lnTo>
                  <a:lnTo>
                    <a:pt x="450" y="193"/>
                  </a:lnTo>
                  <a:lnTo>
                    <a:pt x="456" y="191"/>
                  </a:lnTo>
                  <a:lnTo>
                    <a:pt x="461" y="187"/>
                  </a:lnTo>
                  <a:lnTo>
                    <a:pt x="461" y="184"/>
                  </a:lnTo>
                  <a:lnTo>
                    <a:pt x="461" y="182"/>
                  </a:lnTo>
                  <a:lnTo>
                    <a:pt x="463" y="175"/>
                  </a:lnTo>
                  <a:lnTo>
                    <a:pt x="463" y="173"/>
                  </a:lnTo>
                  <a:lnTo>
                    <a:pt x="461" y="170"/>
                  </a:lnTo>
                  <a:lnTo>
                    <a:pt x="463" y="166"/>
                  </a:lnTo>
                  <a:lnTo>
                    <a:pt x="466" y="162"/>
                  </a:lnTo>
                  <a:lnTo>
                    <a:pt x="466" y="160"/>
                  </a:lnTo>
                  <a:lnTo>
                    <a:pt x="469" y="154"/>
                  </a:lnTo>
                  <a:lnTo>
                    <a:pt x="469" y="153"/>
                  </a:lnTo>
                  <a:lnTo>
                    <a:pt x="469" y="150"/>
                  </a:lnTo>
                  <a:lnTo>
                    <a:pt x="469" y="146"/>
                  </a:lnTo>
                  <a:lnTo>
                    <a:pt x="469" y="144"/>
                  </a:lnTo>
                  <a:lnTo>
                    <a:pt x="469" y="143"/>
                  </a:lnTo>
                  <a:lnTo>
                    <a:pt x="469" y="141"/>
                  </a:lnTo>
                  <a:lnTo>
                    <a:pt x="469" y="138"/>
                  </a:lnTo>
                  <a:lnTo>
                    <a:pt x="466" y="136"/>
                  </a:lnTo>
                  <a:lnTo>
                    <a:pt x="466" y="133"/>
                  </a:lnTo>
                  <a:lnTo>
                    <a:pt x="463" y="132"/>
                  </a:lnTo>
                  <a:lnTo>
                    <a:pt x="461" y="132"/>
                  </a:lnTo>
                  <a:lnTo>
                    <a:pt x="461" y="129"/>
                  </a:lnTo>
                  <a:lnTo>
                    <a:pt x="456" y="122"/>
                  </a:lnTo>
                  <a:lnTo>
                    <a:pt x="450" y="120"/>
                  </a:lnTo>
                  <a:lnTo>
                    <a:pt x="449" y="113"/>
                  </a:lnTo>
                  <a:lnTo>
                    <a:pt x="450" y="113"/>
                  </a:lnTo>
                  <a:lnTo>
                    <a:pt x="453" y="113"/>
                  </a:lnTo>
                  <a:lnTo>
                    <a:pt x="453" y="111"/>
                  </a:lnTo>
                  <a:lnTo>
                    <a:pt x="456" y="111"/>
                  </a:lnTo>
                  <a:lnTo>
                    <a:pt x="456" y="108"/>
                  </a:lnTo>
                  <a:lnTo>
                    <a:pt x="458" y="106"/>
                  </a:lnTo>
                  <a:lnTo>
                    <a:pt x="469" y="115"/>
                  </a:lnTo>
                  <a:lnTo>
                    <a:pt x="471" y="117"/>
                  </a:lnTo>
                  <a:lnTo>
                    <a:pt x="472" y="120"/>
                  </a:lnTo>
                  <a:lnTo>
                    <a:pt x="472" y="122"/>
                  </a:lnTo>
                  <a:lnTo>
                    <a:pt x="476" y="124"/>
                  </a:lnTo>
                  <a:lnTo>
                    <a:pt x="476" y="127"/>
                  </a:lnTo>
                  <a:lnTo>
                    <a:pt x="476" y="129"/>
                  </a:lnTo>
                  <a:lnTo>
                    <a:pt x="479" y="133"/>
                  </a:lnTo>
                  <a:lnTo>
                    <a:pt x="480" y="133"/>
                  </a:lnTo>
                  <a:lnTo>
                    <a:pt x="480" y="136"/>
                  </a:lnTo>
                  <a:lnTo>
                    <a:pt x="484" y="136"/>
                  </a:lnTo>
                  <a:lnTo>
                    <a:pt x="484" y="138"/>
                  </a:lnTo>
                  <a:lnTo>
                    <a:pt x="484" y="141"/>
                  </a:lnTo>
                  <a:lnTo>
                    <a:pt x="485" y="141"/>
                  </a:lnTo>
                  <a:lnTo>
                    <a:pt x="485" y="143"/>
                  </a:lnTo>
                  <a:lnTo>
                    <a:pt x="487" y="143"/>
                  </a:lnTo>
                  <a:lnTo>
                    <a:pt x="490" y="143"/>
                  </a:lnTo>
                  <a:lnTo>
                    <a:pt x="492" y="143"/>
                  </a:lnTo>
                  <a:lnTo>
                    <a:pt x="492" y="141"/>
                  </a:lnTo>
                  <a:lnTo>
                    <a:pt x="496" y="141"/>
                  </a:lnTo>
                  <a:lnTo>
                    <a:pt x="498" y="141"/>
                  </a:lnTo>
                  <a:lnTo>
                    <a:pt x="500" y="138"/>
                  </a:lnTo>
                  <a:lnTo>
                    <a:pt x="502" y="138"/>
                  </a:lnTo>
                  <a:lnTo>
                    <a:pt x="502" y="136"/>
                  </a:lnTo>
                  <a:lnTo>
                    <a:pt x="504" y="133"/>
                  </a:lnTo>
                  <a:lnTo>
                    <a:pt x="507" y="133"/>
                  </a:lnTo>
                  <a:lnTo>
                    <a:pt x="507" y="132"/>
                  </a:lnTo>
                  <a:lnTo>
                    <a:pt x="510" y="132"/>
                  </a:lnTo>
                  <a:lnTo>
                    <a:pt x="513" y="129"/>
                  </a:lnTo>
                  <a:lnTo>
                    <a:pt x="515" y="129"/>
                  </a:lnTo>
                  <a:lnTo>
                    <a:pt x="517" y="127"/>
                  </a:lnTo>
                  <a:lnTo>
                    <a:pt x="515" y="124"/>
                  </a:lnTo>
                  <a:lnTo>
                    <a:pt x="515" y="122"/>
                  </a:lnTo>
                  <a:lnTo>
                    <a:pt x="515" y="117"/>
                  </a:lnTo>
                  <a:lnTo>
                    <a:pt x="515" y="113"/>
                  </a:lnTo>
                  <a:lnTo>
                    <a:pt x="515" y="111"/>
                  </a:lnTo>
                  <a:lnTo>
                    <a:pt x="515" y="108"/>
                  </a:lnTo>
                  <a:lnTo>
                    <a:pt x="517" y="106"/>
                  </a:lnTo>
                  <a:lnTo>
                    <a:pt x="520" y="101"/>
                  </a:lnTo>
                  <a:lnTo>
                    <a:pt x="523" y="100"/>
                  </a:lnTo>
                  <a:lnTo>
                    <a:pt x="525" y="97"/>
                  </a:lnTo>
                  <a:lnTo>
                    <a:pt x="525" y="94"/>
                  </a:lnTo>
                  <a:lnTo>
                    <a:pt x="527" y="90"/>
                  </a:lnTo>
                  <a:lnTo>
                    <a:pt x="527" y="89"/>
                  </a:lnTo>
                  <a:lnTo>
                    <a:pt x="525" y="82"/>
                  </a:lnTo>
                  <a:lnTo>
                    <a:pt x="525" y="81"/>
                  </a:lnTo>
                  <a:lnTo>
                    <a:pt x="527" y="77"/>
                  </a:lnTo>
                  <a:lnTo>
                    <a:pt x="527" y="72"/>
                  </a:lnTo>
                  <a:lnTo>
                    <a:pt x="527" y="69"/>
                  </a:lnTo>
                  <a:lnTo>
                    <a:pt x="527" y="67"/>
                  </a:lnTo>
                  <a:lnTo>
                    <a:pt x="527" y="65"/>
                  </a:lnTo>
                  <a:lnTo>
                    <a:pt x="527" y="63"/>
                  </a:lnTo>
                  <a:lnTo>
                    <a:pt x="527" y="58"/>
                  </a:lnTo>
                  <a:lnTo>
                    <a:pt x="527" y="54"/>
                  </a:lnTo>
                  <a:lnTo>
                    <a:pt x="527" y="49"/>
                  </a:lnTo>
                  <a:lnTo>
                    <a:pt x="527" y="46"/>
                  </a:lnTo>
                  <a:lnTo>
                    <a:pt x="525" y="43"/>
                  </a:lnTo>
                  <a:lnTo>
                    <a:pt x="525" y="36"/>
                  </a:lnTo>
                  <a:lnTo>
                    <a:pt x="525" y="33"/>
                  </a:lnTo>
                  <a:lnTo>
                    <a:pt x="527" y="33"/>
                  </a:lnTo>
                  <a:lnTo>
                    <a:pt x="529" y="33"/>
                  </a:lnTo>
                  <a:lnTo>
                    <a:pt x="531" y="33"/>
                  </a:lnTo>
                  <a:lnTo>
                    <a:pt x="531" y="34"/>
                  </a:lnTo>
                  <a:lnTo>
                    <a:pt x="534" y="34"/>
                  </a:lnTo>
                  <a:lnTo>
                    <a:pt x="537" y="36"/>
                  </a:lnTo>
                  <a:lnTo>
                    <a:pt x="540" y="39"/>
                  </a:lnTo>
                  <a:lnTo>
                    <a:pt x="542" y="40"/>
                  </a:lnTo>
                  <a:lnTo>
                    <a:pt x="544" y="40"/>
                  </a:lnTo>
                  <a:lnTo>
                    <a:pt x="546" y="40"/>
                  </a:lnTo>
                  <a:lnTo>
                    <a:pt x="550" y="40"/>
                  </a:lnTo>
                  <a:lnTo>
                    <a:pt x="551" y="40"/>
                  </a:lnTo>
                  <a:lnTo>
                    <a:pt x="554" y="40"/>
                  </a:lnTo>
                  <a:lnTo>
                    <a:pt x="554" y="36"/>
                  </a:lnTo>
                  <a:lnTo>
                    <a:pt x="556" y="36"/>
                  </a:lnTo>
                  <a:lnTo>
                    <a:pt x="558" y="34"/>
                  </a:lnTo>
                  <a:lnTo>
                    <a:pt x="561" y="34"/>
                  </a:lnTo>
                  <a:lnTo>
                    <a:pt x="564" y="33"/>
                  </a:lnTo>
                  <a:lnTo>
                    <a:pt x="567" y="31"/>
                  </a:lnTo>
                  <a:lnTo>
                    <a:pt x="569" y="28"/>
                  </a:lnTo>
                  <a:lnTo>
                    <a:pt x="570" y="25"/>
                  </a:lnTo>
                  <a:lnTo>
                    <a:pt x="570" y="23"/>
                  </a:lnTo>
                  <a:lnTo>
                    <a:pt x="573" y="20"/>
                  </a:lnTo>
                  <a:lnTo>
                    <a:pt x="573" y="17"/>
                  </a:lnTo>
                  <a:lnTo>
                    <a:pt x="577" y="13"/>
                  </a:lnTo>
                  <a:lnTo>
                    <a:pt x="577" y="12"/>
                  </a:lnTo>
                  <a:lnTo>
                    <a:pt x="579" y="10"/>
                  </a:lnTo>
                  <a:lnTo>
                    <a:pt x="581" y="10"/>
                  </a:lnTo>
                  <a:lnTo>
                    <a:pt x="583" y="10"/>
                  </a:lnTo>
                  <a:lnTo>
                    <a:pt x="585" y="12"/>
                  </a:lnTo>
                  <a:lnTo>
                    <a:pt x="583" y="12"/>
                  </a:lnTo>
                  <a:lnTo>
                    <a:pt x="583" y="13"/>
                  </a:lnTo>
                  <a:lnTo>
                    <a:pt x="583" y="17"/>
                  </a:lnTo>
                  <a:lnTo>
                    <a:pt x="585" y="17"/>
                  </a:lnTo>
                  <a:lnTo>
                    <a:pt x="588" y="13"/>
                  </a:lnTo>
                  <a:lnTo>
                    <a:pt x="591" y="13"/>
                  </a:lnTo>
                  <a:lnTo>
                    <a:pt x="594" y="12"/>
                  </a:lnTo>
                  <a:lnTo>
                    <a:pt x="596" y="12"/>
                  </a:lnTo>
                  <a:lnTo>
                    <a:pt x="596" y="10"/>
                  </a:lnTo>
                  <a:lnTo>
                    <a:pt x="599" y="5"/>
                  </a:lnTo>
                  <a:lnTo>
                    <a:pt x="601" y="0"/>
                  </a:lnTo>
                  <a:lnTo>
                    <a:pt x="602" y="0"/>
                  </a:lnTo>
                  <a:lnTo>
                    <a:pt x="602" y="3"/>
                  </a:lnTo>
                  <a:lnTo>
                    <a:pt x="605" y="3"/>
                  </a:lnTo>
                  <a:lnTo>
                    <a:pt x="608" y="3"/>
                  </a:lnTo>
                  <a:lnTo>
                    <a:pt x="610" y="3"/>
                  </a:lnTo>
                  <a:lnTo>
                    <a:pt x="613" y="3"/>
                  </a:lnTo>
                  <a:lnTo>
                    <a:pt x="615" y="3"/>
                  </a:lnTo>
                  <a:lnTo>
                    <a:pt x="618" y="3"/>
                  </a:lnTo>
                  <a:lnTo>
                    <a:pt x="621" y="3"/>
                  </a:lnTo>
                  <a:lnTo>
                    <a:pt x="623" y="3"/>
                  </a:lnTo>
                  <a:lnTo>
                    <a:pt x="626" y="3"/>
                  </a:lnTo>
                  <a:lnTo>
                    <a:pt x="628" y="3"/>
                  </a:lnTo>
                  <a:lnTo>
                    <a:pt x="629" y="3"/>
                  </a:lnTo>
                  <a:lnTo>
                    <a:pt x="632" y="5"/>
                  </a:lnTo>
                  <a:lnTo>
                    <a:pt x="635" y="5"/>
                  </a:lnTo>
                  <a:lnTo>
                    <a:pt x="638" y="7"/>
                  </a:lnTo>
                  <a:lnTo>
                    <a:pt x="642" y="10"/>
                  </a:lnTo>
                  <a:lnTo>
                    <a:pt x="647" y="12"/>
                  </a:lnTo>
                  <a:lnTo>
                    <a:pt x="650" y="12"/>
                  </a:lnTo>
                  <a:lnTo>
                    <a:pt x="652" y="12"/>
                  </a:lnTo>
                  <a:lnTo>
                    <a:pt x="656" y="12"/>
                  </a:lnTo>
                  <a:lnTo>
                    <a:pt x="655" y="31"/>
                  </a:lnTo>
                  <a:lnTo>
                    <a:pt x="650" y="33"/>
                  </a:lnTo>
                  <a:lnTo>
                    <a:pt x="650" y="36"/>
                  </a:lnTo>
                  <a:lnTo>
                    <a:pt x="647" y="43"/>
                  </a:lnTo>
                  <a:lnTo>
                    <a:pt x="647" y="44"/>
                  </a:lnTo>
                  <a:lnTo>
                    <a:pt x="644" y="46"/>
                  </a:lnTo>
                  <a:lnTo>
                    <a:pt x="644" y="49"/>
                  </a:lnTo>
                  <a:lnTo>
                    <a:pt x="642" y="51"/>
                  </a:lnTo>
                  <a:lnTo>
                    <a:pt x="642" y="54"/>
                  </a:lnTo>
                  <a:lnTo>
                    <a:pt x="642" y="58"/>
                  </a:lnTo>
                  <a:lnTo>
                    <a:pt x="640" y="60"/>
                  </a:lnTo>
                  <a:lnTo>
                    <a:pt x="640" y="65"/>
                  </a:lnTo>
                  <a:lnTo>
                    <a:pt x="638" y="67"/>
                  </a:lnTo>
                  <a:lnTo>
                    <a:pt x="638" y="69"/>
                  </a:lnTo>
                  <a:lnTo>
                    <a:pt x="635" y="72"/>
                  </a:lnTo>
                  <a:lnTo>
                    <a:pt x="635" y="73"/>
                  </a:lnTo>
                  <a:lnTo>
                    <a:pt x="632" y="79"/>
                  </a:lnTo>
                  <a:lnTo>
                    <a:pt x="629" y="81"/>
                  </a:lnTo>
                  <a:lnTo>
                    <a:pt x="629" y="82"/>
                  </a:lnTo>
                  <a:lnTo>
                    <a:pt x="628" y="85"/>
                  </a:lnTo>
                  <a:lnTo>
                    <a:pt x="626" y="89"/>
                  </a:lnTo>
                  <a:lnTo>
                    <a:pt x="623" y="92"/>
                  </a:lnTo>
                  <a:lnTo>
                    <a:pt x="623" y="94"/>
                  </a:lnTo>
                  <a:lnTo>
                    <a:pt x="621" y="100"/>
                  </a:lnTo>
                  <a:lnTo>
                    <a:pt x="618" y="104"/>
                  </a:lnTo>
                  <a:lnTo>
                    <a:pt x="618" y="111"/>
                  </a:lnTo>
                  <a:lnTo>
                    <a:pt x="618" y="115"/>
                  </a:lnTo>
                  <a:lnTo>
                    <a:pt x="618" y="120"/>
                  </a:lnTo>
                  <a:lnTo>
                    <a:pt x="615" y="122"/>
                  </a:lnTo>
                  <a:lnTo>
                    <a:pt x="615" y="127"/>
                  </a:lnTo>
                  <a:lnTo>
                    <a:pt x="613" y="129"/>
                  </a:lnTo>
                  <a:lnTo>
                    <a:pt x="610" y="132"/>
                  </a:lnTo>
                  <a:lnTo>
                    <a:pt x="608" y="136"/>
                  </a:lnTo>
                  <a:lnTo>
                    <a:pt x="605" y="136"/>
                  </a:lnTo>
                  <a:lnTo>
                    <a:pt x="601" y="141"/>
                  </a:lnTo>
                  <a:lnTo>
                    <a:pt x="599" y="143"/>
                  </a:lnTo>
                  <a:lnTo>
                    <a:pt x="596" y="143"/>
                  </a:lnTo>
                  <a:lnTo>
                    <a:pt x="591" y="143"/>
                  </a:lnTo>
                  <a:lnTo>
                    <a:pt x="588" y="143"/>
                  </a:lnTo>
                  <a:lnTo>
                    <a:pt x="585" y="143"/>
                  </a:lnTo>
                  <a:lnTo>
                    <a:pt x="581" y="141"/>
                  </a:lnTo>
                  <a:lnTo>
                    <a:pt x="579" y="141"/>
                  </a:lnTo>
                  <a:lnTo>
                    <a:pt x="577" y="141"/>
                  </a:lnTo>
                  <a:lnTo>
                    <a:pt x="577" y="143"/>
                  </a:lnTo>
                  <a:lnTo>
                    <a:pt x="577" y="146"/>
                  </a:lnTo>
                  <a:lnTo>
                    <a:pt x="579" y="150"/>
                  </a:lnTo>
                  <a:lnTo>
                    <a:pt x="579" y="153"/>
                  </a:lnTo>
                  <a:lnTo>
                    <a:pt x="577" y="156"/>
                  </a:lnTo>
                  <a:lnTo>
                    <a:pt x="577" y="160"/>
                  </a:lnTo>
                  <a:lnTo>
                    <a:pt x="573" y="160"/>
                  </a:lnTo>
                  <a:lnTo>
                    <a:pt x="569" y="162"/>
                  </a:lnTo>
                  <a:lnTo>
                    <a:pt x="567" y="162"/>
                  </a:lnTo>
                  <a:lnTo>
                    <a:pt x="564" y="164"/>
                  </a:lnTo>
                  <a:lnTo>
                    <a:pt x="561" y="166"/>
                  </a:lnTo>
                  <a:lnTo>
                    <a:pt x="558" y="167"/>
                  </a:lnTo>
                  <a:lnTo>
                    <a:pt x="556" y="173"/>
                  </a:lnTo>
                  <a:lnTo>
                    <a:pt x="554" y="175"/>
                  </a:lnTo>
                  <a:lnTo>
                    <a:pt x="551" y="176"/>
                  </a:lnTo>
                  <a:lnTo>
                    <a:pt x="551" y="182"/>
                  </a:lnTo>
                  <a:lnTo>
                    <a:pt x="551" y="184"/>
                  </a:lnTo>
                  <a:lnTo>
                    <a:pt x="551" y="187"/>
                  </a:lnTo>
                  <a:lnTo>
                    <a:pt x="551" y="191"/>
                  </a:lnTo>
                  <a:lnTo>
                    <a:pt x="550" y="193"/>
                  </a:lnTo>
                  <a:lnTo>
                    <a:pt x="550" y="196"/>
                  </a:lnTo>
                  <a:lnTo>
                    <a:pt x="550" y="199"/>
                  </a:lnTo>
                  <a:lnTo>
                    <a:pt x="550" y="200"/>
                  </a:lnTo>
                  <a:lnTo>
                    <a:pt x="551" y="204"/>
                  </a:lnTo>
                  <a:lnTo>
                    <a:pt x="554" y="212"/>
                  </a:lnTo>
                  <a:lnTo>
                    <a:pt x="554" y="215"/>
                  </a:lnTo>
                  <a:lnTo>
                    <a:pt x="556" y="216"/>
                  </a:lnTo>
                  <a:lnTo>
                    <a:pt x="556" y="218"/>
                  </a:lnTo>
                  <a:lnTo>
                    <a:pt x="558" y="218"/>
                  </a:lnTo>
                  <a:lnTo>
                    <a:pt x="561" y="221"/>
                  </a:lnTo>
                  <a:lnTo>
                    <a:pt x="564" y="221"/>
                  </a:lnTo>
                  <a:lnTo>
                    <a:pt x="567" y="221"/>
                  </a:lnTo>
                  <a:lnTo>
                    <a:pt x="567" y="22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36" name="Freeform 37"/>
            <p:cNvSpPr>
              <a:spLocks/>
            </p:cNvSpPr>
            <p:nvPr/>
          </p:nvSpPr>
          <p:spPr bwMode="auto">
            <a:xfrm>
              <a:off x="1548" y="1895"/>
              <a:ext cx="433" cy="147"/>
            </a:xfrm>
            <a:custGeom>
              <a:avLst/>
              <a:gdLst>
                <a:gd name="T0" fmla="*/ 1 w 726"/>
                <a:gd name="T1" fmla="*/ 1 h 246"/>
                <a:gd name="T2" fmla="*/ 1 w 726"/>
                <a:gd name="T3" fmla="*/ 1 h 246"/>
                <a:gd name="T4" fmla="*/ 1 w 726"/>
                <a:gd name="T5" fmla="*/ 1 h 246"/>
                <a:gd name="T6" fmla="*/ 1 w 726"/>
                <a:gd name="T7" fmla="*/ 1 h 246"/>
                <a:gd name="T8" fmla="*/ 1 w 726"/>
                <a:gd name="T9" fmla="*/ 1 h 246"/>
                <a:gd name="T10" fmla="*/ 1 w 726"/>
                <a:gd name="T11" fmla="*/ 1 h 246"/>
                <a:gd name="T12" fmla="*/ 1 w 726"/>
                <a:gd name="T13" fmla="*/ 1 h 246"/>
                <a:gd name="T14" fmla="*/ 1 w 726"/>
                <a:gd name="T15" fmla="*/ 1 h 246"/>
                <a:gd name="T16" fmla="*/ 1 w 726"/>
                <a:gd name="T17" fmla="*/ 1 h 246"/>
                <a:gd name="T18" fmla="*/ 1 w 726"/>
                <a:gd name="T19" fmla="*/ 1 h 246"/>
                <a:gd name="T20" fmla="*/ 1 w 726"/>
                <a:gd name="T21" fmla="*/ 1 h 246"/>
                <a:gd name="T22" fmla="*/ 1 w 726"/>
                <a:gd name="T23" fmla="*/ 1 h 246"/>
                <a:gd name="T24" fmla="*/ 1 w 726"/>
                <a:gd name="T25" fmla="*/ 1 h 246"/>
                <a:gd name="T26" fmla="*/ 1 w 726"/>
                <a:gd name="T27" fmla="*/ 1 h 246"/>
                <a:gd name="T28" fmla="*/ 1 w 726"/>
                <a:gd name="T29" fmla="*/ 1 h 246"/>
                <a:gd name="T30" fmla="*/ 1 w 726"/>
                <a:gd name="T31" fmla="*/ 1 h 246"/>
                <a:gd name="T32" fmla="*/ 1 w 726"/>
                <a:gd name="T33" fmla="*/ 1 h 246"/>
                <a:gd name="T34" fmla="*/ 1 w 726"/>
                <a:gd name="T35" fmla="*/ 1 h 246"/>
                <a:gd name="T36" fmla="*/ 1 w 726"/>
                <a:gd name="T37" fmla="*/ 1 h 246"/>
                <a:gd name="T38" fmla="*/ 1 w 726"/>
                <a:gd name="T39" fmla="*/ 1 h 246"/>
                <a:gd name="T40" fmla="*/ 1 w 726"/>
                <a:gd name="T41" fmla="*/ 1 h 246"/>
                <a:gd name="T42" fmla="*/ 1 w 726"/>
                <a:gd name="T43" fmla="*/ 1 h 246"/>
                <a:gd name="T44" fmla="*/ 1 w 726"/>
                <a:gd name="T45" fmla="*/ 1 h 246"/>
                <a:gd name="T46" fmla="*/ 1 w 726"/>
                <a:gd name="T47" fmla="*/ 1 h 246"/>
                <a:gd name="T48" fmla="*/ 1 w 726"/>
                <a:gd name="T49" fmla="*/ 1 h 246"/>
                <a:gd name="T50" fmla="*/ 1 w 726"/>
                <a:gd name="T51" fmla="*/ 1 h 246"/>
                <a:gd name="T52" fmla="*/ 1 w 726"/>
                <a:gd name="T53" fmla="*/ 1 h 246"/>
                <a:gd name="T54" fmla="*/ 1 w 726"/>
                <a:gd name="T55" fmla="*/ 1 h 246"/>
                <a:gd name="T56" fmla="*/ 1 w 726"/>
                <a:gd name="T57" fmla="*/ 1 h 246"/>
                <a:gd name="T58" fmla="*/ 1 w 726"/>
                <a:gd name="T59" fmla="*/ 1 h 246"/>
                <a:gd name="T60" fmla="*/ 1 w 726"/>
                <a:gd name="T61" fmla="*/ 1 h 246"/>
                <a:gd name="T62" fmla="*/ 1 w 726"/>
                <a:gd name="T63" fmla="*/ 1 h 246"/>
                <a:gd name="T64" fmla="*/ 1 w 726"/>
                <a:gd name="T65" fmla="*/ 1 h 246"/>
                <a:gd name="T66" fmla="*/ 1 w 726"/>
                <a:gd name="T67" fmla="*/ 1 h 246"/>
                <a:gd name="T68" fmla="*/ 1 w 726"/>
                <a:gd name="T69" fmla="*/ 1 h 246"/>
                <a:gd name="T70" fmla="*/ 1 w 726"/>
                <a:gd name="T71" fmla="*/ 1 h 246"/>
                <a:gd name="T72" fmla="*/ 1 w 726"/>
                <a:gd name="T73" fmla="*/ 1 h 246"/>
                <a:gd name="T74" fmla="*/ 1 w 726"/>
                <a:gd name="T75" fmla="*/ 1 h 246"/>
                <a:gd name="T76" fmla="*/ 1 w 726"/>
                <a:gd name="T77" fmla="*/ 1 h 246"/>
                <a:gd name="T78" fmla="*/ 1 w 726"/>
                <a:gd name="T79" fmla="*/ 1 h 246"/>
                <a:gd name="T80" fmla="*/ 1 w 726"/>
                <a:gd name="T81" fmla="*/ 1 h 246"/>
                <a:gd name="T82" fmla="*/ 1 w 726"/>
                <a:gd name="T83" fmla="*/ 1 h 246"/>
                <a:gd name="T84" fmla="*/ 1 w 726"/>
                <a:gd name="T85" fmla="*/ 1 h 246"/>
                <a:gd name="T86" fmla="*/ 1 w 726"/>
                <a:gd name="T87" fmla="*/ 1 h 246"/>
                <a:gd name="T88" fmla="*/ 1 w 726"/>
                <a:gd name="T89" fmla="*/ 1 h 246"/>
                <a:gd name="T90" fmla="*/ 1 w 726"/>
                <a:gd name="T91" fmla="*/ 1 h 246"/>
                <a:gd name="T92" fmla="*/ 1 w 726"/>
                <a:gd name="T93" fmla="*/ 1 h 246"/>
                <a:gd name="T94" fmla="*/ 1 w 726"/>
                <a:gd name="T95" fmla="*/ 1 h 246"/>
                <a:gd name="T96" fmla="*/ 1 w 726"/>
                <a:gd name="T97" fmla="*/ 1 h 246"/>
                <a:gd name="T98" fmla="*/ 1 w 726"/>
                <a:gd name="T99" fmla="*/ 1 h 246"/>
                <a:gd name="T100" fmla="*/ 1 w 726"/>
                <a:gd name="T101" fmla="*/ 1 h 246"/>
                <a:gd name="T102" fmla="*/ 1 w 726"/>
                <a:gd name="T103" fmla="*/ 1 h 246"/>
                <a:gd name="T104" fmla="*/ 1 w 726"/>
                <a:gd name="T105" fmla="*/ 1 h 246"/>
                <a:gd name="T106" fmla="*/ 1 w 726"/>
                <a:gd name="T107" fmla="*/ 1 h 246"/>
                <a:gd name="T108" fmla="*/ 1 w 726"/>
                <a:gd name="T109" fmla="*/ 1 h 246"/>
                <a:gd name="T110" fmla="*/ 1 w 726"/>
                <a:gd name="T111" fmla="*/ 1 h 246"/>
                <a:gd name="T112" fmla="*/ 1 w 726"/>
                <a:gd name="T113" fmla="*/ 1 h 246"/>
                <a:gd name="T114" fmla="*/ 1 w 726"/>
                <a:gd name="T115" fmla="*/ 1 h 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6"/>
                <a:gd name="T175" fmla="*/ 0 h 246"/>
                <a:gd name="T176" fmla="*/ 726 w 726"/>
                <a:gd name="T177" fmla="*/ 246 h 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6" h="246">
                  <a:moveTo>
                    <a:pt x="725" y="228"/>
                  </a:moveTo>
                  <a:lnTo>
                    <a:pt x="640" y="124"/>
                  </a:lnTo>
                  <a:lnTo>
                    <a:pt x="556" y="25"/>
                  </a:lnTo>
                  <a:lnTo>
                    <a:pt x="554" y="25"/>
                  </a:lnTo>
                  <a:lnTo>
                    <a:pt x="551" y="25"/>
                  </a:lnTo>
                  <a:lnTo>
                    <a:pt x="548" y="25"/>
                  </a:lnTo>
                  <a:lnTo>
                    <a:pt x="546" y="27"/>
                  </a:lnTo>
                  <a:lnTo>
                    <a:pt x="539" y="27"/>
                  </a:lnTo>
                  <a:lnTo>
                    <a:pt x="533" y="27"/>
                  </a:lnTo>
                  <a:lnTo>
                    <a:pt x="532" y="29"/>
                  </a:lnTo>
                  <a:lnTo>
                    <a:pt x="527" y="29"/>
                  </a:lnTo>
                  <a:lnTo>
                    <a:pt x="521" y="31"/>
                  </a:lnTo>
                  <a:lnTo>
                    <a:pt x="517" y="31"/>
                  </a:lnTo>
                  <a:lnTo>
                    <a:pt x="515" y="34"/>
                  </a:lnTo>
                  <a:lnTo>
                    <a:pt x="512" y="36"/>
                  </a:lnTo>
                  <a:lnTo>
                    <a:pt x="509" y="36"/>
                  </a:lnTo>
                  <a:lnTo>
                    <a:pt x="505" y="36"/>
                  </a:lnTo>
                  <a:lnTo>
                    <a:pt x="503" y="34"/>
                  </a:lnTo>
                  <a:lnTo>
                    <a:pt x="496" y="29"/>
                  </a:lnTo>
                  <a:lnTo>
                    <a:pt x="490" y="27"/>
                  </a:lnTo>
                  <a:lnTo>
                    <a:pt x="485" y="22"/>
                  </a:lnTo>
                  <a:lnTo>
                    <a:pt x="481" y="22"/>
                  </a:lnTo>
                  <a:lnTo>
                    <a:pt x="479" y="22"/>
                  </a:lnTo>
                  <a:lnTo>
                    <a:pt x="476" y="19"/>
                  </a:lnTo>
                  <a:lnTo>
                    <a:pt x="470" y="18"/>
                  </a:lnTo>
                  <a:lnTo>
                    <a:pt x="469" y="18"/>
                  </a:lnTo>
                  <a:lnTo>
                    <a:pt x="466" y="18"/>
                  </a:lnTo>
                  <a:lnTo>
                    <a:pt x="461" y="18"/>
                  </a:lnTo>
                  <a:lnTo>
                    <a:pt x="454" y="16"/>
                  </a:lnTo>
                  <a:lnTo>
                    <a:pt x="451" y="13"/>
                  </a:lnTo>
                  <a:lnTo>
                    <a:pt x="451" y="10"/>
                  </a:lnTo>
                  <a:lnTo>
                    <a:pt x="451" y="8"/>
                  </a:lnTo>
                  <a:lnTo>
                    <a:pt x="449" y="6"/>
                  </a:lnTo>
                  <a:lnTo>
                    <a:pt x="449" y="4"/>
                  </a:lnTo>
                  <a:lnTo>
                    <a:pt x="444" y="4"/>
                  </a:lnTo>
                  <a:lnTo>
                    <a:pt x="439" y="4"/>
                  </a:lnTo>
                  <a:lnTo>
                    <a:pt x="438" y="6"/>
                  </a:lnTo>
                  <a:lnTo>
                    <a:pt x="433" y="6"/>
                  </a:lnTo>
                  <a:lnTo>
                    <a:pt x="432" y="6"/>
                  </a:lnTo>
                  <a:lnTo>
                    <a:pt x="429" y="6"/>
                  </a:lnTo>
                  <a:lnTo>
                    <a:pt x="427" y="4"/>
                  </a:lnTo>
                  <a:lnTo>
                    <a:pt x="422" y="4"/>
                  </a:lnTo>
                  <a:lnTo>
                    <a:pt x="419" y="2"/>
                  </a:lnTo>
                  <a:lnTo>
                    <a:pt x="415" y="0"/>
                  </a:lnTo>
                  <a:lnTo>
                    <a:pt x="412" y="0"/>
                  </a:lnTo>
                  <a:lnTo>
                    <a:pt x="406" y="0"/>
                  </a:lnTo>
                  <a:lnTo>
                    <a:pt x="393" y="2"/>
                  </a:lnTo>
                  <a:lnTo>
                    <a:pt x="388" y="4"/>
                  </a:lnTo>
                  <a:lnTo>
                    <a:pt x="382" y="4"/>
                  </a:lnTo>
                  <a:lnTo>
                    <a:pt x="379" y="4"/>
                  </a:lnTo>
                  <a:lnTo>
                    <a:pt x="376" y="6"/>
                  </a:lnTo>
                  <a:lnTo>
                    <a:pt x="370" y="6"/>
                  </a:lnTo>
                  <a:lnTo>
                    <a:pt x="366" y="8"/>
                  </a:lnTo>
                  <a:lnTo>
                    <a:pt x="366" y="10"/>
                  </a:lnTo>
                  <a:lnTo>
                    <a:pt x="359" y="16"/>
                  </a:lnTo>
                  <a:lnTo>
                    <a:pt x="356" y="16"/>
                  </a:lnTo>
                  <a:lnTo>
                    <a:pt x="351" y="18"/>
                  </a:lnTo>
                  <a:lnTo>
                    <a:pt x="344" y="19"/>
                  </a:lnTo>
                  <a:lnTo>
                    <a:pt x="342" y="22"/>
                  </a:lnTo>
                  <a:lnTo>
                    <a:pt x="340" y="22"/>
                  </a:lnTo>
                  <a:lnTo>
                    <a:pt x="336" y="25"/>
                  </a:lnTo>
                  <a:lnTo>
                    <a:pt x="329" y="25"/>
                  </a:lnTo>
                  <a:lnTo>
                    <a:pt x="325" y="27"/>
                  </a:lnTo>
                  <a:lnTo>
                    <a:pt x="322" y="25"/>
                  </a:lnTo>
                  <a:lnTo>
                    <a:pt x="319" y="25"/>
                  </a:lnTo>
                  <a:lnTo>
                    <a:pt x="311" y="19"/>
                  </a:lnTo>
                  <a:lnTo>
                    <a:pt x="305" y="16"/>
                  </a:lnTo>
                  <a:lnTo>
                    <a:pt x="298" y="18"/>
                  </a:lnTo>
                  <a:lnTo>
                    <a:pt x="292" y="18"/>
                  </a:lnTo>
                  <a:lnTo>
                    <a:pt x="290" y="19"/>
                  </a:lnTo>
                  <a:lnTo>
                    <a:pt x="286" y="18"/>
                  </a:lnTo>
                  <a:lnTo>
                    <a:pt x="283" y="18"/>
                  </a:lnTo>
                  <a:lnTo>
                    <a:pt x="281" y="18"/>
                  </a:lnTo>
                  <a:lnTo>
                    <a:pt x="279" y="18"/>
                  </a:lnTo>
                  <a:lnTo>
                    <a:pt x="276" y="16"/>
                  </a:lnTo>
                  <a:lnTo>
                    <a:pt x="273" y="16"/>
                  </a:lnTo>
                  <a:lnTo>
                    <a:pt x="268" y="16"/>
                  </a:lnTo>
                  <a:lnTo>
                    <a:pt x="266" y="16"/>
                  </a:lnTo>
                  <a:lnTo>
                    <a:pt x="262" y="16"/>
                  </a:lnTo>
                  <a:lnTo>
                    <a:pt x="255" y="18"/>
                  </a:lnTo>
                  <a:lnTo>
                    <a:pt x="254" y="18"/>
                  </a:lnTo>
                  <a:lnTo>
                    <a:pt x="252" y="18"/>
                  </a:lnTo>
                  <a:lnTo>
                    <a:pt x="249" y="18"/>
                  </a:lnTo>
                  <a:lnTo>
                    <a:pt x="244" y="16"/>
                  </a:lnTo>
                  <a:lnTo>
                    <a:pt x="242" y="16"/>
                  </a:lnTo>
                  <a:lnTo>
                    <a:pt x="236" y="13"/>
                  </a:lnTo>
                  <a:lnTo>
                    <a:pt x="232" y="16"/>
                  </a:lnTo>
                  <a:lnTo>
                    <a:pt x="227" y="18"/>
                  </a:lnTo>
                  <a:lnTo>
                    <a:pt x="225" y="16"/>
                  </a:lnTo>
                  <a:lnTo>
                    <a:pt x="219" y="13"/>
                  </a:lnTo>
                  <a:lnTo>
                    <a:pt x="217" y="16"/>
                  </a:lnTo>
                  <a:lnTo>
                    <a:pt x="215" y="13"/>
                  </a:lnTo>
                  <a:lnTo>
                    <a:pt x="212" y="13"/>
                  </a:lnTo>
                  <a:lnTo>
                    <a:pt x="211" y="16"/>
                  </a:lnTo>
                  <a:lnTo>
                    <a:pt x="205" y="16"/>
                  </a:lnTo>
                  <a:lnTo>
                    <a:pt x="203" y="13"/>
                  </a:lnTo>
                  <a:lnTo>
                    <a:pt x="200" y="16"/>
                  </a:lnTo>
                  <a:lnTo>
                    <a:pt x="195" y="13"/>
                  </a:lnTo>
                  <a:lnTo>
                    <a:pt x="192" y="10"/>
                  </a:lnTo>
                  <a:lnTo>
                    <a:pt x="190" y="8"/>
                  </a:lnTo>
                  <a:lnTo>
                    <a:pt x="188" y="8"/>
                  </a:lnTo>
                  <a:lnTo>
                    <a:pt x="186" y="10"/>
                  </a:lnTo>
                  <a:lnTo>
                    <a:pt x="180" y="6"/>
                  </a:lnTo>
                  <a:lnTo>
                    <a:pt x="180" y="8"/>
                  </a:lnTo>
                  <a:lnTo>
                    <a:pt x="180" y="10"/>
                  </a:lnTo>
                  <a:lnTo>
                    <a:pt x="180" y="13"/>
                  </a:lnTo>
                  <a:lnTo>
                    <a:pt x="177" y="16"/>
                  </a:lnTo>
                  <a:lnTo>
                    <a:pt x="176" y="16"/>
                  </a:lnTo>
                  <a:lnTo>
                    <a:pt x="173" y="13"/>
                  </a:lnTo>
                  <a:lnTo>
                    <a:pt x="171" y="13"/>
                  </a:lnTo>
                  <a:lnTo>
                    <a:pt x="169" y="13"/>
                  </a:lnTo>
                  <a:lnTo>
                    <a:pt x="166" y="13"/>
                  </a:lnTo>
                  <a:lnTo>
                    <a:pt x="166" y="10"/>
                  </a:lnTo>
                  <a:lnTo>
                    <a:pt x="164" y="8"/>
                  </a:lnTo>
                  <a:lnTo>
                    <a:pt x="164" y="6"/>
                  </a:lnTo>
                  <a:lnTo>
                    <a:pt x="161" y="6"/>
                  </a:lnTo>
                  <a:lnTo>
                    <a:pt x="158" y="8"/>
                  </a:lnTo>
                  <a:lnTo>
                    <a:pt x="156" y="8"/>
                  </a:lnTo>
                  <a:lnTo>
                    <a:pt x="153" y="6"/>
                  </a:lnTo>
                  <a:lnTo>
                    <a:pt x="152" y="6"/>
                  </a:lnTo>
                  <a:lnTo>
                    <a:pt x="146" y="8"/>
                  </a:lnTo>
                  <a:lnTo>
                    <a:pt x="142" y="10"/>
                  </a:lnTo>
                  <a:lnTo>
                    <a:pt x="136" y="13"/>
                  </a:lnTo>
                  <a:lnTo>
                    <a:pt x="134" y="16"/>
                  </a:lnTo>
                  <a:lnTo>
                    <a:pt x="129" y="18"/>
                  </a:lnTo>
                  <a:lnTo>
                    <a:pt x="125" y="18"/>
                  </a:lnTo>
                  <a:lnTo>
                    <a:pt x="122" y="18"/>
                  </a:lnTo>
                  <a:lnTo>
                    <a:pt x="119" y="18"/>
                  </a:lnTo>
                  <a:lnTo>
                    <a:pt x="115" y="18"/>
                  </a:lnTo>
                  <a:lnTo>
                    <a:pt x="110" y="18"/>
                  </a:lnTo>
                  <a:lnTo>
                    <a:pt x="107" y="19"/>
                  </a:lnTo>
                  <a:lnTo>
                    <a:pt x="104" y="18"/>
                  </a:lnTo>
                  <a:lnTo>
                    <a:pt x="104" y="19"/>
                  </a:lnTo>
                  <a:lnTo>
                    <a:pt x="102" y="39"/>
                  </a:lnTo>
                  <a:lnTo>
                    <a:pt x="98" y="40"/>
                  </a:lnTo>
                  <a:lnTo>
                    <a:pt x="98" y="46"/>
                  </a:lnTo>
                  <a:lnTo>
                    <a:pt x="95" y="50"/>
                  </a:lnTo>
                  <a:lnTo>
                    <a:pt x="95" y="52"/>
                  </a:lnTo>
                  <a:lnTo>
                    <a:pt x="92" y="53"/>
                  </a:lnTo>
                  <a:lnTo>
                    <a:pt x="92" y="56"/>
                  </a:lnTo>
                  <a:lnTo>
                    <a:pt x="90" y="59"/>
                  </a:lnTo>
                  <a:lnTo>
                    <a:pt x="90" y="62"/>
                  </a:lnTo>
                  <a:lnTo>
                    <a:pt x="90" y="65"/>
                  </a:lnTo>
                  <a:lnTo>
                    <a:pt x="88" y="68"/>
                  </a:lnTo>
                  <a:lnTo>
                    <a:pt x="88" y="72"/>
                  </a:lnTo>
                  <a:lnTo>
                    <a:pt x="86" y="74"/>
                  </a:lnTo>
                  <a:lnTo>
                    <a:pt x="86" y="76"/>
                  </a:lnTo>
                  <a:lnTo>
                    <a:pt x="83" y="79"/>
                  </a:lnTo>
                  <a:lnTo>
                    <a:pt x="83" y="82"/>
                  </a:lnTo>
                  <a:lnTo>
                    <a:pt x="80" y="85"/>
                  </a:lnTo>
                  <a:lnTo>
                    <a:pt x="77" y="88"/>
                  </a:lnTo>
                  <a:lnTo>
                    <a:pt x="77" y="90"/>
                  </a:lnTo>
                  <a:lnTo>
                    <a:pt x="76" y="92"/>
                  </a:lnTo>
                  <a:lnTo>
                    <a:pt x="74" y="95"/>
                  </a:lnTo>
                  <a:lnTo>
                    <a:pt x="71" y="99"/>
                  </a:lnTo>
                  <a:lnTo>
                    <a:pt x="71" y="101"/>
                  </a:lnTo>
                  <a:lnTo>
                    <a:pt x="69" y="107"/>
                  </a:lnTo>
                  <a:lnTo>
                    <a:pt x="66" y="111"/>
                  </a:lnTo>
                  <a:lnTo>
                    <a:pt x="66" y="118"/>
                  </a:lnTo>
                  <a:lnTo>
                    <a:pt x="66" y="121"/>
                  </a:lnTo>
                  <a:lnTo>
                    <a:pt x="66" y="127"/>
                  </a:lnTo>
                  <a:lnTo>
                    <a:pt x="63" y="128"/>
                  </a:lnTo>
                  <a:lnTo>
                    <a:pt x="63" y="133"/>
                  </a:lnTo>
                  <a:lnTo>
                    <a:pt x="61" y="136"/>
                  </a:lnTo>
                  <a:lnTo>
                    <a:pt x="58" y="138"/>
                  </a:lnTo>
                  <a:lnTo>
                    <a:pt x="56" y="141"/>
                  </a:lnTo>
                  <a:lnTo>
                    <a:pt x="53" y="141"/>
                  </a:lnTo>
                  <a:lnTo>
                    <a:pt x="50" y="147"/>
                  </a:lnTo>
                  <a:lnTo>
                    <a:pt x="47" y="149"/>
                  </a:lnTo>
                  <a:lnTo>
                    <a:pt x="44" y="149"/>
                  </a:lnTo>
                  <a:lnTo>
                    <a:pt x="39" y="149"/>
                  </a:lnTo>
                  <a:lnTo>
                    <a:pt x="37" y="149"/>
                  </a:lnTo>
                  <a:lnTo>
                    <a:pt x="34" y="149"/>
                  </a:lnTo>
                  <a:lnTo>
                    <a:pt x="29" y="147"/>
                  </a:lnTo>
                  <a:lnTo>
                    <a:pt x="27" y="147"/>
                  </a:lnTo>
                  <a:lnTo>
                    <a:pt x="25" y="147"/>
                  </a:lnTo>
                  <a:lnTo>
                    <a:pt x="25" y="149"/>
                  </a:lnTo>
                  <a:lnTo>
                    <a:pt x="25" y="153"/>
                  </a:lnTo>
                  <a:lnTo>
                    <a:pt x="27" y="157"/>
                  </a:lnTo>
                  <a:lnTo>
                    <a:pt x="27" y="159"/>
                  </a:lnTo>
                  <a:lnTo>
                    <a:pt x="25" y="162"/>
                  </a:lnTo>
                  <a:lnTo>
                    <a:pt x="25" y="164"/>
                  </a:lnTo>
                  <a:lnTo>
                    <a:pt x="22" y="164"/>
                  </a:lnTo>
                  <a:lnTo>
                    <a:pt x="17" y="168"/>
                  </a:lnTo>
                  <a:lnTo>
                    <a:pt x="15" y="168"/>
                  </a:lnTo>
                  <a:lnTo>
                    <a:pt x="13" y="170"/>
                  </a:lnTo>
                  <a:lnTo>
                    <a:pt x="10" y="172"/>
                  </a:lnTo>
                  <a:lnTo>
                    <a:pt x="7" y="173"/>
                  </a:lnTo>
                  <a:lnTo>
                    <a:pt x="4" y="179"/>
                  </a:lnTo>
                  <a:lnTo>
                    <a:pt x="2" y="181"/>
                  </a:lnTo>
                  <a:lnTo>
                    <a:pt x="0" y="183"/>
                  </a:lnTo>
                  <a:lnTo>
                    <a:pt x="0" y="187"/>
                  </a:lnTo>
                  <a:lnTo>
                    <a:pt x="0" y="189"/>
                  </a:lnTo>
                  <a:lnTo>
                    <a:pt x="4" y="194"/>
                  </a:lnTo>
                  <a:lnTo>
                    <a:pt x="4" y="199"/>
                  </a:lnTo>
                  <a:lnTo>
                    <a:pt x="10" y="201"/>
                  </a:lnTo>
                  <a:lnTo>
                    <a:pt x="15" y="201"/>
                  </a:lnTo>
                  <a:lnTo>
                    <a:pt x="19" y="201"/>
                  </a:lnTo>
                  <a:lnTo>
                    <a:pt x="22" y="201"/>
                  </a:lnTo>
                  <a:lnTo>
                    <a:pt x="27" y="204"/>
                  </a:lnTo>
                  <a:lnTo>
                    <a:pt x="27" y="206"/>
                  </a:lnTo>
                  <a:lnTo>
                    <a:pt x="27" y="208"/>
                  </a:lnTo>
                  <a:lnTo>
                    <a:pt x="27" y="209"/>
                  </a:lnTo>
                  <a:lnTo>
                    <a:pt x="29" y="212"/>
                  </a:lnTo>
                  <a:lnTo>
                    <a:pt x="31" y="217"/>
                  </a:lnTo>
                  <a:lnTo>
                    <a:pt x="34" y="219"/>
                  </a:lnTo>
                  <a:lnTo>
                    <a:pt x="39" y="221"/>
                  </a:lnTo>
                  <a:lnTo>
                    <a:pt x="44" y="224"/>
                  </a:lnTo>
                  <a:lnTo>
                    <a:pt x="47" y="225"/>
                  </a:lnTo>
                  <a:lnTo>
                    <a:pt x="50" y="228"/>
                  </a:lnTo>
                  <a:lnTo>
                    <a:pt x="56" y="231"/>
                  </a:lnTo>
                  <a:lnTo>
                    <a:pt x="61" y="231"/>
                  </a:lnTo>
                  <a:lnTo>
                    <a:pt x="63" y="232"/>
                  </a:lnTo>
                  <a:lnTo>
                    <a:pt x="66" y="232"/>
                  </a:lnTo>
                  <a:lnTo>
                    <a:pt x="69" y="232"/>
                  </a:lnTo>
                  <a:lnTo>
                    <a:pt x="71" y="231"/>
                  </a:lnTo>
                  <a:lnTo>
                    <a:pt x="74" y="231"/>
                  </a:lnTo>
                  <a:lnTo>
                    <a:pt x="76" y="225"/>
                  </a:lnTo>
                  <a:lnTo>
                    <a:pt x="77" y="225"/>
                  </a:lnTo>
                  <a:lnTo>
                    <a:pt x="80" y="221"/>
                  </a:lnTo>
                  <a:lnTo>
                    <a:pt x="83" y="221"/>
                  </a:lnTo>
                  <a:lnTo>
                    <a:pt x="90" y="219"/>
                  </a:lnTo>
                  <a:lnTo>
                    <a:pt x="92" y="219"/>
                  </a:lnTo>
                  <a:lnTo>
                    <a:pt x="98" y="219"/>
                  </a:lnTo>
                  <a:lnTo>
                    <a:pt x="100" y="217"/>
                  </a:lnTo>
                  <a:lnTo>
                    <a:pt x="102" y="217"/>
                  </a:lnTo>
                  <a:lnTo>
                    <a:pt x="104" y="215"/>
                  </a:lnTo>
                  <a:lnTo>
                    <a:pt x="107" y="215"/>
                  </a:lnTo>
                  <a:lnTo>
                    <a:pt x="110" y="212"/>
                  </a:lnTo>
                  <a:lnTo>
                    <a:pt x="113" y="212"/>
                  </a:lnTo>
                  <a:lnTo>
                    <a:pt x="115" y="212"/>
                  </a:lnTo>
                  <a:lnTo>
                    <a:pt x="117" y="212"/>
                  </a:lnTo>
                  <a:lnTo>
                    <a:pt x="122" y="212"/>
                  </a:lnTo>
                  <a:lnTo>
                    <a:pt x="136" y="209"/>
                  </a:lnTo>
                  <a:lnTo>
                    <a:pt x="139" y="209"/>
                  </a:lnTo>
                  <a:lnTo>
                    <a:pt x="142" y="209"/>
                  </a:lnTo>
                  <a:lnTo>
                    <a:pt x="144" y="208"/>
                  </a:lnTo>
                  <a:lnTo>
                    <a:pt x="146" y="206"/>
                  </a:lnTo>
                  <a:lnTo>
                    <a:pt x="152" y="204"/>
                  </a:lnTo>
                  <a:lnTo>
                    <a:pt x="153" y="201"/>
                  </a:lnTo>
                  <a:lnTo>
                    <a:pt x="158" y="201"/>
                  </a:lnTo>
                  <a:lnTo>
                    <a:pt x="164" y="199"/>
                  </a:lnTo>
                  <a:lnTo>
                    <a:pt x="169" y="199"/>
                  </a:lnTo>
                  <a:lnTo>
                    <a:pt x="173" y="196"/>
                  </a:lnTo>
                  <a:lnTo>
                    <a:pt x="177" y="196"/>
                  </a:lnTo>
                  <a:lnTo>
                    <a:pt x="186" y="196"/>
                  </a:lnTo>
                  <a:lnTo>
                    <a:pt x="188" y="199"/>
                  </a:lnTo>
                  <a:lnTo>
                    <a:pt x="192" y="199"/>
                  </a:lnTo>
                  <a:lnTo>
                    <a:pt x="198" y="204"/>
                  </a:lnTo>
                  <a:lnTo>
                    <a:pt x="200" y="206"/>
                  </a:lnTo>
                  <a:lnTo>
                    <a:pt x="203" y="204"/>
                  </a:lnTo>
                  <a:lnTo>
                    <a:pt x="205" y="204"/>
                  </a:lnTo>
                  <a:lnTo>
                    <a:pt x="211" y="204"/>
                  </a:lnTo>
                  <a:lnTo>
                    <a:pt x="211" y="201"/>
                  </a:lnTo>
                  <a:lnTo>
                    <a:pt x="212" y="201"/>
                  </a:lnTo>
                  <a:lnTo>
                    <a:pt x="215" y="204"/>
                  </a:lnTo>
                  <a:lnTo>
                    <a:pt x="219" y="204"/>
                  </a:lnTo>
                  <a:lnTo>
                    <a:pt x="222" y="201"/>
                  </a:lnTo>
                  <a:lnTo>
                    <a:pt x="225" y="201"/>
                  </a:lnTo>
                  <a:lnTo>
                    <a:pt x="229" y="201"/>
                  </a:lnTo>
                  <a:lnTo>
                    <a:pt x="232" y="199"/>
                  </a:lnTo>
                  <a:lnTo>
                    <a:pt x="233" y="199"/>
                  </a:lnTo>
                  <a:lnTo>
                    <a:pt x="233" y="196"/>
                  </a:lnTo>
                  <a:lnTo>
                    <a:pt x="236" y="196"/>
                  </a:lnTo>
                  <a:lnTo>
                    <a:pt x="240" y="196"/>
                  </a:lnTo>
                  <a:lnTo>
                    <a:pt x="242" y="196"/>
                  </a:lnTo>
                  <a:lnTo>
                    <a:pt x="244" y="196"/>
                  </a:lnTo>
                  <a:lnTo>
                    <a:pt x="249" y="194"/>
                  </a:lnTo>
                  <a:lnTo>
                    <a:pt x="252" y="196"/>
                  </a:lnTo>
                  <a:lnTo>
                    <a:pt x="254" y="196"/>
                  </a:lnTo>
                  <a:lnTo>
                    <a:pt x="255" y="196"/>
                  </a:lnTo>
                  <a:lnTo>
                    <a:pt x="259" y="196"/>
                  </a:lnTo>
                  <a:lnTo>
                    <a:pt x="262" y="194"/>
                  </a:lnTo>
                  <a:lnTo>
                    <a:pt x="265" y="194"/>
                  </a:lnTo>
                  <a:lnTo>
                    <a:pt x="268" y="189"/>
                  </a:lnTo>
                  <a:lnTo>
                    <a:pt x="271" y="189"/>
                  </a:lnTo>
                  <a:lnTo>
                    <a:pt x="273" y="189"/>
                  </a:lnTo>
                  <a:lnTo>
                    <a:pt x="276" y="189"/>
                  </a:lnTo>
                  <a:lnTo>
                    <a:pt x="279" y="187"/>
                  </a:lnTo>
                  <a:lnTo>
                    <a:pt x="281" y="189"/>
                  </a:lnTo>
                  <a:lnTo>
                    <a:pt x="283" y="189"/>
                  </a:lnTo>
                  <a:lnTo>
                    <a:pt x="286" y="189"/>
                  </a:lnTo>
                  <a:lnTo>
                    <a:pt x="288" y="187"/>
                  </a:lnTo>
                  <a:lnTo>
                    <a:pt x="288" y="185"/>
                  </a:lnTo>
                  <a:lnTo>
                    <a:pt x="292" y="185"/>
                  </a:lnTo>
                  <a:lnTo>
                    <a:pt x="298" y="187"/>
                  </a:lnTo>
                  <a:lnTo>
                    <a:pt x="303" y="187"/>
                  </a:lnTo>
                  <a:lnTo>
                    <a:pt x="305" y="187"/>
                  </a:lnTo>
                  <a:lnTo>
                    <a:pt x="308" y="189"/>
                  </a:lnTo>
                  <a:lnTo>
                    <a:pt x="309" y="189"/>
                  </a:lnTo>
                  <a:lnTo>
                    <a:pt x="312" y="189"/>
                  </a:lnTo>
                  <a:lnTo>
                    <a:pt x="317" y="189"/>
                  </a:lnTo>
                  <a:lnTo>
                    <a:pt x="322" y="189"/>
                  </a:lnTo>
                  <a:lnTo>
                    <a:pt x="327" y="193"/>
                  </a:lnTo>
                  <a:lnTo>
                    <a:pt x="331" y="193"/>
                  </a:lnTo>
                  <a:lnTo>
                    <a:pt x="333" y="193"/>
                  </a:lnTo>
                  <a:lnTo>
                    <a:pt x="340" y="193"/>
                  </a:lnTo>
                  <a:lnTo>
                    <a:pt x="342" y="194"/>
                  </a:lnTo>
                  <a:lnTo>
                    <a:pt x="346" y="196"/>
                  </a:lnTo>
                  <a:lnTo>
                    <a:pt x="354" y="196"/>
                  </a:lnTo>
                  <a:lnTo>
                    <a:pt x="356" y="199"/>
                  </a:lnTo>
                  <a:lnTo>
                    <a:pt x="363" y="199"/>
                  </a:lnTo>
                  <a:lnTo>
                    <a:pt x="366" y="199"/>
                  </a:lnTo>
                  <a:lnTo>
                    <a:pt x="370" y="201"/>
                  </a:lnTo>
                  <a:lnTo>
                    <a:pt x="376" y="199"/>
                  </a:lnTo>
                  <a:lnTo>
                    <a:pt x="379" y="196"/>
                  </a:lnTo>
                  <a:lnTo>
                    <a:pt x="382" y="196"/>
                  </a:lnTo>
                  <a:lnTo>
                    <a:pt x="385" y="196"/>
                  </a:lnTo>
                  <a:lnTo>
                    <a:pt x="388" y="196"/>
                  </a:lnTo>
                  <a:lnTo>
                    <a:pt x="393" y="196"/>
                  </a:lnTo>
                  <a:lnTo>
                    <a:pt x="398" y="196"/>
                  </a:lnTo>
                  <a:lnTo>
                    <a:pt x="400" y="196"/>
                  </a:lnTo>
                  <a:lnTo>
                    <a:pt x="403" y="199"/>
                  </a:lnTo>
                  <a:lnTo>
                    <a:pt x="405" y="199"/>
                  </a:lnTo>
                  <a:lnTo>
                    <a:pt x="406" y="199"/>
                  </a:lnTo>
                  <a:lnTo>
                    <a:pt x="409" y="199"/>
                  </a:lnTo>
                  <a:lnTo>
                    <a:pt x="415" y="199"/>
                  </a:lnTo>
                  <a:lnTo>
                    <a:pt x="417" y="199"/>
                  </a:lnTo>
                  <a:lnTo>
                    <a:pt x="422" y="199"/>
                  </a:lnTo>
                  <a:lnTo>
                    <a:pt x="427" y="199"/>
                  </a:lnTo>
                  <a:lnTo>
                    <a:pt x="433" y="199"/>
                  </a:lnTo>
                  <a:lnTo>
                    <a:pt x="439" y="196"/>
                  </a:lnTo>
                  <a:lnTo>
                    <a:pt x="442" y="196"/>
                  </a:lnTo>
                  <a:lnTo>
                    <a:pt x="446" y="196"/>
                  </a:lnTo>
                  <a:lnTo>
                    <a:pt x="451" y="196"/>
                  </a:lnTo>
                  <a:lnTo>
                    <a:pt x="454" y="194"/>
                  </a:lnTo>
                  <a:lnTo>
                    <a:pt x="457" y="196"/>
                  </a:lnTo>
                  <a:lnTo>
                    <a:pt x="458" y="196"/>
                  </a:lnTo>
                  <a:lnTo>
                    <a:pt x="461" y="194"/>
                  </a:lnTo>
                  <a:lnTo>
                    <a:pt x="463" y="194"/>
                  </a:lnTo>
                  <a:lnTo>
                    <a:pt x="466" y="194"/>
                  </a:lnTo>
                  <a:lnTo>
                    <a:pt x="469" y="194"/>
                  </a:lnTo>
                  <a:lnTo>
                    <a:pt x="469" y="193"/>
                  </a:lnTo>
                  <a:lnTo>
                    <a:pt x="470" y="193"/>
                  </a:lnTo>
                  <a:lnTo>
                    <a:pt x="473" y="193"/>
                  </a:lnTo>
                  <a:lnTo>
                    <a:pt x="476" y="189"/>
                  </a:lnTo>
                  <a:lnTo>
                    <a:pt x="479" y="189"/>
                  </a:lnTo>
                  <a:lnTo>
                    <a:pt x="481" y="187"/>
                  </a:lnTo>
                  <a:lnTo>
                    <a:pt x="483" y="187"/>
                  </a:lnTo>
                  <a:lnTo>
                    <a:pt x="488" y="187"/>
                  </a:lnTo>
                  <a:lnTo>
                    <a:pt x="490" y="187"/>
                  </a:lnTo>
                  <a:lnTo>
                    <a:pt x="493" y="187"/>
                  </a:lnTo>
                  <a:lnTo>
                    <a:pt x="500" y="185"/>
                  </a:lnTo>
                  <a:lnTo>
                    <a:pt x="505" y="185"/>
                  </a:lnTo>
                  <a:lnTo>
                    <a:pt x="509" y="187"/>
                  </a:lnTo>
                  <a:lnTo>
                    <a:pt x="520" y="187"/>
                  </a:lnTo>
                  <a:lnTo>
                    <a:pt x="524" y="187"/>
                  </a:lnTo>
                  <a:lnTo>
                    <a:pt x="527" y="187"/>
                  </a:lnTo>
                  <a:lnTo>
                    <a:pt x="532" y="185"/>
                  </a:lnTo>
                  <a:lnTo>
                    <a:pt x="539" y="185"/>
                  </a:lnTo>
                  <a:lnTo>
                    <a:pt x="542" y="187"/>
                  </a:lnTo>
                  <a:lnTo>
                    <a:pt x="545" y="187"/>
                  </a:lnTo>
                  <a:lnTo>
                    <a:pt x="546" y="185"/>
                  </a:lnTo>
                  <a:lnTo>
                    <a:pt x="548" y="185"/>
                  </a:lnTo>
                  <a:lnTo>
                    <a:pt x="548" y="187"/>
                  </a:lnTo>
                  <a:lnTo>
                    <a:pt x="551" y="193"/>
                  </a:lnTo>
                  <a:lnTo>
                    <a:pt x="559" y="196"/>
                  </a:lnTo>
                  <a:lnTo>
                    <a:pt x="563" y="201"/>
                  </a:lnTo>
                  <a:lnTo>
                    <a:pt x="568" y="204"/>
                  </a:lnTo>
                  <a:lnTo>
                    <a:pt x="573" y="208"/>
                  </a:lnTo>
                  <a:lnTo>
                    <a:pt x="575" y="209"/>
                  </a:lnTo>
                  <a:lnTo>
                    <a:pt x="575" y="215"/>
                  </a:lnTo>
                  <a:lnTo>
                    <a:pt x="579" y="217"/>
                  </a:lnTo>
                  <a:lnTo>
                    <a:pt x="583" y="217"/>
                  </a:lnTo>
                  <a:lnTo>
                    <a:pt x="587" y="217"/>
                  </a:lnTo>
                  <a:lnTo>
                    <a:pt x="591" y="217"/>
                  </a:lnTo>
                  <a:lnTo>
                    <a:pt x="596" y="217"/>
                  </a:lnTo>
                  <a:lnTo>
                    <a:pt x="600" y="219"/>
                  </a:lnTo>
                  <a:lnTo>
                    <a:pt x="605" y="224"/>
                  </a:lnTo>
                  <a:lnTo>
                    <a:pt x="605" y="225"/>
                  </a:lnTo>
                  <a:lnTo>
                    <a:pt x="608" y="225"/>
                  </a:lnTo>
                  <a:lnTo>
                    <a:pt x="611" y="228"/>
                  </a:lnTo>
                  <a:lnTo>
                    <a:pt x="611" y="231"/>
                  </a:lnTo>
                  <a:lnTo>
                    <a:pt x="611" y="235"/>
                  </a:lnTo>
                  <a:lnTo>
                    <a:pt x="613" y="237"/>
                  </a:lnTo>
                  <a:lnTo>
                    <a:pt x="615" y="239"/>
                  </a:lnTo>
                  <a:lnTo>
                    <a:pt x="621" y="239"/>
                  </a:lnTo>
                  <a:lnTo>
                    <a:pt x="622" y="239"/>
                  </a:lnTo>
                  <a:lnTo>
                    <a:pt x="626" y="239"/>
                  </a:lnTo>
                  <a:lnTo>
                    <a:pt x="630" y="241"/>
                  </a:lnTo>
                  <a:lnTo>
                    <a:pt x="635" y="241"/>
                  </a:lnTo>
                  <a:lnTo>
                    <a:pt x="638" y="242"/>
                  </a:lnTo>
                  <a:lnTo>
                    <a:pt x="641" y="242"/>
                  </a:lnTo>
                  <a:lnTo>
                    <a:pt x="644" y="241"/>
                  </a:lnTo>
                  <a:lnTo>
                    <a:pt x="646" y="240"/>
                  </a:lnTo>
                  <a:lnTo>
                    <a:pt x="648" y="240"/>
                  </a:lnTo>
                  <a:lnTo>
                    <a:pt x="652" y="241"/>
                  </a:lnTo>
                  <a:lnTo>
                    <a:pt x="654" y="242"/>
                  </a:lnTo>
                  <a:lnTo>
                    <a:pt x="657" y="242"/>
                  </a:lnTo>
                  <a:lnTo>
                    <a:pt x="661" y="243"/>
                  </a:lnTo>
                  <a:lnTo>
                    <a:pt x="663" y="245"/>
                  </a:lnTo>
                  <a:lnTo>
                    <a:pt x="665" y="245"/>
                  </a:lnTo>
                  <a:lnTo>
                    <a:pt x="669" y="245"/>
                  </a:lnTo>
                  <a:lnTo>
                    <a:pt x="672" y="245"/>
                  </a:lnTo>
                  <a:lnTo>
                    <a:pt x="673" y="245"/>
                  </a:lnTo>
                  <a:lnTo>
                    <a:pt x="677" y="245"/>
                  </a:lnTo>
                  <a:lnTo>
                    <a:pt x="680" y="245"/>
                  </a:lnTo>
                  <a:lnTo>
                    <a:pt x="683" y="245"/>
                  </a:lnTo>
                  <a:lnTo>
                    <a:pt x="686" y="245"/>
                  </a:lnTo>
                  <a:lnTo>
                    <a:pt x="689" y="242"/>
                  </a:lnTo>
                  <a:lnTo>
                    <a:pt x="694" y="241"/>
                  </a:lnTo>
                  <a:lnTo>
                    <a:pt x="697" y="240"/>
                  </a:lnTo>
                  <a:lnTo>
                    <a:pt x="700" y="239"/>
                  </a:lnTo>
                  <a:lnTo>
                    <a:pt x="704" y="239"/>
                  </a:lnTo>
                  <a:lnTo>
                    <a:pt x="709" y="239"/>
                  </a:lnTo>
                  <a:lnTo>
                    <a:pt x="713" y="237"/>
                  </a:lnTo>
                  <a:lnTo>
                    <a:pt x="717" y="237"/>
                  </a:lnTo>
                  <a:lnTo>
                    <a:pt x="721" y="235"/>
                  </a:lnTo>
                  <a:lnTo>
                    <a:pt x="723" y="234"/>
                  </a:lnTo>
                  <a:lnTo>
                    <a:pt x="724" y="232"/>
                  </a:lnTo>
                  <a:lnTo>
                    <a:pt x="725" y="228"/>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37" name="Freeform 38"/>
            <p:cNvSpPr>
              <a:spLocks/>
            </p:cNvSpPr>
            <p:nvPr/>
          </p:nvSpPr>
          <p:spPr bwMode="auto">
            <a:xfrm>
              <a:off x="1548" y="1895"/>
              <a:ext cx="433" cy="147"/>
            </a:xfrm>
            <a:custGeom>
              <a:avLst/>
              <a:gdLst>
                <a:gd name="T0" fmla="*/ 1 w 726"/>
                <a:gd name="T1" fmla="*/ 1 h 246"/>
                <a:gd name="T2" fmla="*/ 1 w 726"/>
                <a:gd name="T3" fmla="*/ 1 h 246"/>
                <a:gd name="T4" fmla="*/ 1 w 726"/>
                <a:gd name="T5" fmla="*/ 1 h 246"/>
                <a:gd name="T6" fmla="*/ 1 w 726"/>
                <a:gd name="T7" fmla="*/ 1 h 246"/>
                <a:gd name="T8" fmla="*/ 1 w 726"/>
                <a:gd name="T9" fmla="*/ 1 h 246"/>
                <a:gd name="T10" fmla="*/ 1 w 726"/>
                <a:gd name="T11" fmla="*/ 1 h 246"/>
                <a:gd name="T12" fmla="*/ 1 w 726"/>
                <a:gd name="T13" fmla="*/ 1 h 246"/>
                <a:gd name="T14" fmla="*/ 1 w 726"/>
                <a:gd name="T15" fmla="*/ 1 h 246"/>
                <a:gd name="T16" fmla="*/ 1 w 726"/>
                <a:gd name="T17" fmla="*/ 1 h 246"/>
                <a:gd name="T18" fmla="*/ 1 w 726"/>
                <a:gd name="T19" fmla="*/ 1 h 246"/>
                <a:gd name="T20" fmla="*/ 1 w 726"/>
                <a:gd name="T21" fmla="*/ 1 h 246"/>
                <a:gd name="T22" fmla="*/ 1 w 726"/>
                <a:gd name="T23" fmla="*/ 1 h 246"/>
                <a:gd name="T24" fmla="*/ 1 w 726"/>
                <a:gd name="T25" fmla="*/ 1 h 246"/>
                <a:gd name="T26" fmla="*/ 1 w 726"/>
                <a:gd name="T27" fmla="*/ 1 h 246"/>
                <a:gd name="T28" fmla="*/ 1 w 726"/>
                <a:gd name="T29" fmla="*/ 1 h 246"/>
                <a:gd name="T30" fmla="*/ 1 w 726"/>
                <a:gd name="T31" fmla="*/ 1 h 246"/>
                <a:gd name="T32" fmla="*/ 1 w 726"/>
                <a:gd name="T33" fmla="*/ 1 h 246"/>
                <a:gd name="T34" fmla="*/ 1 w 726"/>
                <a:gd name="T35" fmla="*/ 1 h 246"/>
                <a:gd name="T36" fmla="*/ 1 w 726"/>
                <a:gd name="T37" fmla="*/ 1 h 246"/>
                <a:gd name="T38" fmla="*/ 1 w 726"/>
                <a:gd name="T39" fmla="*/ 1 h 246"/>
                <a:gd name="T40" fmla="*/ 1 w 726"/>
                <a:gd name="T41" fmla="*/ 1 h 246"/>
                <a:gd name="T42" fmla="*/ 1 w 726"/>
                <a:gd name="T43" fmla="*/ 1 h 246"/>
                <a:gd name="T44" fmla="*/ 1 w 726"/>
                <a:gd name="T45" fmla="*/ 1 h 246"/>
                <a:gd name="T46" fmla="*/ 1 w 726"/>
                <a:gd name="T47" fmla="*/ 1 h 246"/>
                <a:gd name="T48" fmla="*/ 1 w 726"/>
                <a:gd name="T49" fmla="*/ 1 h 246"/>
                <a:gd name="T50" fmla="*/ 1 w 726"/>
                <a:gd name="T51" fmla="*/ 1 h 246"/>
                <a:gd name="T52" fmla="*/ 1 w 726"/>
                <a:gd name="T53" fmla="*/ 1 h 246"/>
                <a:gd name="T54" fmla="*/ 1 w 726"/>
                <a:gd name="T55" fmla="*/ 1 h 246"/>
                <a:gd name="T56" fmla="*/ 1 w 726"/>
                <a:gd name="T57" fmla="*/ 1 h 246"/>
                <a:gd name="T58" fmla="*/ 1 w 726"/>
                <a:gd name="T59" fmla="*/ 1 h 246"/>
                <a:gd name="T60" fmla="*/ 1 w 726"/>
                <a:gd name="T61" fmla="*/ 1 h 246"/>
                <a:gd name="T62" fmla="*/ 1 w 726"/>
                <a:gd name="T63" fmla="*/ 1 h 246"/>
                <a:gd name="T64" fmla="*/ 1 w 726"/>
                <a:gd name="T65" fmla="*/ 1 h 246"/>
                <a:gd name="T66" fmla="*/ 1 w 726"/>
                <a:gd name="T67" fmla="*/ 1 h 246"/>
                <a:gd name="T68" fmla="*/ 1 w 726"/>
                <a:gd name="T69" fmla="*/ 1 h 246"/>
                <a:gd name="T70" fmla="*/ 1 w 726"/>
                <a:gd name="T71" fmla="*/ 1 h 246"/>
                <a:gd name="T72" fmla="*/ 1 w 726"/>
                <a:gd name="T73" fmla="*/ 1 h 246"/>
                <a:gd name="T74" fmla="*/ 1 w 726"/>
                <a:gd name="T75" fmla="*/ 1 h 246"/>
                <a:gd name="T76" fmla="*/ 1 w 726"/>
                <a:gd name="T77" fmla="*/ 1 h 246"/>
                <a:gd name="T78" fmla="*/ 1 w 726"/>
                <a:gd name="T79" fmla="*/ 1 h 246"/>
                <a:gd name="T80" fmla="*/ 1 w 726"/>
                <a:gd name="T81" fmla="*/ 1 h 246"/>
                <a:gd name="T82" fmla="*/ 1 w 726"/>
                <a:gd name="T83" fmla="*/ 1 h 246"/>
                <a:gd name="T84" fmla="*/ 1 w 726"/>
                <a:gd name="T85" fmla="*/ 1 h 246"/>
                <a:gd name="T86" fmla="*/ 1 w 726"/>
                <a:gd name="T87" fmla="*/ 1 h 246"/>
                <a:gd name="T88" fmla="*/ 1 w 726"/>
                <a:gd name="T89" fmla="*/ 1 h 246"/>
                <a:gd name="T90" fmla="*/ 1 w 726"/>
                <a:gd name="T91" fmla="*/ 1 h 246"/>
                <a:gd name="T92" fmla="*/ 1 w 726"/>
                <a:gd name="T93" fmla="*/ 1 h 246"/>
                <a:gd name="T94" fmla="*/ 1 w 726"/>
                <a:gd name="T95" fmla="*/ 1 h 246"/>
                <a:gd name="T96" fmla="*/ 1 w 726"/>
                <a:gd name="T97" fmla="*/ 1 h 246"/>
                <a:gd name="T98" fmla="*/ 1 w 726"/>
                <a:gd name="T99" fmla="*/ 1 h 246"/>
                <a:gd name="T100" fmla="*/ 1 w 726"/>
                <a:gd name="T101" fmla="*/ 1 h 246"/>
                <a:gd name="T102" fmla="*/ 1 w 726"/>
                <a:gd name="T103" fmla="*/ 1 h 246"/>
                <a:gd name="T104" fmla="*/ 1 w 726"/>
                <a:gd name="T105" fmla="*/ 1 h 246"/>
                <a:gd name="T106" fmla="*/ 1 w 726"/>
                <a:gd name="T107" fmla="*/ 1 h 246"/>
                <a:gd name="T108" fmla="*/ 1 w 726"/>
                <a:gd name="T109" fmla="*/ 1 h 246"/>
                <a:gd name="T110" fmla="*/ 1 w 726"/>
                <a:gd name="T111" fmla="*/ 1 h 246"/>
                <a:gd name="T112" fmla="*/ 1 w 726"/>
                <a:gd name="T113" fmla="*/ 1 h 246"/>
                <a:gd name="T114" fmla="*/ 1 w 726"/>
                <a:gd name="T115" fmla="*/ 1 h 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6"/>
                <a:gd name="T175" fmla="*/ 0 h 246"/>
                <a:gd name="T176" fmla="*/ 726 w 726"/>
                <a:gd name="T177" fmla="*/ 246 h 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6" h="246">
                  <a:moveTo>
                    <a:pt x="725" y="228"/>
                  </a:moveTo>
                  <a:lnTo>
                    <a:pt x="640" y="124"/>
                  </a:lnTo>
                  <a:lnTo>
                    <a:pt x="556" y="25"/>
                  </a:lnTo>
                  <a:lnTo>
                    <a:pt x="554" y="25"/>
                  </a:lnTo>
                  <a:lnTo>
                    <a:pt x="551" y="25"/>
                  </a:lnTo>
                  <a:lnTo>
                    <a:pt x="548" y="25"/>
                  </a:lnTo>
                  <a:lnTo>
                    <a:pt x="546" y="27"/>
                  </a:lnTo>
                  <a:lnTo>
                    <a:pt x="539" y="27"/>
                  </a:lnTo>
                  <a:lnTo>
                    <a:pt x="533" y="27"/>
                  </a:lnTo>
                  <a:lnTo>
                    <a:pt x="532" y="29"/>
                  </a:lnTo>
                  <a:lnTo>
                    <a:pt x="527" y="29"/>
                  </a:lnTo>
                  <a:lnTo>
                    <a:pt x="521" y="31"/>
                  </a:lnTo>
                  <a:lnTo>
                    <a:pt x="517" y="31"/>
                  </a:lnTo>
                  <a:lnTo>
                    <a:pt x="515" y="34"/>
                  </a:lnTo>
                  <a:lnTo>
                    <a:pt x="512" y="36"/>
                  </a:lnTo>
                  <a:lnTo>
                    <a:pt x="509" y="36"/>
                  </a:lnTo>
                  <a:lnTo>
                    <a:pt x="505" y="36"/>
                  </a:lnTo>
                  <a:lnTo>
                    <a:pt x="503" y="34"/>
                  </a:lnTo>
                  <a:lnTo>
                    <a:pt x="496" y="29"/>
                  </a:lnTo>
                  <a:lnTo>
                    <a:pt x="490" y="27"/>
                  </a:lnTo>
                  <a:lnTo>
                    <a:pt x="485" y="22"/>
                  </a:lnTo>
                  <a:lnTo>
                    <a:pt x="481" y="22"/>
                  </a:lnTo>
                  <a:lnTo>
                    <a:pt x="479" y="22"/>
                  </a:lnTo>
                  <a:lnTo>
                    <a:pt x="476" y="19"/>
                  </a:lnTo>
                  <a:lnTo>
                    <a:pt x="470" y="18"/>
                  </a:lnTo>
                  <a:lnTo>
                    <a:pt x="469" y="18"/>
                  </a:lnTo>
                  <a:lnTo>
                    <a:pt x="466" y="18"/>
                  </a:lnTo>
                  <a:lnTo>
                    <a:pt x="461" y="18"/>
                  </a:lnTo>
                  <a:lnTo>
                    <a:pt x="454" y="16"/>
                  </a:lnTo>
                  <a:lnTo>
                    <a:pt x="451" y="13"/>
                  </a:lnTo>
                  <a:lnTo>
                    <a:pt x="451" y="10"/>
                  </a:lnTo>
                  <a:lnTo>
                    <a:pt x="451" y="8"/>
                  </a:lnTo>
                  <a:lnTo>
                    <a:pt x="449" y="6"/>
                  </a:lnTo>
                  <a:lnTo>
                    <a:pt x="449" y="4"/>
                  </a:lnTo>
                  <a:lnTo>
                    <a:pt x="444" y="4"/>
                  </a:lnTo>
                  <a:lnTo>
                    <a:pt x="439" y="4"/>
                  </a:lnTo>
                  <a:lnTo>
                    <a:pt x="438" y="6"/>
                  </a:lnTo>
                  <a:lnTo>
                    <a:pt x="433" y="6"/>
                  </a:lnTo>
                  <a:lnTo>
                    <a:pt x="432" y="6"/>
                  </a:lnTo>
                  <a:lnTo>
                    <a:pt x="429" y="6"/>
                  </a:lnTo>
                  <a:lnTo>
                    <a:pt x="427" y="4"/>
                  </a:lnTo>
                  <a:lnTo>
                    <a:pt x="422" y="4"/>
                  </a:lnTo>
                  <a:lnTo>
                    <a:pt x="419" y="2"/>
                  </a:lnTo>
                  <a:lnTo>
                    <a:pt x="415" y="0"/>
                  </a:lnTo>
                  <a:lnTo>
                    <a:pt x="412" y="0"/>
                  </a:lnTo>
                  <a:lnTo>
                    <a:pt x="406" y="0"/>
                  </a:lnTo>
                  <a:lnTo>
                    <a:pt x="393" y="2"/>
                  </a:lnTo>
                  <a:lnTo>
                    <a:pt x="388" y="4"/>
                  </a:lnTo>
                  <a:lnTo>
                    <a:pt x="382" y="4"/>
                  </a:lnTo>
                  <a:lnTo>
                    <a:pt x="379" y="4"/>
                  </a:lnTo>
                  <a:lnTo>
                    <a:pt x="376" y="6"/>
                  </a:lnTo>
                  <a:lnTo>
                    <a:pt x="370" y="6"/>
                  </a:lnTo>
                  <a:lnTo>
                    <a:pt x="366" y="8"/>
                  </a:lnTo>
                  <a:lnTo>
                    <a:pt x="366" y="10"/>
                  </a:lnTo>
                  <a:lnTo>
                    <a:pt x="359" y="16"/>
                  </a:lnTo>
                  <a:lnTo>
                    <a:pt x="356" y="16"/>
                  </a:lnTo>
                  <a:lnTo>
                    <a:pt x="351" y="18"/>
                  </a:lnTo>
                  <a:lnTo>
                    <a:pt x="344" y="19"/>
                  </a:lnTo>
                  <a:lnTo>
                    <a:pt x="342" y="22"/>
                  </a:lnTo>
                  <a:lnTo>
                    <a:pt x="340" y="22"/>
                  </a:lnTo>
                  <a:lnTo>
                    <a:pt x="336" y="25"/>
                  </a:lnTo>
                  <a:lnTo>
                    <a:pt x="329" y="25"/>
                  </a:lnTo>
                  <a:lnTo>
                    <a:pt x="325" y="27"/>
                  </a:lnTo>
                  <a:lnTo>
                    <a:pt x="322" y="25"/>
                  </a:lnTo>
                  <a:lnTo>
                    <a:pt x="319" y="25"/>
                  </a:lnTo>
                  <a:lnTo>
                    <a:pt x="311" y="19"/>
                  </a:lnTo>
                  <a:lnTo>
                    <a:pt x="305" y="16"/>
                  </a:lnTo>
                  <a:lnTo>
                    <a:pt x="298" y="18"/>
                  </a:lnTo>
                  <a:lnTo>
                    <a:pt x="292" y="18"/>
                  </a:lnTo>
                  <a:lnTo>
                    <a:pt x="290" y="19"/>
                  </a:lnTo>
                  <a:lnTo>
                    <a:pt x="286" y="18"/>
                  </a:lnTo>
                  <a:lnTo>
                    <a:pt x="283" y="18"/>
                  </a:lnTo>
                  <a:lnTo>
                    <a:pt x="281" y="18"/>
                  </a:lnTo>
                  <a:lnTo>
                    <a:pt x="279" y="18"/>
                  </a:lnTo>
                  <a:lnTo>
                    <a:pt x="276" y="16"/>
                  </a:lnTo>
                  <a:lnTo>
                    <a:pt x="273" y="16"/>
                  </a:lnTo>
                  <a:lnTo>
                    <a:pt x="268" y="16"/>
                  </a:lnTo>
                  <a:lnTo>
                    <a:pt x="266" y="16"/>
                  </a:lnTo>
                  <a:lnTo>
                    <a:pt x="262" y="16"/>
                  </a:lnTo>
                  <a:lnTo>
                    <a:pt x="255" y="18"/>
                  </a:lnTo>
                  <a:lnTo>
                    <a:pt x="254" y="18"/>
                  </a:lnTo>
                  <a:lnTo>
                    <a:pt x="252" y="18"/>
                  </a:lnTo>
                  <a:lnTo>
                    <a:pt x="249" y="18"/>
                  </a:lnTo>
                  <a:lnTo>
                    <a:pt x="244" y="16"/>
                  </a:lnTo>
                  <a:lnTo>
                    <a:pt x="242" y="16"/>
                  </a:lnTo>
                  <a:lnTo>
                    <a:pt x="236" y="13"/>
                  </a:lnTo>
                  <a:lnTo>
                    <a:pt x="232" y="16"/>
                  </a:lnTo>
                  <a:lnTo>
                    <a:pt x="227" y="18"/>
                  </a:lnTo>
                  <a:lnTo>
                    <a:pt x="225" y="16"/>
                  </a:lnTo>
                  <a:lnTo>
                    <a:pt x="219" y="13"/>
                  </a:lnTo>
                  <a:lnTo>
                    <a:pt x="217" y="16"/>
                  </a:lnTo>
                  <a:lnTo>
                    <a:pt x="215" y="13"/>
                  </a:lnTo>
                  <a:lnTo>
                    <a:pt x="212" y="13"/>
                  </a:lnTo>
                  <a:lnTo>
                    <a:pt x="211" y="16"/>
                  </a:lnTo>
                  <a:lnTo>
                    <a:pt x="205" y="16"/>
                  </a:lnTo>
                  <a:lnTo>
                    <a:pt x="203" y="13"/>
                  </a:lnTo>
                  <a:lnTo>
                    <a:pt x="200" y="16"/>
                  </a:lnTo>
                  <a:lnTo>
                    <a:pt x="195" y="13"/>
                  </a:lnTo>
                  <a:lnTo>
                    <a:pt x="192" y="10"/>
                  </a:lnTo>
                  <a:lnTo>
                    <a:pt x="190" y="8"/>
                  </a:lnTo>
                  <a:lnTo>
                    <a:pt x="188" y="8"/>
                  </a:lnTo>
                  <a:lnTo>
                    <a:pt x="186" y="10"/>
                  </a:lnTo>
                  <a:lnTo>
                    <a:pt x="180" y="6"/>
                  </a:lnTo>
                  <a:lnTo>
                    <a:pt x="180" y="8"/>
                  </a:lnTo>
                  <a:lnTo>
                    <a:pt x="180" y="10"/>
                  </a:lnTo>
                  <a:lnTo>
                    <a:pt x="180" y="13"/>
                  </a:lnTo>
                  <a:lnTo>
                    <a:pt x="177" y="16"/>
                  </a:lnTo>
                  <a:lnTo>
                    <a:pt x="176" y="16"/>
                  </a:lnTo>
                  <a:lnTo>
                    <a:pt x="173" y="13"/>
                  </a:lnTo>
                  <a:lnTo>
                    <a:pt x="171" y="13"/>
                  </a:lnTo>
                  <a:lnTo>
                    <a:pt x="169" y="13"/>
                  </a:lnTo>
                  <a:lnTo>
                    <a:pt x="166" y="13"/>
                  </a:lnTo>
                  <a:lnTo>
                    <a:pt x="166" y="10"/>
                  </a:lnTo>
                  <a:lnTo>
                    <a:pt x="164" y="8"/>
                  </a:lnTo>
                  <a:lnTo>
                    <a:pt x="164" y="6"/>
                  </a:lnTo>
                  <a:lnTo>
                    <a:pt x="161" y="6"/>
                  </a:lnTo>
                  <a:lnTo>
                    <a:pt x="158" y="8"/>
                  </a:lnTo>
                  <a:lnTo>
                    <a:pt x="156" y="8"/>
                  </a:lnTo>
                  <a:lnTo>
                    <a:pt x="153" y="6"/>
                  </a:lnTo>
                  <a:lnTo>
                    <a:pt x="152" y="6"/>
                  </a:lnTo>
                  <a:lnTo>
                    <a:pt x="146" y="8"/>
                  </a:lnTo>
                  <a:lnTo>
                    <a:pt x="142" y="10"/>
                  </a:lnTo>
                  <a:lnTo>
                    <a:pt x="136" y="13"/>
                  </a:lnTo>
                  <a:lnTo>
                    <a:pt x="134" y="16"/>
                  </a:lnTo>
                  <a:lnTo>
                    <a:pt x="129" y="18"/>
                  </a:lnTo>
                  <a:lnTo>
                    <a:pt x="125" y="18"/>
                  </a:lnTo>
                  <a:lnTo>
                    <a:pt x="122" y="18"/>
                  </a:lnTo>
                  <a:lnTo>
                    <a:pt x="119" y="18"/>
                  </a:lnTo>
                  <a:lnTo>
                    <a:pt x="115" y="18"/>
                  </a:lnTo>
                  <a:lnTo>
                    <a:pt x="110" y="18"/>
                  </a:lnTo>
                  <a:lnTo>
                    <a:pt x="107" y="19"/>
                  </a:lnTo>
                  <a:lnTo>
                    <a:pt x="104" y="18"/>
                  </a:lnTo>
                  <a:lnTo>
                    <a:pt x="104" y="19"/>
                  </a:lnTo>
                  <a:lnTo>
                    <a:pt x="102" y="39"/>
                  </a:lnTo>
                  <a:lnTo>
                    <a:pt x="98" y="40"/>
                  </a:lnTo>
                  <a:lnTo>
                    <a:pt x="98" y="46"/>
                  </a:lnTo>
                  <a:lnTo>
                    <a:pt x="95" y="50"/>
                  </a:lnTo>
                  <a:lnTo>
                    <a:pt x="95" y="52"/>
                  </a:lnTo>
                  <a:lnTo>
                    <a:pt x="92" y="53"/>
                  </a:lnTo>
                  <a:lnTo>
                    <a:pt x="92" y="56"/>
                  </a:lnTo>
                  <a:lnTo>
                    <a:pt x="90" y="59"/>
                  </a:lnTo>
                  <a:lnTo>
                    <a:pt x="90" y="62"/>
                  </a:lnTo>
                  <a:lnTo>
                    <a:pt x="90" y="65"/>
                  </a:lnTo>
                  <a:lnTo>
                    <a:pt x="88" y="68"/>
                  </a:lnTo>
                  <a:lnTo>
                    <a:pt x="88" y="72"/>
                  </a:lnTo>
                  <a:lnTo>
                    <a:pt x="86" y="74"/>
                  </a:lnTo>
                  <a:lnTo>
                    <a:pt x="86" y="76"/>
                  </a:lnTo>
                  <a:lnTo>
                    <a:pt x="83" y="79"/>
                  </a:lnTo>
                  <a:lnTo>
                    <a:pt x="83" y="82"/>
                  </a:lnTo>
                  <a:lnTo>
                    <a:pt x="80" y="85"/>
                  </a:lnTo>
                  <a:lnTo>
                    <a:pt x="77" y="88"/>
                  </a:lnTo>
                  <a:lnTo>
                    <a:pt x="77" y="90"/>
                  </a:lnTo>
                  <a:lnTo>
                    <a:pt x="76" y="92"/>
                  </a:lnTo>
                  <a:lnTo>
                    <a:pt x="74" y="95"/>
                  </a:lnTo>
                  <a:lnTo>
                    <a:pt x="71" y="99"/>
                  </a:lnTo>
                  <a:lnTo>
                    <a:pt x="71" y="101"/>
                  </a:lnTo>
                  <a:lnTo>
                    <a:pt x="69" y="107"/>
                  </a:lnTo>
                  <a:lnTo>
                    <a:pt x="66" y="111"/>
                  </a:lnTo>
                  <a:lnTo>
                    <a:pt x="66" y="118"/>
                  </a:lnTo>
                  <a:lnTo>
                    <a:pt x="66" y="121"/>
                  </a:lnTo>
                  <a:lnTo>
                    <a:pt x="66" y="127"/>
                  </a:lnTo>
                  <a:lnTo>
                    <a:pt x="63" y="128"/>
                  </a:lnTo>
                  <a:lnTo>
                    <a:pt x="63" y="133"/>
                  </a:lnTo>
                  <a:lnTo>
                    <a:pt x="61" y="136"/>
                  </a:lnTo>
                  <a:lnTo>
                    <a:pt x="58" y="138"/>
                  </a:lnTo>
                  <a:lnTo>
                    <a:pt x="56" y="141"/>
                  </a:lnTo>
                  <a:lnTo>
                    <a:pt x="53" y="141"/>
                  </a:lnTo>
                  <a:lnTo>
                    <a:pt x="50" y="147"/>
                  </a:lnTo>
                  <a:lnTo>
                    <a:pt x="47" y="149"/>
                  </a:lnTo>
                  <a:lnTo>
                    <a:pt x="44" y="149"/>
                  </a:lnTo>
                  <a:lnTo>
                    <a:pt x="39" y="149"/>
                  </a:lnTo>
                  <a:lnTo>
                    <a:pt x="37" y="149"/>
                  </a:lnTo>
                  <a:lnTo>
                    <a:pt x="34" y="149"/>
                  </a:lnTo>
                  <a:lnTo>
                    <a:pt x="29" y="147"/>
                  </a:lnTo>
                  <a:lnTo>
                    <a:pt x="27" y="147"/>
                  </a:lnTo>
                  <a:lnTo>
                    <a:pt x="25" y="147"/>
                  </a:lnTo>
                  <a:lnTo>
                    <a:pt x="25" y="149"/>
                  </a:lnTo>
                  <a:lnTo>
                    <a:pt x="25" y="153"/>
                  </a:lnTo>
                  <a:lnTo>
                    <a:pt x="27" y="157"/>
                  </a:lnTo>
                  <a:lnTo>
                    <a:pt x="27" y="159"/>
                  </a:lnTo>
                  <a:lnTo>
                    <a:pt x="25" y="162"/>
                  </a:lnTo>
                  <a:lnTo>
                    <a:pt x="25" y="164"/>
                  </a:lnTo>
                  <a:lnTo>
                    <a:pt x="22" y="164"/>
                  </a:lnTo>
                  <a:lnTo>
                    <a:pt x="17" y="168"/>
                  </a:lnTo>
                  <a:lnTo>
                    <a:pt x="15" y="168"/>
                  </a:lnTo>
                  <a:lnTo>
                    <a:pt x="13" y="170"/>
                  </a:lnTo>
                  <a:lnTo>
                    <a:pt x="10" y="172"/>
                  </a:lnTo>
                  <a:lnTo>
                    <a:pt x="7" y="173"/>
                  </a:lnTo>
                  <a:lnTo>
                    <a:pt x="4" y="179"/>
                  </a:lnTo>
                  <a:lnTo>
                    <a:pt x="2" y="181"/>
                  </a:lnTo>
                  <a:lnTo>
                    <a:pt x="0" y="183"/>
                  </a:lnTo>
                  <a:lnTo>
                    <a:pt x="0" y="187"/>
                  </a:lnTo>
                  <a:lnTo>
                    <a:pt x="0" y="189"/>
                  </a:lnTo>
                  <a:lnTo>
                    <a:pt x="4" y="194"/>
                  </a:lnTo>
                  <a:lnTo>
                    <a:pt x="4" y="199"/>
                  </a:lnTo>
                  <a:lnTo>
                    <a:pt x="10" y="201"/>
                  </a:lnTo>
                  <a:lnTo>
                    <a:pt x="15" y="201"/>
                  </a:lnTo>
                  <a:lnTo>
                    <a:pt x="19" y="201"/>
                  </a:lnTo>
                  <a:lnTo>
                    <a:pt x="22" y="201"/>
                  </a:lnTo>
                  <a:lnTo>
                    <a:pt x="27" y="204"/>
                  </a:lnTo>
                  <a:lnTo>
                    <a:pt x="27" y="206"/>
                  </a:lnTo>
                  <a:lnTo>
                    <a:pt x="27" y="208"/>
                  </a:lnTo>
                  <a:lnTo>
                    <a:pt x="27" y="209"/>
                  </a:lnTo>
                  <a:lnTo>
                    <a:pt x="29" y="212"/>
                  </a:lnTo>
                  <a:lnTo>
                    <a:pt x="31" y="217"/>
                  </a:lnTo>
                  <a:lnTo>
                    <a:pt x="34" y="219"/>
                  </a:lnTo>
                  <a:lnTo>
                    <a:pt x="39" y="221"/>
                  </a:lnTo>
                  <a:lnTo>
                    <a:pt x="44" y="224"/>
                  </a:lnTo>
                  <a:lnTo>
                    <a:pt x="47" y="225"/>
                  </a:lnTo>
                  <a:lnTo>
                    <a:pt x="50" y="228"/>
                  </a:lnTo>
                  <a:lnTo>
                    <a:pt x="56" y="231"/>
                  </a:lnTo>
                  <a:lnTo>
                    <a:pt x="61" y="231"/>
                  </a:lnTo>
                  <a:lnTo>
                    <a:pt x="63" y="232"/>
                  </a:lnTo>
                  <a:lnTo>
                    <a:pt x="66" y="232"/>
                  </a:lnTo>
                  <a:lnTo>
                    <a:pt x="69" y="232"/>
                  </a:lnTo>
                  <a:lnTo>
                    <a:pt x="71" y="231"/>
                  </a:lnTo>
                  <a:lnTo>
                    <a:pt x="74" y="231"/>
                  </a:lnTo>
                  <a:lnTo>
                    <a:pt x="76" y="225"/>
                  </a:lnTo>
                  <a:lnTo>
                    <a:pt x="77" y="225"/>
                  </a:lnTo>
                  <a:lnTo>
                    <a:pt x="80" y="221"/>
                  </a:lnTo>
                  <a:lnTo>
                    <a:pt x="83" y="221"/>
                  </a:lnTo>
                  <a:lnTo>
                    <a:pt x="90" y="219"/>
                  </a:lnTo>
                  <a:lnTo>
                    <a:pt x="92" y="219"/>
                  </a:lnTo>
                  <a:lnTo>
                    <a:pt x="98" y="219"/>
                  </a:lnTo>
                  <a:lnTo>
                    <a:pt x="100" y="217"/>
                  </a:lnTo>
                  <a:lnTo>
                    <a:pt x="102" y="217"/>
                  </a:lnTo>
                  <a:lnTo>
                    <a:pt x="104" y="215"/>
                  </a:lnTo>
                  <a:lnTo>
                    <a:pt x="107" y="215"/>
                  </a:lnTo>
                  <a:lnTo>
                    <a:pt x="110" y="212"/>
                  </a:lnTo>
                  <a:lnTo>
                    <a:pt x="113" y="212"/>
                  </a:lnTo>
                  <a:lnTo>
                    <a:pt x="115" y="212"/>
                  </a:lnTo>
                  <a:lnTo>
                    <a:pt x="117" y="212"/>
                  </a:lnTo>
                  <a:lnTo>
                    <a:pt x="122" y="212"/>
                  </a:lnTo>
                  <a:lnTo>
                    <a:pt x="136" y="209"/>
                  </a:lnTo>
                  <a:lnTo>
                    <a:pt x="139" y="209"/>
                  </a:lnTo>
                  <a:lnTo>
                    <a:pt x="142" y="209"/>
                  </a:lnTo>
                  <a:lnTo>
                    <a:pt x="144" y="208"/>
                  </a:lnTo>
                  <a:lnTo>
                    <a:pt x="146" y="206"/>
                  </a:lnTo>
                  <a:lnTo>
                    <a:pt x="152" y="204"/>
                  </a:lnTo>
                  <a:lnTo>
                    <a:pt x="153" y="201"/>
                  </a:lnTo>
                  <a:lnTo>
                    <a:pt x="158" y="201"/>
                  </a:lnTo>
                  <a:lnTo>
                    <a:pt x="164" y="199"/>
                  </a:lnTo>
                  <a:lnTo>
                    <a:pt x="169" y="199"/>
                  </a:lnTo>
                  <a:lnTo>
                    <a:pt x="173" y="196"/>
                  </a:lnTo>
                  <a:lnTo>
                    <a:pt x="177" y="196"/>
                  </a:lnTo>
                  <a:lnTo>
                    <a:pt x="186" y="196"/>
                  </a:lnTo>
                  <a:lnTo>
                    <a:pt x="188" y="199"/>
                  </a:lnTo>
                  <a:lnTo>
                    <a:pt x="192" y="199"/>
                  </a:lnTo>
                  <a:lnTo>
                    <a:pt x="198" y="204"/>
                  </a:lnTo>
                  <a:lnTo>
                    <a:pt x="200" y="206"/>
                  </a:lnTo>
                  <a:lnTo>
                    <a:pt x="203" y="204"/>
                  </a:lnTo>
                  <a:lnTo>
                    <a:pt x="205" y="204"/>
                  </a:lnTo>
                  <a:lnTo>
                    <a:pt x="211" y="204"/>
                  </a:lnTo>
                  <a:lnTo>
                    <a:pt x="211" y="201"/>
                  </a:lnTo>
                  <a:lnTo>
                    <a:pt x="212" y="201"/>
                  </a:lnTo>
                  <a:lnTo>
                    <a:pt x="215" y="204"/>
                  </a:lnTo>
                  <a:lnTo>
                    <a:pt x="219" y="204"/>
                  </a:lnTo>
                  <a:lnTo>
                    <a:pt x="222" y="201"/>
                  </a:lnTo>
                  <a:lnTo>
                    <a:pt x="225" y="201"/>
                  </a:lnTo>
                  <a:lnTo>
                    <a:pt x="229" y="201"/>
                  </a:lnTo>
                  <a:lnTo>
                    <a:pt x="232" y="199"/>
                  </a:lnTo>
                  <a:lnTo>
                    <a:pt x="233" y="199"/>
                  </a:lnTo>
                  <a:lnTo>
                    <a:pt x="233" y="196"/>
                  </a:lnTo>
                  <a:lnTo>
                    <a:pt x="236" y="196"/>
                  </a:lnTo>
                  <a:lnTo>
                    <a:pt x="240" y="196"/>
                  </a:lnTo>
                  <a:lnTo>
                    <a:pt x="242" y="196"/>
                  </a:lnTo>
                  <a:lnTo>
                    <a:pt x="244" y="196"/>
                  </a:lnTo>
                  <a:lnTo>
                    <a:pt x="249" y="194"/>
                  </a:lnTo>
                  <a:lnTo>
                    <a:pt x="252" y="196"/>
                  </a:lnTo>
                  <a:lnTo>
                    <a:pt x="254" y="196"/>
                  </a:lnTo>
                  <a:lnTo>
                    <a:pt x="255" y="196"/>
                  </a:lnTo>
                  <a:lnTo>
                    <a:pt x="259" y="196"/>
                  </a:lnTo>
                  <a:lnTo>
                    <a:pt x="262" y="194"/>
                  </a:lnTo>
                  <a:lnTo>
                    <a:pt x="265" y="194"/>
                  </a:lnTo>
                  <a:lnTo>
                    <a:pt x="268" y="189"/>
                  </a:lnTo>
                  <a:lnTo>
                    <a:pt x="271" y="189"/>
                  </a:lnTo>
                  <a:lnTo>
                    <a:pt x="273" y="189"/>
                  </a:lnTo>
                  <a:lnTo>
                    <a:pt x="276" y="189"/>
                  </a:lnTo>
                  <a:lnTo>
                    <a:pt x="279" y="187"/>
                  </a:lnTo>
                  <a:lnTo>
                    <a:pt x="281" y="189"/>
                  </a:lnTo>
                  <a:lnTo>
                    <a:pt x="283" y="189"/>
                  </a:lnTo>
                  <a:lnTo>
                    <a:pt x="286" y="189"/>
                  </a:lnTo>
                  <a:lnTo>
                    <a:pt x="288" y="187"/>
                  </a:lnTo>
                  <a:lnTo>
                    <a:pt x="288" y="185"/>
                  </a:lnTo>
                  <a:lnTo>
                    <a:pt x="292" y="185"/>
                  </a:lnTo>
                  <a:lnTo>
                    <a:pt x="298" y="187"/>
                  </a:lnTo>
                  <a:lnTo>
                    <a:pt x="303" y="187"/>
                  </a:lnTo>
                  <a:lnTo>
                    <a:pt x="305" y="187"/>
                  </a:lnTo>
                  <a:lnTo>
                    <a:pt x="308" y="189"/>
                  </a:lnTo>
                  <a:lnTo>
                    <a:pt x="309" y="189"/>
                  </a:lnTo>
                  <a:lnTo>
                    <a:pt x="312" y="189"/>
                  </a:lnTo>
                  <a:lnTo>
                    <a:pt x="317" y="189"/>
                  </a:lnTo>
                  <a:lnTo>
                    <a:pt x="322" y="189"/>
                  </a:lnTo>
                  <a:lnTo>
                    <a:pt x="327" y="193"/>
                  </a:lnTo>
                  <a:lnTo>
                    <a:pt x="331" y="193"/>
                  </a:lnTo>
                  <a:lnTo>
                    <a:pt x="333" y="193"/>
                  </a:lnTo>
                  <a:lnTo>
                    <a:pt x="340" y="193"/>
                  </a:lnTo>
                  <a:lnTo>
                    <a:pt x="342" y="194"/>
                  </a:lnTo>
                  <a:lnTo>
                    <a:pt x="346" y="196"/>
                  </a:lnTo>
                  <a:lnTo>
                    <a:pt x="354" y="196"/>
                  </a:lnTo>
                  <a:lnTo>
                    <a:pt x="356" y="199"/>
                  </a:lnTo>
                  <a:lnTo>
                    <a:pt x="363" y="199"/>
                  </a:lnTo>
                  <a:lnTo>
                    <a:pt x="366" y="199"/>
                  </a:lnTo>
                  <a:lnTo>
                    <a:pt x="370" y="201"/>
                  </a:lnTo>
                  <a:lnTo>
                    <a:pt x="376" y="199"/>
                  </a:lnTo>
                  <a:lnTo>
                    <a:pt x="379" y="196"/>
                  </a:lnTo>
                  <a:lnTo>
                    <a:pt x="382" y="196"/>
                  </a:lnTo>
                  <a:lnTo>
                    <a:pt x="385" y="196"/>
                  </a:lnTo>
                  <a:lnTo>
                    <a:pt x="388" y="196"/>
                  </a:lnTo>
                  <a:lnTo>
                    <a:pt x="393" y="196"/>
                  </a:lnTo>
                  <a:lnTo>
                    <a:pt x="398" y="196"/>
                  </a:lnTo>
                  <a:lnTo>
                    <a:pt x="400" y="196"/>
                  </a:lnTo>
                  <a:lnTo>
                    <a:pt x="403" y="199"/>
                  </a:lnTo>
                  <a:lnTo>
                    <a:pt x="405" y="199"/>
                  </a:lnTo>
                  <a:lnTo>
                    <a:pt x="406" y="199"/>
                  </a:lnTo>
                  <a:lnTo>
                    <a:pt x="409" y="199"/>
                  </a:lnTo>
                  <a:lnTo>
                    <a:pt x="415" y="199"/>
                  </a:lnTo>
                  <a:lnTo>
                    <a:pt x="417" y="199"/>
                  </a:lnTo>
                  <a:lnTo>
                    <a:pt x="422" y="199"/>
                  </a:lnTo>
                  <a:lnTo>
                    <a:pt x="427" y="199"/>
                  </a:lnTo>
                  <a:lnTo>
                    <a:pt x="433" y="199"/>
                  </a:lnTo>
                  <a:lnTo>
                    <a:pt x="439" y="196"/>
                  </a:lnTo>
                  <a:lnTo>
                    <a:pt x="442" y="196"/>
                  </a:lnTo>
                  <a:lnTo>
                    <a:pt x="446" y="196"/>
                  </a:lnTo>
                  <a:lnTo>
                    <a:pt x="451" y="196"/>
                  </a:lnTo>
                  <a:lnTo>
                    <a:pt x="454" y="194"/>
                  </a:lnTo>
                  <a:lnTo>
                    <a:pt x="457" y="196"/>
                  </a:lnTo>
                  <a:lnTo>
                    <a:pt x="458" y="196"/>
                  </a:lnTo>
                  <a:lnTo>
                    <a:pt x="461" y="194"/>
                  </a:lnTo>
                  <a:lnTo>
                    <a:pt x="463" y="194"/>
                  </a:lnTo>
                  <a:lnTo>
                    <a:pt x="466" y="194"/>
                  </a:lnTo>
                  <a:lnTo>
                    <a:pt x="469" y="194"/>
                  </a:lnTo>
                  <a:lnTo>
                    <a:pt x="469" y="193"/>
                  </a:lnTo>
                  <a:lnTo>
                    <a:pt x="470" y="193"/>
                  </a:lnTo>
                  <a:lnTo>
                    <a:pt x="473" y="193"/>
                  </a:lnTo>
                  <a:lnTo>
                    <a:pt x="476" y="189"/>
                  </a:lnTo>
                  <a:lnTo>
                    <a:pt x="479" y="189"/>
                  </a:lnTo>
                  <a:lnTo>
                    <a:pt x="481" y="187"/>
                  </a:lnTo>
                  <a:lnTo>
                    <a:pt x="483" y="187"/>
                  </a:lnTo>
                  <a:lnTo>
                    <a:pt x="488" y="187"/>
                  </a:lnTo>
                  <a:lnTo>
                    <a:pt x="490" y="187"/>
                  </a:lnTo>
                  <a:lnTo>
                    <a:pt x="493" y="187"/>
                  </a:lnTo>
                  <a:lnTo>
                    <a:pt x="500" y="185"/>
                  </a:lnTo>
                  <a:lnTo>
                    <a:pt x="505" y="185"/>
                  </a:lnTo>
                  <a:lnTo>
                    <a:pt x="509" y="187"/>
                  </a:lnTo>
                  <a:lnTo>
                    <a:pt x="520" y="187"/>
                  </a:lnTo>
                  <a:lnTo>
                    <a:pt x="524" y="187"/>
                  </a:lnTo>
                  <a:lnTo>
                    <a:pt x="527" y="187"/>
                  </a:lnTo>
                  <a:lnTo>
                    <a:pt x="532" y="185"/>
                  </a:lnTo>
                  <a:lnTo>
                    <a:pt x="539" y="185"/>
                  </a:lnTo>
                  <a:lnTo>
                    <a:pt x="542" y="187"/>
                  </a:lnTo>
                  <a:lnTo>
                    <a:pt x="545" y="187"/>
                  </a:lnTo>
                  <a:lnTo>
                    <a:pt x="546" y="185"/>
                  </a:lnTo>
                  <a:lnTo>
                    <a:pt x="548" y="185"/>
                  </a:lnTo>
                  <a:lnTo>
                    <a:pt x="548" y="187"/>
                  </a:lnTo>
                  <a:lnTo>
                    <a:pt x="551" y="193"/>
                  </a:lnTo>
                  <a:lnTo>
                    <a:pt x="559" y="196"/>
                  </a:lnTo>
                  <a:lnTo>
                    <a:pt x="563" y="201"/>
                  </a:lnTo>
                  <a:lnTo>
                    <a:pt x="568" y="204"/>
                  </a:lnTo>
                  <a:lnTo>
                    <a:pt x="573" y="208"/>
                  </a:lnTo>
                  <a:lnTo>
                    <a:pt x="575" y="209"/>
                  </a:lnTo>
                  <a:lnTo>
                    <a:pt x="575" y="215"/>
                  </a:lnTo>
                  <a:lnTo>
                    <a:pt x="579" y="217"/>
                  </a:lnTo>
                  <a:lnTo>
                    <a:pt x="583" y="217"/>
                  </a:lnTo>
                  <a:lnTo>
                    <a:pt x="587" y="217"/>
                  </a:lnTo>
                  <a:lnTo>
                    <a:pt x="591" y="217"/>
                  </a:lnTo>
                  <a:lnTo>
                    <a:pt x="596" y="217"/>
                  </a:lnTo>
                  <a:lnTo>
                    <a:pt x="600" y="219"/>
                  </a:lnTo>
                  <a:lnTo>
                    <a:pt x="605" y="224"/>
                  </a:lnTo>
                  <a:lnTo>
                    <a:pt x="605" y="225"/>
                  </a:lnTo>
                  <a:lnTo>
                    <a:pt x="608" y="225"/>
                  </a:lnTo>
                  <a:lnTo>
                    <a:pt x="611" y="228"/>
                  </a:lnTo>
                  <a:lnTo>
                    <a:pt x="611" y="231"/>
                  </a:lnTo>
                  <a:lnTo>
                    <a:pt x="611" y="235"/>
                  </a:lnTo>
                  <a:lnTo>
                    <a:pt x="613" y="237"/>
                  </a:lnTo>
                  <a:lnTo>
                    <a:pt x="615" y="239"/>
                  </a:lnTo>
                  <a:lnTo>
                    <a:pt x="621" y="239"/>
                  </a:lnTo>
                  <a:lnTo>
                    <a:pt x="622" y="239"/>
                  </a:lnTo>
                  <a:lnTo>
                    <a:pt x="626" y="239"/>
                  </a:lnTo>
                  <a:lnTo>
                    <a:pt x="630" y="241"/>
                  </a:lnTo>
                  <a:lnTo>
                    <a:pt x="635" y="241"/>
                  </a:lnTo>
                  <a:lnTo>
                    <a:pt x="638" y="242"/>
                  </a:lnTo>
                  <a:lnTo>
                    <a:pt x="641" y="242"/>
                  </a:lnTo>
                  <a:lnTo>
                    <a:pt x="644" y="241"/>
                  </a:lnTo>
                  <a:lnTo>
                    <a:pt x="646" y="240"/>
                  </a:lnTo>
                  <a:lnTo>
                    <a:pt x="648" y="240"/>
                  </a:lnTo>
                  <a:lnTo>
                    <a:pt x="652" y="241"/>
                  </a:lnTo>
                  <a:lnTo>
                    <a:pt x="654" y="242"/>
                  </a:lnTo>
                  <a:lnTo>
                    <a:pt x="657" y="242"/>
                  </a:lnTo>
                  <a:lnTo>
                    <a:pt x="661" y="243"/>
                  </a:lnTo>
                  <a:lnTo>
                    <a:pt x="663" y="245"/>
                  </a:lnTo>
                  <a:lnTo>
                    <a:pt x="665" y="245"/>
                  </a:lnTo>
                  <a:lnTo>
                    <a:pt x="669" y="245"/>
                  </a:lnTo>
                  <a:lnTo>
                    <a:pt x="672" y="245"/>
                  </a:lnTo>
                  <a:lnTo>
                    <a:pt x="673" y="245"/>
                  </a:lnTo>
                  <a:lnTo>
                    <a:pt x="677" y="245"/>
                  </a:lnTo>
                  <a:lnTo>
                    <a:pt x="680" y="245"/>
                  </a:lnTo>
                  <a:lnTo>
                    <a:pt x="683" y="245"/>
                  </a:lnTo>
                  <a:lnTo>
                    <a:pt x="686" y="245"/>
                  </a:lnTo>
                  <a:lnTo>
                    <a:pt x="689" y="242"/>
                  </a:lnTo>
                  <a:lnTo>
                    <a:pt x="694" y="241"/>
                  </a:lnTo>
                  <a:lnTo>
                    <a:pt x="697" y="240"/>
                  </a:lnTo>
                  <a:lnTo>
                    <a:pt x="700" y="239"/>
                  </a:lnTo>
                  <a:lnTo>
                    <a:pt x="704" y="239"/>
                  </a:lnTo>
                  <a:lnTo>
                    <a:pt x="709" y="239"/>
                  </a:lnTo>
                  <a:lnTo>
                    <a:pt x="713" y="237"/>
                  </a:lnTo>
                  <a:lnTo>
                    <a:pt x="717" y="237"/>
                  </a:lnTo>
                  <a:lnTo>
                    <a:pt x="721" y="235"/>
                  </a:lnTo>
                  <a:lnTo>
                    <a:pt x="723" y="234"/>
                  </a:lnTo>
                  <a:lnTo>
                    <a:pt x="724" y="232"/>
                  </a:lnTo>
                  <a:lnTo>
                    <a:pt x="725" y="22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38" name="Freeform 39"/>
            <p:cNvSpPr>
              <a:spLocks/>
            </p:cNvSpPr>
            <p:nvPr/>
          </p:nvSpPr>
          <p:spPr bwMode="auto">
            <a:xfrm>
              <a:off x="1448" y="2007"/>
              <a:ext cx="474" cy="272"/>
            </a:xfrm>
            <a:custGeom>
              <a:avLst/>
              <a:gdLst>
                <a:gd name="T0" fmla="*/ 1 w 796"/>
                <a:gd name="T1" fmla="*/ 1 h 457"/>
                <a:gd name="T2" fmla="*/ 1 w 796"/>
                <a:gd name="T3" fmla="*/ 1 h 457"/>
                <a:gd name="T4" fmla="*/ 1 w 796"/>
                <a:gd name="T5" fmla="*/ 1 h 457"/>
                <a:gd name="T6" fmla="*/ 1 w 796"/>
                <a:gd name="T7" fmla="*/ 1 h 457"/>
                <a:gd name="T8" fmla="*/ 1 w 796"/>
                <a:gd name="T9" fmla="*/ 1 h 457"/>
                <a:gd name="T10" fmla="*/ 1 w 796"/>
                <a:gd name="T11" fmla="*/ 1 h 457"/>
                <a:gd name="T12" fmla="*/ 1 w 796"/>
                <a:gd name="T13" fmla="*/ 1 h 457"/>
                <a:gd name="T14" fmla="*/ 1 w 796"/>
                <a:gd name="T15" fmla="*/ 1 h 457"/>
                <a:gd name="T16" fmla="*/ 1 w 796"/>
                <a:gd name="T17" fmla="*/ 1 h 457"/>
                <a:gd name="T18" fmla="*/ 1 w 796"/>
                <a:gd name="T19" fmla="*/ 1 h 457"/>
                <a:gd name="T20" fmla="*/ 1 w 796"/>
                <a:gd name="T21" fmla="*/ 1 h 457"/>
                <a:gd name="T22" fmla="*/ 1 w 796"/>
                <a:gd name="T23" fmla="*/ 1 h 457"/>
                <a:gd name="T24" fmla="*/ 1 w 796"/>
                <a:gd name="T25" fmla="*/ 1 h 457"/>
                <a:gd name="T26" fmla="*/ 1 w 796"/>
                <a:gd name="T27" fmla="*/ 1 h 457"/>
                <a:gd name="T28" fmla="*/ 1 w 796"/>
                <a:gd name="T29" fmla="*/ 1 h 457"/>
                <a:gd name="T30" fmla="*/ 1 w 796"/>
                <a:gd name="T31" fmla="*/ 1 h 457"/>
                <a:gd name="T32" fmla="*/ 1 w 796"/>
                <a:gd name="T33" fmla="*/ 1 h 457"/>
                <a:gd name="T34" fmla="*/ 1 w 796"/>
                <a:gd name="T35" fmla="*/ 1 h 457"/>
                <a:gd name="T36" fmla="*/ 1 w 796"/>
                <a:gd name="T37" fmla="*/ 1 h 457"/>
                <a:gd name="T38" fmla="*/ 1 w 796"/>
                <a:gd name="T39" fmla="*/ 1 h 457"/>
                <a:gd name="T40" fmla="*/ 1 w 796"/>
                <a:gd name="T41" fmla="*/ 1 h 457"/>
                <a:gd name="T42" fmla="*/ 1 w 796"/>
                <a:gd name="T43" fmla="*/ 1 h 457"/>
                <a:gd name="T44" fmla="*/ 1 w 796"/>
                <a:gd name="T45" fmla="*/ 1 h 457"/>
                <a:gd name="T46" fmla="*/ 1 w 796"/>
                <a:gd name="T47" fmla="*/ 1 h 457"/>
                <a:gd name="T48" fmla="*/ 1 w 796"/>
                <a:gd name="T49" fmla="*/ 1 h 457"/>
                <a:gd name="T50" fmla="*/ 1 w 796"/>
                <a:gd name="T51" fmla="*/ 1 h 457"/>
                <a:gd name="T52" fmla="*/ 1 w 796"/>
                <a:gd name="T53" fmla="*/ 1 h 457"/>
                <a:gd name="T54" fmla="*/ 1 w 796"/>
                <a:gd name="T55" fmla="*/ 1 h 457"/>
                <a:gd name="T56" fmla="*/ 1 w 796"/>
                <a:gd name="T57" fmla="*/ 1 h 457"/>
                <a:gd name="T58" fmla="*/ 1 w 796"/>
                <a:gd name="T59" fmla="*/ 1 h 457"/>
                <a:gd name="T60" fmla="*/ 1 w 796"/>
                <a:gd name="T61" fmla="*/ 1 h 457"/>
                <a:gd name="T62" fmla="*/ 1 w 796"/>
                <a:gd name="T63" fmla="*/ 1 h 457"/>
                <a:gd name="T64" fmla="*/ 1 w 796"/>
                <a:gd name="T65" fmla="*/ 1 h 457"/>
                <a:gd name="T66" fmla="*/ 1 w 796"/>
                <a:gd name="T67" fmla="*/ 1 h 457"/>
                <a:gd name="T68" fmla="*/ 1 w 796"/>
                <a:gd name="T69" fmla="*/ 1 h 457"/>
                <a:gd name="T70" fmla="*/ 1 w 796"/>
                <a:gd name="T71" fmla="*/ 1 h 457"/>
                <a:gd name="T72" fmla="*/ 1 w 796"/>
                <a:gd name="T73" fmla="*/ 1 h 457"/>
                <a:gd name="T74" fmla="*/ 1 w 796"/>
                <a:gd name="T75" fmla="*/ 1 h 457"/>
                <a:gd name="T76" fmla="*/ 1 w 796"/>
                <a:gd name="T77" fmla="*/ 1 h 457"/>
                <a:gd name="T78" fmla="*/ 1 w 796"/>
                <a:gd name="T79" fmla="*/ 1 h 457"/>
                <a:gd name="T80" fmla="*/ 1 w 796"/>
                <a:gd name="T81" fmla="*/ 1 h 457"/>
                <a:gd name="T82" fmla="*/ 1 w 796"/>
                <a:gd name="T83" fmla="*/ 1 h 457"/>
                <a:gd name="T84" fmla="*/ 1 w 796"/>
                <a:gd name="T85" fmla="*/ 1 h 457"/>
                <a:gd name="T86" fmla="*/ 1 w 796"/>
                <a:gd name="T87" fmla="*/ 1 h 457"/>
                <a:gd name="T88" fmla="*/ 1 w 796"/>
                <a:gd name="T89" fmla="*/ 1 h 457"/>
                <a:gd name="T90" fmla="*/ 1 w 796"/>
                <a:gd name="T91" fmla="*/ 1 h 457"/>
                <a:gd name="T92" fmla="*/ 1 w 796"/>
                <a:gd name="T93" fmla="*/ 1 h 457"/>
                <a:gd name="T94" fmla="*/ 1 w 796"/>
                <a:gd name="T95" fmla="*/ 1 h 457"/>
                <a:gd name="T96" fmla="*/ 1 w 796"/>
                <a:gd name="T97" fmla="*/ 1 h 457"/>
                <a:gd name="T98" fmla="*/ 1 w 796"/>
                <a:gd name="T99" fmla="*/ 1 h 457"/>
                <a:gd name="T100" fmla="*/ 1 w 796"/>
                <a:gd name="T101" fmla="*/ 1 h 457"/>
                <a:gd name="T102" fmla="*/ 1 w 796"/>
                <a:gd name="T103" fmla="*/ 1 h 457"/>
                <a:gd name="T104" fmla="*/ 1 w 796"/>
                <a:gd name="T105" fmla="*/ 1 h 457"/>
                <a:gd name="T106" fmla="*/ 1 w 796"/>
                <a:gd name="T107" fmla="*/ 1 h 457"/>
                <a:gd name="T108" fmla="*/ 1 w 796"/>
                <a:gd name="T109" fmla="*/ 1 h 457"/>
                <a:gd name="T110" fmla="*/ 1 w 796"/>
                <a:gd name="T111" fmla="*/ 1 h 457"/>
                <a:gd name="T112" fmla="*/ 1 w 796"/>
                <a:gd name="T113" fmla="*/ 1 h 457"/>
                <a:gd name="T114" fmla="*/ 1 w 796"/>
                <a:gd name="T115" fmla="*/ 1 h 457"/>
                <a:gd name="T116" fmla="*/ 1 w 796"/>
                <a:gd name="T117" fmla="*/ 1 h 457"/>
                <a:gd name="T118" fmla="*/ 1 w 796"/>
                <a:gd name="T119" fmla="*/ 1 h 457"/>
                <a:gd name="T120" fmla="*/ 1 w 796"/>
                <a:gd name="T121" fmla="*/ 1 h 457"/>
                <a:gd name="T122" fmla="*/ 1 w 796"/>
                <a:gd name="T123" fmla="*/ 1 h 4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6"/>
                <a:gd name="T187" fmla="*/ 0 h 457"/>
                <a:gd name="T188" fmla="*/ 796 w 796"/>
                <a:gd name="T189" fmla="*/ 457 h 4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6" h="457">
                  <a:moveTo>
                    <a:pt x="165" y="5"/>
                  </a:moveTo>
                  <a:lnTo>
                    <a:pt x="170" y="8"/>
                  </a:lnTo>
                  <a:lnTo>
                    <a:pt x="170" y="14"/>
                  </a:lnTo>
                  <a:lnTo>
                    <a:pt x="176" y="16"/>
                  </a:lnTo>
                  <a:lnTo>
                    <a:pt x="180" y="16"/>
                  </a:lnTo>
                  <a:lnTo>
                    <a:pt x="185" y="16"/>
                  </a:lnTo>
                  <a:lnTo>
                    <a:pt x="187" y="16"/>
                  </a:lnTo>
                  <a:lnTo>
                    <a:pt x="193" y="18"/>
                  </a:lnTo>
                  <a:lnTo>
                    <a:pt x="193" y="21"/>
                  </a:lnTo>
                  <a:lnTo>
                    <a:pt x="193" y="23"/>
                  </a:lnTo>
                  <a:lnTo>
                    <a:pt x="193" y="24"/>
                  </a:lnTo>
                  <a:lnTo>
                    <a:pt x="195" y="28"/>
                  </a:lnTo>
                  <a:lnTo>
                    <a:pt x="197" y="32"/>
                  </a:lnTo>
                  <a:lnTo>
                    <a:pt x="200" y="34"/>
                  </a:lnTo>
                  <a:lnTo>
                    <a:pt x="206" y="36"/>
                  </a:lnTo>
                  <a:lnTo>
                    <a:pt x="210" y="38"/>
                  </a:lnTo>
                  <a:lnTo>
                    <a:pt x="212" y="41"/>
                  </a:lnTo>
                  <a:lnTo>
                    <a:pt x="217" y="43"/>
                  </a:lnTo>
                  <a:lnTo>
                    <a:pt x="222" y="46"/>
                  </a:lnTo>
                  <a:lnTo>
                    <a:pt x="227" y="46"/>
                  </a:lnTo>
                  <a:lnTo>
                    <a:pt x="230" y="47"/>
                  </a:lnTo>
                  <a:lnTo>
                    <a:pt x="233" y="47"/>
                  </a:lnTo>
                  <a:lnTo>
                    <a:pt x="234" y="47"/>
                  </a:lnTo>
                  <a:lnTo>
                    <a:pt x="236" y="46"/>
                  </a:lnTo>
                  <a:lnTo>
                    <a:pt x="239" y="46"/>
                  </a:lnTo>
                  <a:lnTo>
                    <a:pt x="241" y="41"/>
                  </a:lnTo>
                  <a:lnTo>
                    <a:pt x="244" y="41"/>
                  </a:lnTo>
                  <a:lnTo>
                    <a:pt x="247" y="36"/>
                  </a:lnTo>
                  <a:lnTo>
                    <a:pt x="249" y="36"/>
                  </a:lnTo>
                  <a:lnTo>
                    <a:pt x="257" y="34"/>
                  </a:lnTo>
                  <a:lnTo>
                    <a:pt x="258" y="34"/>
                  </a:lnTo>
                  <a:lnTo>
                    <a:pt x="263" y="34"/>
                  </a:lnTo>
                  <a:lnTo>
                    <a:pt x="266" y="32"/>
                  </a:lnTo>
                  <a:lnTo>
                    <a:pt x="268" y="32"/>
                  </a:lnTo>
                  <a:lnTo>
                    <a:pt x="271" y="29"/>
                  </a:lnTo>
                  <a:lnTo>
                    <a:pt x="274" y="29"/>
                  </a:lnTo>
                  <a:lnTo>
                    <a:pt x="276" y="28"/>
                  </a:lnTo>
                  <a:lnTo>
                    <a:pt x="279" y="28"/>
                  </a:lnTo>
                  <a:lnTo>
                    <a:pt x="281" y="28"/>
                  </a:lnTo>
                  <a:lnTo>
                    <a:pt x="283" y="28"/>
                  </a:lnTo>
                  <a:lnTo>
                    <a:pt x="287" y="28"/>
                  </a:lnTo>
                  <a:lnTo>
                    <a:pt x="301" y="24"/>
                  </a:lnTo>
                  <a:lnTo>
                    <a:pt x="304" y="24"/>
                  </a:lnTo>
                  <a:lnTo>
                    <a:pt x="308" y="24"/>
                  </a:lnTo>
                  <a:lnTo>
                    <a:pt x="311" y="23"/>
                  </a:lnTo>
                  <a:lnTo>
                    <a:pt x="312" y="21"/>
                  </a:lnTo>
                  <a:lnTo>
                    <a:pt x="317" y="18"/>
                  </a:lnTo>
                  <a:lnTo>
                    <a:pt x="320" y="16"/>
                  </a:lnTo>
                  <a:lnTo>
                    <a:pt x="325" y="16"/>
                  </a:lnTo>
                  <a:lnTo>
                    <a:pt x="330" y="14"/>
                  </a:lnTo>
                  <a:lnTo>
                    <a:pt x="335" y="14"/>
                  </a:lnTo>
                  <a:lnTo>
                    <a:pt x="339" y="11"/>
                  </a:lnTo>
                  <a:lnTo>
                    <a:pt x="344" y="11"/>
                  </a:lnTo>
                  <a:lnTo>
                    <a:pt x="352" y="11"/>
                  </a:lnTo>
                  <a:lnTo>
                    <a:pt x="354" y="14"/>
                  </a:lnTo>
                  <a:lnTo>
                    <a:pt x="358" y="14"/>
                  </a:lnTo>
                  <a:lnTo>
                    <a:pt x="364" y="18"/>
                  </a:lnTo>
                  <a:lnTo>
                    <a:pt x="366" y="21"/>
                  </a:lnTo>
                  <a:lnTo>
                    <a:pt x="369" y="18"/>
                  </a:lnTo>
                  <a:lnTo>
                    <a:pt x="371" y="18"/>
                  </a:lnTo>
                  <a:lnTo>
                    <a:pt x="376" y="18"/>
                  </a:lnTo>
                  <a:lnTo>
                    <a:pt x="376" y="16"/>
                  </a:lnTo>
                  <a:lnTo>
                    <a:pt x="379" y="16"/>
                  </a:lnTo>
                  <a:lnTo>
                    <a:pt x="381" y="18"/>
                  </a:lnTo>
                  <a:lnTo>
                    <a:pt x="385" y="18"/>
                  </a:lnTo>
                  <a:lnTo>
                    <a:pt x="388" y="16"/>
                  </a:lnTo>
                  <a:lnTo>
                    <a:pt x="391" y="16"/>
                  </a:lnTo>
                  <a:lnTo>
                    <a:pt x="396" y="16"/>
                  </a:lnTo>
                  <a:lnTo>
                    <a:pt x="398" y="14"/>
                  </a:lnTo>
                  <a:lnTo>
                    <a:pt x="400" y="14"/>
                  </a:lnTo>
                  <a:lnTo>
                    <a:pt x="400" y="11"/>
                  </a:lnTo>
                  <a:lnTo>
                    <a:pt x="403" y="11"/>
                  </a:lnTo>
                  <a:lnTo>
                    <a:pt x="406" y="11"/>
                  </a:lnTo>
                  <a:lnTo>
                    <a:pt x="408" y="11"/>
                  </a:lnTo>
                  <a:lnTo>
                    <a:pt x="411" y="11"/>
                  </a:lnTo>
                  <a:lnTo>
                    <a:pt x="415" y="8"/>
                  </a:lnTo>
                  <a:lnTo>
                    <a:pt x="418" y="11"/>
                  </a:lnTo>
                  <a:lnTo>
                    <a:pt x="420" y="11"/>
                  </a:lnTo>
                  <a:lnTo>
                    <a:pt x="422" y="11"/>
                  </a:lnTo>
                  <a:lnTo>
                    <a:pt x="425" y="11"/>
                  </a:lnTo>
                  <a:lnTo>
                    <a:pt x="428" y="8"/>
                  </a:lnTo>
                  <a:lnTo>
                    <a:pt x="431" y="8"/>
                  </a:lnTo>
                  <a:lnTo>
                    <a:pt x="435" y="5"/>
                  </a:lnTo>
                  <a:lnTo>
                    <a:pt x="438" y="5"/>
                  </a:lnTo>
                  <a:lnTo>
                    <a:pt x="439" y="5"/>
                  </a:lnTo>
                  <a:lnTo>
                    <a:pt x="442" y="5"/>
                  </a:lnTo>
                  <a:lnTo>
                    <a:pt x="445" y="2"/>
                  </a:lnTo>
                  <a:lnTo>
                    <a:pt x="447" y="5"/>
                  </a:lnTo>
                  <a:lnTo>
                    <a:pt x="450" y="5"/>
                  </a:lnTo>
                  <a:lnTo>
                    <a:pt x="452" y="5"/>
                  </a:lnTo>
                  <a:lnTo>
                    <a:pt x="454" y="2"/>
                  </a:lnTo>
                  <a:lnTo>
                    <a:pt x="454" y="0"/>
                  </a:lnTo>
                  <a:lnTo>
                    <a:pt x="460" y="0"/>
                  </a:lnTo>
                  <a:lnTo>
                    <a:pt x="465" y="2"/>
                  </a:lnTo>
                  <a:lnTo>
                    <a:pt x="469" y="2"/>
                  </a:lnTo>
                  <a:lnTo>
                    <a:pt x="472" y="2"/>
                  </a:lnTo>
                  <a:lnTo>
                    <a:pt x="474" y="5"/>
                  </a:lnTo>
                  <a:lnTo>
                    <a:pt x="476" y="5"/>
                  </a:lnTo>
                  <a:lnTo>
                    <a:pt x="479" y="5"/>
                  </a:lnTo>
                  <a:lnTo>
                    <a:pt x="484" y="5"/>
                  </a:lnTo>
                  <a:lnTo>
                    <a:pt x="489" y="5"/>
                  </a:lnTo>
                  <a:lnTo>
                    <a:pt x="493" y="7"/>
                  </a:lnTo>
                  <a:lnTo>
                    <a:pt x="498" y="7"/>
                  </a:lnTo>
                  <a:lnTo>
                    <a:pt x="501" y="7"/>
                  </a:lnTo>
                  <a:lnTo>
                    <a:pt x="507" y="7"/>
                  </a:lnTo>
                  <a:lnTo>
                    <a:pt x="508" y="8"/>
                  </a:lnTo>
                  <a:lnTo>
                    <a:pt x="514" y="11"/>
                  </a:lnTo>
                  <a:lnTo>
                    <a:pt x="520" y="11"/>
                  </a:lnTo>
                  <a:lnTo>
                    <a:pt x="523" y="14"/>
                  </a:lnTo>
                  <a:lnTo>
                    <a:pt x="531" y="14"/>
                  </a:lnTo>
                  <a:lnTo>
                    <a:pt x="533" y="14"/>
                  </a:lnTo>
                  <a:lnTo>
                    <a:pt x="537" y="16"/>
                  </a:lnTo>
                  <a:lnTo>
                    <a:pt x="543" y="14"/>
                  </a:lnTo>
                  <a:lnTo>
                    <a:pt x="546" y="11"/>
                  </a:lnTo>
                  <a:lnTo>
                    <a:pt x="549" y="11"/>
                  </a:lnTo>
                  <a:lnTo>
                    <a:pt x="552" y="11"/>
                  </a:lnTo>
                  <a:lnTo>
                    <a:pt x="555" y="11"/>
                  </a:lnTo>
                  <a:lnTo>
                    <a:pt x="560" y="11"/>
                  </a:lnTo>
                  <a:lnTo>
                    <a:pt x="565" y="11"/>
                  </a:lnTo>
                  <a:lnTo>
                    <a:pt x="568" y="11"/>
                  </a:lnTo>
                  <a:lnTo>
                    <a:pt x="570" y="14"/>
                  </a:lnTo>
                  <a:lnTo>
                    <a:pt x="572" y="14"/>
                  </a:lnTo>
                  <a:lnTo>
                    <a:pt x="574" y="14"/>
                  </a:lnTo>
                  <a:lnTo>
                    <a:pt x="576" y="14"/>
                  </a:lnTo>
                  <a:lnTo>
                    <a:pt x="582" y="14"/>
                  </a:lnTo>
                  <a:lnTo>
                    <a:pt x="585" y="14"/>
                  </a:lnTo>
                  <a:lnTo>
                    <a:pt x="589" y="14"/>
                  </a:lnTo>
                  <a:lnTo>
                    <a:pt x="593" y="14"/>
                  </a:lnTo>
                  <a:lnTo>
                    <a:pt x="601" y="14"/>
                  </a:lnTo>
                  <a:lnTo>
                    <a:pt x="606" y="11"/>
                  </a:lnTo>
                  <a:lnTo>
                    <a:pt x="609" y="11"/>
                  </a:lnTo>
                  <a:lnTo>
                    <a:pt x="614" y="11"/>
                  </a:lnTo>
                  <a:lnTo>
                    <a:pt x="618" y="11"/>
                  </a:lnTo>
                  <a:lnTo>
                    <a:pt x="620" y="8"/>
                  </a:lnTo>
                  <a:lnTo>
                    <a:pt x="624" y="11"/>
                  </a:lnTo>
                  <a:lnTo>
                    <a:pt x="626" y="11"/>
                  </a:lnTo>
                  <a:lnTo>
                    <a:pt x="629" y="8"/>
                  </a:lnTo>
                  <a:lnTo>
                    <a:pt x="631" y="8"/>
                  </a:lnTo>
                  <a:lnTo>
                    <a:pt x="633" y="8"/>
                  </a:lnTo>
                  <a:lnTo>
                    <a:pt x="636" y="8"/>
                  </a:lnTo>
                  <a:lnTo>
                    <a:pt x="636" y="7"/>
                  </a:lnTo>
                  <a:lnTo>
                    <a:pt x="638" y="7"/>
                  </a:lnTo>
                  <a:lnTo>
                    <a:pt x="641" y="7"/>
                  </a:lnTo>
                  <a:lnTo>
                    <a:pt x="644" y="5"/>
                  </a:lnTo>
                  <a:lnTo>
                    <a:pt x="646" y="5"/>
                  </a:lnTo>
                  <a:lnTo>
                    <a:pt x="647" y="2"/>
                  </a:lnTo>
                  <a:lnTo>
                    <a:pt x="650" y="2"/>
                  </a:lnTo>
                  <a:lnTo>
                    <a:pt x="656" y="2"/>
                  </a:lnTo>
                  <a:lnTo>
                    <a:pt x="658" y="2"/>
                  </a:lnTo>
                  <a:lnTo>
                    <a:pt x="660" y="2"/>
                  </a:lnTo>
                  <a:lnTo>
                    <a:pt x="668" y="0"/>
                  </a:lnTo>
                  <a:lnTo>
                    <a:pt x="672" y="0"/>
                  </a:lnTo>
                  <a:lnTo>
                    <a:pt x="677" y="2"/>
                  </a:lnTo>
                  <a:lnTo>
                    <a:pt x="687" y="2"/>
                  </a:lnTo>
                  <a:lnTo>
                    <a:pt x="692" y="2"/>
                  </a:lnTo>
                  <a:lnTo>
                    <a:pt x="695" y="2"/>
                  </a:lnTo>
                  <a:lnTo>
                    <a:pt x="699" y="0"/>
                  </a:lnTo>
                  <a:lnTo>
                    <a:pt x="707" y="0"/>
                  </a:lnTo>
                  <a:lnTo>
                    <a:pt x="710" y="2"/>
                  </a:lnTo>
                  <a:lnTo>
                    <a:pt x="712" y="2"/>
                  </a:lnTo>
                  <a:lnTo>
                    <a:pt x="714" y="0"/>
                  </a:lnTo>
                  <a:lnTo>
                    <a:pt x="716" y="0"/>
                  </a:lnTo>
                  <a:lnTo>
                    <a:pt x="716" y="2"/>
                  </a:lnTo>
                  <a:lnTo>
                    <a:pt x="719" y="7"/>
                  </a:lnTo>
                  <a:lnTo>
                    <a:pt x="726" y="11"/>
                  </a:lnTo>
                  <a:lnTo>
                    <a:pt x="731" y="16"/>
                  </a:lnTo>
                  <a:lnTo>
                    <a:pt x="736" y="18"/>
                  </a:lnTo>
                  <a:lnTo>
                    <a:pt x="741" y="23"/>
                  </a:lnTo>
                  <a:lnTo>
                    <a:pt x="743" y="24"/>
                  </a:lnTo>
                  <a:lnTo>
                    <a:pt x="743" y="29"/>
                  </a:lnTo>
                  <a:lnTo>
                    <a:pt x="747" y="32"/>
                  </a:lnTo>
                  <a:lnTo>
                    <a:pt x="751" y="32"/>
                  </a:lnTo>
                  <a:lnTo>
                    <a:pt x="755" y="32"/>
                  </a:lnTo>
                  <a:lnTo>
                    <a:pt x="758" y="32"/>
                  </a:lnTo>
                  <a:lnTo>
                    <a:pt x="764" y="32"/>
                  </a:lnTo>
                  <a:lnTo>
                    <a:pt x="768" y="34"/>
                  </a:lnTo>
                  <a:lnTo>
                    <a:pt x="773" y="38"/>
                  </a:lnTo>
                  <a:lnTo>
                    <a:pt x="773" y="41"/>
                  </a:lnTo>
                  <a:lnTo>
                    <a:pt x="776" y="41"/>
                  </a:lnTo>
                  <a:lnTo>
                    <a:pt x="779" y="43"/>
                  </a:lnTo>
                  <a:lnTo>
                    <a:pt x="779" y="46"/>
                  </a:lnTo>
                  <a:lnTo>
                    <a:pt x="779" y="50"/>
                  </a:lnTo>
                  <a:lnTo>
                    <a:pt x="781" y="53"/>
                  </a:lnTo>
                  <a:lnTo>
                    <a:pt x="783" y="54"/>
                  </a:lnTo>
                  <a:lnTo>
                    <a:pt x="788" y="54"/>
                  </a:lnTo>
                  <a:lnTo>
                    <a:pt x="790" y="54"/>
                  </a:lnTo>
                  <a:lnTo>
                    <a:pt x="795" y="54"/>
                  </a:lnTo>
                  <a:lnTo>
                    <a:pt x="795" y="57"/>
                  </a:lnTo>
                  <a:lnTo>
                    <a:pt x="795" y="60"/>
                  </a:lnTo>
                  <a:lnTo>
                    <a:pt x="792" y="61"/>
                  </a:lnTo>
                  <a:lnTo>
                    <a:pt x="788" y="64"/>
                  </a:lnTo>
                  <a:lnTo>
                    <a:pt x="788" y="67"/>
                  </a:lnTo>
                  <a:lnTo>
                    <a:pt x="787" y="69"/>
                  </a:lnTo>
                  <a:lnTo>
                    <a:pt x="787" y="71"/>
                  </a:lnTo>
                  <a:lnTo>
                    <a:pt x="784" y="73"/>
                  </a:lnTo>
                  <a:lnTo>
                    <a:pt x="783" y="76"/>
                  </a:lnTo>
                  <a:lnTo>
                    <a:pt x="781" y="77"/>
                  </a:lnTo>
                  <a:lnTo>
                    <a:pt x="779" y="80"/>
                  </a:lnTo>
                  <a:lnTo>
                    <a:pt x="779" y="83"/>
                  </a:lnTo>
                  <a:lnTo>
                    <a:pt x="776" y="83"/>
                  </a:lnTo>
                  <a:lnTo>
                    <a:pt x="773" y="84"/>
                  </a:lnTo>
                  <a:lnTo>
                    <a:pt x="772" y="89"/>
                  </a:lnTo>
                  <a:lnTo>
                    <a:pt x="770" y="93"/>
                  </a:lnTo>
                  <a:lnTo>
                    <a:pt x="768" y="96"/>
                  </a:lnTo>
                  <a:lnTo>
                    <a:pt x="766" y="100"/>
                  </a:lnTo>
                  <a:lnTo>
                    <a:pt x="763" y="103"/>
                  </a:lnTo>
                  <a:lnTo>
                    <a:pt x="761" y="106"/>
                  </a:lnTo>
                  <a:lnTo>
                    <a:pt x="758" y="113"/>
                  </a:lnTo>
                  <a:lnTo>
                    <a:pt x="758" y="116"/>
                  </a:lnTo>
                  <a:lnTo>
                    <a:pt x="755" y="119"/>
                  </a:lnTo>
                  <a:lnTo>
                    <a:pt x="753" y="120"/>
                  </a:lnTo>
                  <a:lnTo>
                    <a:pt x="751" y="122"/>
                  </a:lnTo>
                  <a:lnTo>
                    <a:pt x="749" y="125"/>
                  </a:lnTo>
                  <a:lnTo>
                    <a:pt x="747" y="126"/>
                  </a:lnTo>
                  <a:lnTo>
                    <a:pt x="747" y="129"/>
                  </a:lnTo>
                  <a:lnTo>
                    <a:pt x="747" y="132"/>
                  </a:lnTo>
                  <a:lnTo>
                    <a:pt x="747" y="137"/>
                  </a:lnTo>
                  <a:lnTo>
                    <a:pt x="741" y="138"/>
                  </a:lnTo>
                  <a:lnTo>
                    <a:pt x="738" y="139"/>
                  </a:lnTo>
                  <a:lnTo>
                    <a:pt x="733" y="139"/>
                  </a:lnTo>
                  <a:lnTo>
                    <a:pt x="729" y="141"/>
                  </a:lnTo>
                  <a:lnTo>
                    <a:pt x="729" y="144"/>
                  </a:lnTo>
                  <a:lnTo>
                    <a:pt x="726" y="144"/>
                  </a:lnTo>
                  <a:lnTo>
                    <a:pt x="725" y="149"/>
                  </a:lnTo>
                  <a:lnTo>
                    <a:pt x="722" y="151"/>
                  </a:lnTo>
                  <a:lnTo>
                    <a:pt x="718" y="153"/>
                  </a:lnTo>
                  <a:lnTo>
                    <a:pt x="712" y="155"/>
                  </a:lnTo>
                  <a:lnTo>
                    <a:pt x="708" y="155"/>
                  </a:lnTo>
                  <a:lnTo>
                    <a:pt x="706" y="157"/>
                  </a:lnTo>
                  <a:lnTo>
                    <a:pt x="701" y="158"/>
                  </a:lnTo>
                  <a:lnTo>
                    <a:pt x="699" y="162"/>
                  </a:lnTo>
                  <a:lnTo>
                    <a:pt x="695" y="162"/>
                  </a:lnTo>
                  <a:lnTo>
                    <a:pt x="692" y="162"/>
                  </a:lnTo>
                  <a:lnTo>
                    <a:pt x="688" y="163"/>
                  </a:lnTo>
                  <a:lnTo>
                    <a:pt x="685" y="164"/>
                  </a:lnTo>
                  <a:lnTo>
                    <a:pt x="680" y="164"/>
                  </a:lnTo>
                  <a:lnTo>
                    <a:pt x="676" y="164"/>
                  </a:lnTo>
                  <a:lnTo>
                    <a:pt x="671" y="164"/>
                  </a:lnTo>
                  <a:lnTo>
                    <a:pt x="666" y="165"/>
                  </a:lnTo>
                  <a:lnTo>
                    <a:pt x="662" y="165"/>
                  </a:lnTo>
                  <a:lnTo>
                    <a:pt x="658" y="166"/>
                  </a:lnTo>
                  <a:lnTo>
                    <a:pt x="654" y="168"/>
                  </a:lnTo>
                  <a:lnTo>
                    <a:pt x="650" y="170"/>
                  </a:lnTo>
                  <a:lnTo>
                    <a:pt x="646" y="171"/>
                  </a:lnTo>
                  <a:lnTo>
                    <a:pt x="644" y="173"/>
                  </a:lnTo>
                  <a:lnTo>
                    <a:pt x="639" y="175"/>
                  </a:lnTo>
                  <a:lnTo>
                    <a:pt x="636" y="178"/>
                  </a:lnTo>
                  <a:lnTo>
                    <a:pt x="633" y="180"/>
                  </a:lnTo>
                  <a:lnTo>
                    <a:pt x="630" y="185"/>
                  </a:lnTo>
                  <a:lnTo>
                    <a:pt x="627" y="187"/>
                  </a:lnTo>
                  <a:lnTo>
                    <a:pt x="624" y="189"/>
                  </a:lnTo>
                  <a:lnTo>
                    <a:pt x="620" y="189"/>
                  </a:lnTo>
                  <a:lnTo>
                    <a:pt x="616" y="191"/>
                  </a:lnTo>
                  <a:lnTo>
                    <a:pt x="612" y="194"/>
                  </a:lnTo>
                  <a:lnTo>
                    <a:pt x="612" y="198"/>
                  </a:lnTo>
                  <a:lnTo>
                    <a:pt x="609" y="200"/>
                  </a:lnTo>
                  <a:lnTo>
                    <a:pt x="606" y="201"/>
                  </a:lnTo>
                  <a:lnTo>
                    <a:pt x="603" y="203"/>
                  </a:lnTo>
                  <a:lnTo>
                    <a:pt x="600" y="204"/>
                  </a:lnTo>
                  <a:lnTo>
                    <a:pt x="597" y="206"/>
                  </a:lnTo>
                  <a:lnTo>
                    <a:pt x="595" y="207"/>
                  </a:lnTo>
                  <a:lnTo>
                    <a:pt x="592" y="210"/>
                  </a:lnTo>
                  <a:lnTo>
                    <a:pt x="589" y="212"/>
                  </a:lnTo>
                  <a:lnTo>
                    <a:pt x="589" y="214"/>
                  </a:lnTo>
                  <a:lnTo>
                    <a:pt x="589" y="217"/>
                  </a:lnTo>
                  <a:lnTo>
                    <a:pt x="588" y="219"/>
                  </a:lnTo>
                  <a:lnTo>
                    <a:pt x="587" y="221"/>
                  </a:lnTo>
                  <a:lnTo>
                    <a:pt x="587" y="224"/>
                  </a:lnTo>
                  <a:lnTo>
                    <a:pt x="585" y="226"/>
                  </a:lnTo>
                  <a:lnTo>
                    <a:pt x="585" y="228"/>
                  </a:lnTo>
                  <a:lnTo>
                    <a:pt x="585" y="229"/>
                  </a:lnTo>
                  <a:lnTo>
                    <a:pt x="579" y="233"/>
                  </a:lnTo>
                  <a:lnTo>
                    <a:pt x="576" y="236"/>
                  </a:lnTo>
                  <a:lnTo>
                    <a:pt x="573" y="239"/>
                  </a:lnTo>
                  <a:lnTo>
                    <a:pt x="568" y="242"/>
                  </a:lnTo>
                  <a:lnTo>
                    <a:pt x="562" y="246"/>
                  </a:lnTo>
                  <a:lnTo>
                    <a:pt x="558" y="248"/>
                  </a:lnTo>
                  <a:lnTo>
                    <a:pt x="554" y="250"/>
                  </a:lnTo>
                  <a:lnTo>
                    <a:pt x="551" y="254"/>
                  </a:lnTo>
                  <a:lnTo>
                    <a:pt x="549" y="258"/>
                  </a:lnTo>
                  <a:lnTo>
                    <a:pt x="546" y="259"/>
                  </a:lnTo>
                  <a:lnTo>
                    <a:pt x="537" y="265"/>
                  </a:lnTo>
                  <a:lnTo>
                    <a:pt x="534" y="265"/>
                  </a:lnTo>
                  <a:lnTo>
                    <a:pt x="533" y="265"/>
                  </a:lnTo>
                  <a:lnTo>
                    <a:pt x="529" y="266"/>
                  </a:lnTo>
                  <a:lnTo>
                    <a:pt x="526" y="267"/>
                  </a:lnTo>
                  <a:lnTo>
                    <a:pt x="522" y="269"/>
                  </a:lnTo>
                  <a:lnTo>
                    <a:pt x="520" y="271"/>
                  </a:lnTo>
                  <a:lnTo>
                    <a:pt x="519" y="274"/>
                  </a:lnTo>
                  <a:lnTo>
                    <a:pt x="518" y="276"/>
                  </a:lnTo>
                  <a:lnTo>
                    <a:pt x="516" y="276"/>
                  </a:lnTo>
                  <a:lnTo>
                    <a:pt x="515" y="278"/>
                  </a:lnTo>
                  <a:lnTo>
                    <a:pt x="515" y="282"/>
                  </a:lnTo>
                  <a:lnTo>
                    <a:pt x="514" y="286"/>
                  </a:lnTo>
                  <a:lnTo>
                    <a:pt x="512" y="288"/>
                  </a:lnTo>
                  <a:lnTo>
                    <a:pt x="511" y="291"/>
                  </a:lnTo>
                  <a:lnTo>
                    <a:pt x="509" y="295"/>
                  </a:lnTo>
                  <a:lnTo>
                    <a:pt x="509" y="298"/>
                  </a:lnTo>
                  <a:lnTo>
                    <a:pt x="508" y="301"/>
                  </a:lnTo>
                  <a:lnTo>
                    <a:pt x="506" y="302"/>
                  </a:lnTo>
                  <a:lnTo>
                    <a:pt x="501" y="307"/>
                  </a:lnTo>
                  <a:lnTo>
                    <a:pt x="495" y="311"/>
                  </a:lnTo>
                  <a:lnTo>
                    <a:pt x="493" y="315"/>
                  </a:lnTo>
                  <a:lnTo>
                    <a:pt x="492" y="317"/>
                  </a:lnTo>
                  <a:lnTo>
                    <a:pt x="489" y="319"/>
                  </a:lnTo>
                  <a:lnTo>
                    <a:pt x="487" y="321"/>
                  </a:lnTo>
                  <a:lnTo>
                    <a:pt x="481" y="321"/>
                  </a:lnTo>
                  <a:lnTo>
                    <a:pt x="479" y="323"/>
                  </a:lnTo>
                  <a:lnTo>
                    <a:pt x="474" y="326"/>
                  </a:lnTo>
                  <a:lnTo>
                    <a:pt x="466" y="331"/>
                  </a:lnTo>
                  <a:lnTo>
                    <a:pt x="457" y="333"/>
                  </a:lnTo>
                  <a:lnTo>
                    <a:pt x="452" y="335"/>
                  </a:lnTo>
                  <a:lnTo>
                    <a:pt x="447" y="337"/>
                  </a:lnTo>
                  <a:lnTo>
                    <a:pt x="435" y="342"/>
                  </a:lnTo>
                  <a:lnTo>
                    <a:pt x="431" y="344"/>
                  </a:lnTo>
                  <a:lnTo>
                    <a:pt x="425" y="347"/>
                  </a:lnTo>
                  <a:lnTo>
                    <a:pt x="420" y="347"/>
                  </a:lnTo>
                  <a:lnTo>
                    <a:pt x="415" y="350"/>
                  </a:lnTo>
                  <a:lnTo>
                    <a:pt x="408" y="354"/>
                  </a:lnTo>
                  <a:lnTo>
                    <a:pt x="400" y="356"/>
                  </a:lnTo>
                  <a:lnTo>
                    <a:pt x="393" y="357"/>
                  </a:lnTo>
                  <a:lnTo>
                    <a:pt x="388" y="360"/>
                  </a:lnTo>
                  <a:lnTo>
                    <a:pt x="384" y="360"/>
                  </a:lnTo>
                  <a:lnTo>
                    <a:pt x="376" y="366"/>
                  </a:lnTo>
                  <a:lnTo>
                    <a:pt x="374" y="366"/>
                  </a:lnTo>
                  <a:lnTo>
                    <a:pt x="371" y="367"/>
                  </a:lnTo>
                  <a:lnTo>
                    <a:pt x="369" y="369"/>
                  </a:lnTo>
                  <a:lnTo>
                    <a:pt x="369" y="371"/>
                  </a:lnTo>
                  <a:lnTo>
                    <a:pt x="361" y="373"/>
                  </a:lnTo>
                  <a:lnTo>
                    <a:pt x="358" y="376"/>
                  </a:lnTo>
                  <a:lnTo>
                    <a:pt x="357" y="378"/>
                  </a:lnTo>
                  <a:lnTo>
                    <a:pt x="347" y="380"/>
                  </a:lnTo>
                  <a:lnTo>
                    <a:pt x="339" y="386"/>
                  </a:lnTo>
                  <a:lnTo>
                    <a:pt x="337" y="386"/>
                  </a:lnTo>
                  <a:lnTo>
                    <a:pt x="333" y="387"/>
                  </a:lnTo>
                  <a:lnTo>
                    <a:pt x="328" y="387"/>
                  </a:lnTo>
                  <a:lnTo>
                    <a:pt x="325" y="387"/>
                  </a:lnTo>
                  <a:lnTo>
                    <a:pt x="322" y="390"/>
                  </a:lnTo>
                  <a:lnTo>
                    <a:pt x="320" y="390"/>
                  </a:lnTo>
                  <a:lnTo>
                    <a:pt x="315" y="392"/>
                  </a:lnTo>
                  <a:lnTo>
                    <a:pt x="311" y="393"/>
                  </a:lnTo>
                  <a:lnTo>
                    <a:pt x="308" y="393"/>
                  </a:lnTo>
                  <a:lnTo>
                    <a:pt x="304" y="399"/>
                  </a:lnTo>
                  <a:lnTo>
                    <a:pt x="301" y="400"/>
                  </a:lnTo>
                  <a:lnTo>
                    <a:pt x="298" y="403"/>
                  </a:lnTo>
                  <a:lnTo>
                    <a:pt x="295" y="408"/>
                  </a:lnTo>
                  <a:lnTo>
                    <a:pt x="290" y="412"/>
                  </a:lnTo>
                  <a:lnTo>
                    <a:pt x="285" y="415"/>
                  </a:lnTo>
                  <a:lnTo>
                    <a:pt x="283" y="417"/>
                  </a:lnTo>
                  <a:lnTo>
                    <a:pt x="281" y="421"/>
                  </a:lnTo>
                  <a:lnTo>
                    <a:pt x="279" y="423"/>
                  </a:lnTo>
                  <a:lnTo>
                    <a:pt x="276" y="426"/>
                  </a:lnTo>
                  <a:lnTo>
                    <a:pt x="274" y="429"/>
                  </a:lnTo>
                  <a:lnTo>
                    <a:pt x="268" y="431"/>
                  </a:lnTo>
                  <a:lnTo>
                    <a:pt x="266" y="431"/>
                  </a:lnTo>
                  <a:lnTo>
                    <a:pt x="260" y="431"/>
                  </a:lnTo>
                  <a:lnTo>
                    <a:pt x="257" y="432"/>
                  </a:lnTo>
                  <a:lnTo>
                    <a:pt x="254" y="432"/>
                  </a:lnTo>
                  <a:lnTo>
                    <a:pt x="251" y="432"/>
                  </a:lnTo>
                  <a:lnTo>
                    <a:pt x="249" y="431"/>
                  </a:lnTo>
                  <a:lnTo>
                    <a:pt x="247" y="429"/>
                  </a:lnTo>
                  <a:lnTo>
                    <a:pt x="247" y="426"/>
                  </a:lnTo>
                  <a:lnTo>
                    <a:pt x="247" y="423"/>
                  </a:lnTo>
                  <a:lnTo>
                    <a:pt x="244" y="421"/>
                  </a:lnTo>
                  <a:lnTo>
                    <a:pt x="239" y="421"/>
                  </a:lnTo>
                  <a:lnTo>
                    <a:pt x="234" y="421"/>
                  </a:lnTo>
                  <a:lnTo>
                    <a:pt x="230" y="421"/>
                  </a:lnTo>
                  <a:lnTo>
                    <a:pt x="223" y="421"/>
                  </a:lnTo>
                  <a:lnTo>
                    <a:pt x="219" y="423"/>
                  </a:lnTo>
                  <a:lnTo>
                    <a:pt x="212" y="423"/>
                  </a:lnTo>
                  <a:lnTo>
                    <a:pt x="206" y="423"/>
                  </a:lnTo>
                  <a:lnTo>
                    <a:pt x="203" y="423"/>
                  </a:lnTo>
                  <a:lnTo>
                    <a:pt x="200" y="426"/>
                  </a:lnTo>
                  <a:lnTo>
                    <a:pt x="195" y="429"/>
                  </a:lnTo>
                  <a:lnTo>
                    <a:pt x="187" y="431"/>
                  </a:lnTo>
                  <a:lnTo>
                    <a:pt x="180" y="435"/>
                  </a:lnTo>
                  <a:lnTo>
                    <a:pt x="177" y="438"/>
                  </a:lnTo>
                  <a:lnTo>
                    <a:pt x="173" y="442"/>
                  </a:lnTo>
                  <a:lnTo>
                    <a:pt x="170" y="444"/>
                  </a:lnTo>
                  <a:lnTo>
                    <a:pt x="165" y="444"/>
                  </a:lnTo>
                  <a:lnTo>
                    <a:pt x="164" y="444"/>
                  </a:lnTo>
                  <a:lnTo>
                    <a:pt x="160" y="442"/>
                  </a:lnTo>
                  <a:lnTo>
                    <a:pt x="158" y="442"/>
                  </a:lnTo>
                  <a:lnTo>
                    <a:pt x="153" y="442"/>
                  </a:lnTo>
                  <a:lnTo>
                    <a:pt x="153" y="444"/>
                  </a:lnTo>
                  <a:lnTo>
                    <a:pt x="150" y="447"/>
                  </a:lnTo>
                  <a:lnTo>
                    <a:pt x="149" y="447"/>
                  </a:lnTo>
                  <a:lnTo>
                    <a:pt x="143" y="444"/>
                  </a:lnTo>
                  <a:lnTo>
                    <a:pt x="141" y="442"/>
                  </a:lnTo>
                  <a:lnTo>
                    <a:pt x="137" y="442"/>
                  </a:lnTo>
                  <a:lnTo>
                    <a:pt x="134" y="440"/>
                  </a:lnTo>
                  <a:lnTo>
                    <a:pt x="131" y="440"/>
                  </a:lnTo>
                  <a:lnTo>
                    <a:pt x="122" y="452"/>
                  </a:lnTo>
                  <a:lnTo>
                    <a:pt x="119" y="452"/>
                  </a:lnTo>
                  <a:lnTo>
                    <a:pt x="117" y="448"/>
                  </a:lnTo>
                  <a:lnTo>
                    <a:pt x="112" y="448"/>
                  </a:lnTo>
                  <a:lnTo>
                    <a:pt x="109" y="448"/>
                  </a:lnTo>
                  <a:lnTo>
                    <a:pt x="106" y="448"/>
                  </a:lnTo>
                  <a:lnTo>
                    <a:pt x="104" y="452"/>
                  </a:lnTo>
                  <a:lnTo>
                    <a:pt x="99" y="452"/>
                  </a:lnTo>
                  <a:lnTo>
                    <a:pt x="97" y="452"/>
                  </a:lnTo>
                  <a:lnTo>
                    <a:pt x="95" y="452"/>
                  </a:lnTo>
                  <a:lnTo>
                    <a:pt x="93" y="453"/>
                  </a:lnTo>
                  <a:lnTo>
                    <a:pt x="93" y="456"/>
                  </a:lnTo>
                  <a:lnTo>
                    <a:pt x="90" y="456"/>
                  </a:lnTo>
                  <a:lnTo>
                    <a:pt x="85" y="456"/>
                  </a:lnTo>
                  <a:lnTo>
                    <a:pt x="82" y="453"/>
                  </a:lnTo>
                  <a:lnTo>
                    <a:pt x="80" y="452"/>
                  </a:lnTo>
                  <a:lnTo>
                    <a:pt x="80" y="448"/>
                  </a:lnTo>
                  <a:lnTo>
                    <a:pt x="80" y="447"/>
                  </a:lnTo>
                  <a:lnTo>
                    <a:pt x="77" y="442"/>
                  </a:lnTo>
                  <a:lnTo>
                    <a:pt x="76" y="442"/>
                  </a:lnTo>
                  <a:lnTo>
                    <a:pt x="73" y="442"/>
                  </a:lnTo>
                  <a:lnTo>
                    <a:pt x="69" y="440"/>
                  </a:lnTo>
                  <a:lnTo>
                    <a:pt x="69" y="438"/>
                  </a:lnTo>
                  <a:lnTo>
                    <a:pt x="68" y="435"/>
                  </a:lnTo>
                  <a:lnTo>
                    <a:pt x="68" y="432"/>
                  </a:lnTo>
                  <a:lnTo>
                    <a:pt x="68" y="431"/>
                  </a:lnTo>
                  <a:lnTo>
                    <a:pt x="69" y="429"/>
                  </a:lnTo>
                  <a:lnTo>
                    <a:pt x="65" y="429"/>
                  </a:lnTo>
                  <a:lnTo>
                    <a:pt x="60" y="429"/>
                  </a:lnTo>
                  <a:lnTo>
                    <a:pt x="60" y="426"/>
                  </a:lnTo>
                  <a:lnTo>
                    <a:pt x="60" y="421"/>
                  </a:lnTo>
                  <a:lnTo>
                    <a:pt x="58" y="421"/>
                  </a:lnTo>
                  <a:lnTo>
                    <a:pt x="55" y="421"/>
                  </a:lnTo>
                  <a:lnTo>
                    <a:pt x="55" y="419"/>
                  </a:lnTo>
                  <a:lnTo>
                    <a:pt x="53" y="417"/>
                  </a:lnTo>
                  <a:lnTo>
                    <a:pt x="47" y="412"/>
                  </a:lnTo>
                  <a:lnTo>
                    <a:pt x="42" y="408"/>
                  </a:lnTo>
                  <a:lnTo>
                    <a:pt x="41" y="403"/>
                  </a:lnTo>
                  <a:lnTo>
                    <a:pt x="36" y="399"/>
                  </a:lnTo>
                  <a:lnTo>
                    <a:pt x="28" y="390"/>
                  </a:lnTo>
                  <a:lnTo>
                    <a:pt x="23" y="386"/>
                  </a:lnTo>
                  <a:lnTo>
                    <a:pt x="19" y="376"/>
                  </a:lnTo>
                  <a:lnTo>
                    <a:pt x="14" y="371"/>
                  </a:lnTo>
                  <a:lnTo>
                    <a:pt x="12" y="369"/>
                  </a:lnTo>
                  <a:lnTo>
                    <a:pt x="6" y="360"/>
                  </a:lnTo>
                  <a:lnTo>
                    <a:pt x="6" y="357"/>
                  </a:lnTo>
                  <a:lnTo>
                    <a:pt x="6" y="356"/>
                  </a:lnTo>
                  <a:lnTo>
                    <a:pt x="6" y="354"/>
                  </a:lnTo>
                  <a:lnTo>
                    <a:pt x="3" y="350"/>
                  </a:lnTo>
                  <a:lnTo>
                    <a:pt x="3" y="348"/>
                  </a:lnTo>
                  <a:lnTo>
                    <a:pt x="3" y="347"/>
                  </a:lnTo>
                  <a:lnTo>
                    <a:pt x="3" y="344"/>
                  </a:lnTo>
                  <a:lnTo>
                    <a:pt x="1" y="337"/>
                  </a:lnTo>
                  <a:lnTo>
                    <a:pt x="0" y="335"/>
                  </a:lnTo>
                  <a:lnTo>
                    <a:pt x="1" y="335"/>
                  </a:lnTo>
                  <a:lnTo>
                    <a:pt x="1" y="333"/>
                  </a:lnTo>
                  <a:lnTo>
                    <a:pt x="1" y="331"/>
                  </a:lnTo>
                  <a:lnTo>
                    <a:pt x="3" y="331"/>
                  </a:lnTo>
                  <a:lnTo>
                    <a:pt x="3" y="327"/>
                  </a:lnTo>
                  <a:lnTo>
                    <a:pt x="3" y="323"/>
                  </a:lnTo>
                  <a:lnTo>
                    <a:pt x="6" y="321"/>
                  </a:lnTo>
                  <a:lnTo>
                    <a:pt x="6" y="319"/>
                  </a:lnTo>
                  <a:lnTo>
                    <a:pt x="9" y="317"/>
                  </a:lnTo>
                  <a:lnTo>
                    <a:pt x="9" y="310"/>
                  </a:lnTo>
                  <a:lnTo>
                    <a:pt x="9" y="305"/>
                  </a:lnTo>
                  <a:lnTo>
                    <a:pt x="9" y="302"/>
                  </a:lnTo>
                  <a:lnTo>
                    <a:pt x="12" y="296"/>
                  </a:lnTo>
                  <a:lnTo>
                    <a:pt x="14" y="296"/>
                  </a:lnTo>
                  <a:lnTo>
                    <a:pt x="16" y="295"/>
                  </a:lnTo>
                  <a:lnTo>
                    <a:pt x="19" y="295"/>
                  </a:lnTo>
                  <a:lnTo>
                    <a:pt x="22" y="295"/>
                  </a:lnTo>
                  <a:lnTo>
                    <a:pt x="22" y="291"/>
                  </a:lnTo>
                  <a:lnTo>
                    <a:pt x="23" y="291"/>
                  </a:lnTo>
                  <a:lnTo>
                    <a:pt x="26" y="291"/>
                  </a:lnTo>
                  <a:lnTo>
                    <a:pt x="28" y="289"/>
                  </a:lnTo>
                  <a:lnTo>
                    <a:pt x="31" y="287"/>
                  </a:lnTo>
                  <a:lnTo>
                    <a:pt x="33" y="285"/>
                  </a:lnTo>
                  <a:lnTo>
                    <a:pt x="36" y="285"/>
                  </a:lnTo>
                  <a:lnTo>
                    <a:pt x="39" y="282"/>
                  </a:lnTo>
                  <a:lnTo>
                    <a:pt x="41" y="279"/>
                  </a:lnTo>
                  <a:lnTo>
                    <a:pt x="41" y="276"/>
                  </a:lnTo>
                  <a:lnTo>
                    <a:pt x="41" y="271"/>
                  </a:lnTo>
                  <a:lnTo>
                    <a:pt x="39" y="269"/>
                  </a:lnTo>
                  <a:lnTo>
                    <a:pt x="36" y="269"/>
                  </a:lnTo>
                  <a:lnTo>
                    <a:pt x="31" y="265"/>
                  </a:lnTo>
                  <a:lnTo>
                    <a:pt x="28" y="262"/>
                  </a:lnTo>
                  <a:lnTo>
                    <a:pt x="26" y="259"/>
                  </a:lnTo>
                  <a:lnTo>
                    <a:pt x="28" y="255"/>
                  </a:lnTo>
                  <a:lnTo>
                    <a:pt x="28" y="253"/>
                  </a:lnTo>
                  <a:lnTo>
                    <a:pt x="31" y="248"/>
                  </a:lnTo>
                  <a:lnTo>
                    <a:pt x="33" y="245"/>
                  </a:lnTo>
                  <a:lnTo>
                    <a:pt x="33" y="241"/>
                  </a:lnTo>
                  <a:lnTo>
                    <a:pt x="33" y="239"/>
                  </a:lnTo>
                  <a:lnTo>
                    <a:pt x="33" y="236"/>
                  </a:lnTo>
                  <a:lnTo>
                    <a:pt x="31" y="236"/>
                  </a:lnTo>
                  <a:lnTo>
                    <a:pt x="33" y="235"/>
                  </a:lnTo>
                  <a:lnTo>
                    <a:pt x="36" y="233"/>
                  </a:lnTo>
                  <a:lnTo>
                    <a:pt x="41" y="229"/>
                  </a:lnTo>
                  <a:lnTo>
                    <a:pt x="45" y="226"/>
                  </a:lnTo>
                  <a:lnTo>
                    <a:pt x="47" y="221"/>
                  </a:lnTo>
                  <a:lnTo>
                    <a:pt x="53" y="218"/>
                  </a:lnTo>
                  <a:lnTo>
                    <a:pt x="55" y="214"/>
                  </a:lnTo>
                  <a:lnTo>
                    <a:pt x="58" y="212"/>
                  </a:lnTo>
                  <a:lnTo>
                    <a:pt x="60" y="210"/>
                  </a:lnTo>
                  <a:lnTo>
                    <a:pt x="65" y="207"/>
                  </a:lnTo>
                  <a:lnTo>
                    <a:pt x="68" y="207"/>
                  </a:lnTo>
                  <a:lnTo>
                    <a:pt x="69" y="207"/>
                  </a:lnTo>
                  <a:lnTo>
                    <a:pt x="73" y="210"/>
                  </a:lnTo>
                  <a:lnTo>
                    <a:pt x="76" y="212"/>
                  </a:lnTo>
                  <a:lnTo>
                    <a:pt x="77" y="212"/>
                  </a:lnTo>
                  <a:lnTo>
                    <a:pt x="80" y="216"/>
                  </a:lnTo>
                  <a:lnTo>
                    <a:pt x="82" y="218"/>
                  </a:lnTo>
                  <a:lnTo>
                    <a:pt x="85" y="221"/>
                  </a:lnTo>
                  <a:lnTo>
                    <a:pt x="85" y="224"/>
                  </a:lnTo>
                  <a:lnTo>
                    <a:pt x="87" y="221"/>
                  </a:lnTo>
                  <a:lnTo>
                    <a:pt x="90" y="227"/>
                  </a:lnTo>
                  <a:lnTo>
                    <a:pt x="93" y="227"/>
                  </a:lnTo>
                  <a:lnTo>
                    <a:pt x="95" y="229"/>
                  </a:lnTo>
                  <a:lnTo>
                    <a:pt x="97" y="229"/>
                  </a:lnTo>
                  <a:lnTo>
                    <a:pt x="97" y="227"/>
                  </a:lnTo>
                  <a:lnTo>
                    <a:pt x="99" y="224"/>
                  </a:lnTo>
                  <a:lnTo>
                    <a:pt x="99" y="221"/>
                  </a:lnTo>
                  <a:lnTo>
                    <a:pt x="101" y="221"/>
                  </a:lnTo>
                  <a:lnTo>
                    <a:pt x="101" y="218"/>
                  </a:lnTo>
                  <a:lnTo>
                    <a:pt x="104" y="214"/>
                  </a:lnTo>
                  <a:lnTo>
                    <a:pt x="104" y="212"/>
                  </a:lnTo>
                  <a:lnTo>
                    <a:pt x="106" y="210"/>
                  </a:lnTo>
                  <a:lnTo>
                    <a:pt x="109" y="210"/>
                  </a:lnTo>
                  <a:lnTo>
                    <a:pt x="112" y="210"/>
                  </a:lnTo>
                  <a:lnTo>
                    <a:pt x="117" y="210"/>
                  </a:lnTo>
                  <a:lnTo>
                    <a:pt x="119" y="207"/>
                  </a:lnTo>
                  <a:lnTo>
                    <a:pt x="122" y="205"/>
                  </a:lnTo>
                  <a:lnTo>
                    <a:pt x="122" y="203"/>
                  </a:lnTo>
                  <a:lnTo>
                    <a:pt x="122" y="201"/>
                  </a:lnTo>
                  <a:lnTo>
                    <a:pt x="123" y="198"/>
                  </a:lnTo>
                  <a:lnTo>
                    <a:pt x="126" y="198"/>
                  </a:lnTo>
                  <a:lnTo>
                    <a:pt x="129" y="195"/>
                  </a:lnTo>
                  <a:lnTo>
                    <a:pt x="134" y="194"/>
                  </a:lnTo>
                  <a:lnTo>
                    <a:pt x="137" y="191"/>
                  </a:lnTo>
                  <a:lnTo>
                    <a:pt x="139" y="187"/>
                  </a:lnTo>
                  <a:lnTo>
                    <a:pt x="141" y="185"/>
                  </a:lnTo>
                  <a:lnTo>
                    <a:pt x="143" y="181"/>
                  </a:lnTo>
                  <a:lnTo>
                    <a:pt x="146" y="180"/>
                  </a:lnTo>
                  <a:lnTo>
                    <a:pt x="149" y="175"/>
                  </a:lnTo>
                  <a:lnTo>
                    <a:pt x="153" y="175"/>
                  </a:lnTo>
                  <a:lnTo>
                    <a:pt x="156" y="174"/>
                  </a:lnTo>
                  <a:lnTo>
                    <a:pt x="158" y="170"/>
                  </a:lnTo>
                  <a:lnTo>
                    <a:pt x="158" y="168"/>
                  </a:lnTo>
                  <a:lnTo>
                    <a:pt x="160" y="167"/>
                  </a:lnTo>
                  <a:lnTo>
                    <a:pt x="160" y="164"/>
                  </a:lnTo>
                  <a:lnTo>
                    <a:pt x="164" y="162"/>
                  </a:lnTo>
                  <a:lnTo>
                    <a:pt x="165" y="162"/>
                  </a:lnTo>
                  <a:lnTo>
                    <a:pt x="168" y="162"/>
                  </a:lnTo>
                  <a:lnTo>
                    <a:pt x="168" y="164"/>
                  </a:lnTo>
                  <a:lnTo>
                    <a:pt x="170" y="167"/>
                  </a:lnTo>
                  <a:lnTo>
                    <a:pt x="170" y="168"/>
                  </a:lnTo>
                  <a:lnTo>
                    <a:pt x="173" y="170"/>
                  </a:lnTo>
                  <a:lnTo>
                    <a:pt x="176" y="174"/>
                  </a:lnTo>
                  <a:lnTo>
                    <a:pt x="177" y="175"/>
                  </a:lnTo>
                  <a:lnTo>
                    <a:pt x="180" y="178"/>
                  </a:lnTo>
                  <a:lnTo>
                    <a:pt x="182" y="178"/>
                  </a:lnTo>
                  <a:lnTo>
                    <a:pt x="185" y="178"/>
                  </a:lnTo>
                  <a:lnTo>
                    <a:pt x="187" y="178"/>
                  </a:lnTo>
                  <a:lnTo>
                    <a:pt x="191" y="174"/>
                  </a:lnTo>
                  <a:lnTo>
                    <a:pt x="191" y="170"/>
                  </a:lnTo>
                  <a:lnTo>
                    <a:pt x="187" y="168"/>
                  </a:lnTo>
                  <a:lnTo>
                    <a:pt x="187" y="167"/>
                  </a:lnTo>
                  <a:lnTo>
                    <a:pt x="191" y="164"/>
                  </a:lnTo>
                  <a:lnTo>
                    <a:pt x="191" y="159"/>
                  </a:lnTo>
                  <a:lnTo>
                    <a:pt x="193" y="155"/>
                  </a:lnTo>
                  <a:lnTo>
                    <a:pt x="193" y="150"/>
                  </a:lnTo>
                  <a:lnTo>
                    <a:pt x="193" y="145"/>
                  </a:lnTo>
                  <a:lnTo>
                    <a:pt x="193" y="144"/>
                  </a:lnTo>
                  <a:lnTo>
                    <a:pt x="195" y="141"/>
                  </a:lnTo>
                  <a:lnTo>
                    <a:pt x="200" y="139"/>
                  </a:lnTo>
                  <a:lnTo>
                    <a:pt x="203" y="137"/>
                  </a:lnTo>
                  <a:lnTo>
                    <a:pt x="207" y="135"/>
                  </a:lnTo>
                  <a:lnTo>
                    <a:pt x="206" y="132"/>
                  </a:lnTo>
                  <a:lnTo>
                    <a:pt x="203" y="129"/>
                  </a:lnTo>
                  <a:lnTo>
                    <a:pt x="197" y="128"/>
                  </a:lnTo>
                  <a:lnTo>
                    <a:pt x="195" y="124"/>
                  </a:lnTo>
                  <a:lnTo>
                    <a:pt x="193" y="120"/>
                  </a:lnTo>
                  <a:lnTo>
                    <a:pt x="193" y="118"/>
                  </a:lnTo>
                  <a:lnTo>
                    <a:pt x="191" y="114"/>
                  </a:lnTo>
                  <a:lnTo>
                    <a:pt x="185" y="113"/>
                  </a:lnTo>
                  <a:lnTo>
                    <a:pt x="180" y="106"/>
                  </a:lnTo>
                  <a:lnTo>
                    <a:pt x="177" y="105"/>
                  </a:lnTo>
                  <a:lnTo>
                    <a:pt x="168" y="103"/>
                  </a:lnTo>
                  <a:lnTo>
                    <a:pt x="165" y="100"/>
                  </a:lnTo>
                  <a:lnTo>
                    <a:pt x="164" y="100"/>
                  </a:lnTo>
                  <a:lnTo>
                    <a:pt x="160" y="97"/>
                  </a:lnTo>
                  <a:lnTo>
                    <a:pt x="156" y="97"/>
                  </a:lnTo>
                  <a:lnTo>
                    <a:pt x="150" y="96"/>
                  </a:lnTo>
                  <a:lnTo>
                    <a:pt x="153" y="96"/>
                  </a:lnTo>
                  <a:lnTo>
                    <a:pt x="153" y="93"/>
                  </a:lnTo>
                  <a:lnTo>
                    <a:pt x="156" y="92"/>
                  </a:lnTo>
                  <a:lnTo>
                    <a:pt x="156" y="89"/>
                  </a:lnTo>
                  <a:lnTo>
                    <a:pt x="158" y="86"/>
                  </a:lnTo>
                  <a:lnTo>
                    <a:pt x="164" y="86"/>
                  </a:lnTo>
                  <a:lnTo>
                    <a:pt x="165" y="86"/>
                  </a:lnTo>
                  <a:lnTo>
                    <a:pt x="165" y="84"/>
                  </a:lnTo>
                  <a:lnTo>
                    <a:pt x="168" y="84"/>
                  </a:lnTo>
                  <a:lnTo>
                    <a:pt x="168" y="83"/>
                  </a:lnTo>
                  <a:lnTo>
                    <a:pt x="168" y="77"/>
                  </a:lnTo>
                  <a:lnTo>
                    <a:pt x="170" y="73"/>
                  </a:lnTo>
                  <a:lnTo>
                    <a:pt x="170" y="68"/>
                  </a:lnTo>
                  <a:lnTo>
                    <a:pt x="170" y="66"/>
                  </a:lnTo>
                  <a:lnTo>
                    <a:pt x="173" y="61"/>
                  </a:lnTo>
                  <a:lnTo>
                    <a:pt x="173" y="59"/>
                  </a:lnTo>
                  <a:lnTo>
                    <a:pt x="176" y="57"/>
                  </a:lnTo>
                  <a:lnTo>
                    <a:pt x="176" y="53"/>
                  </a:lnTo>
                  <a:lnTo>
                    <a:pt x="177" y="50"/>
                  </a:lnTo>
                  <a:lnTo>
                    <a:pt x="177" y="47"/>
                  </a:lnTo>
                  <a:lnTo>
                    <a:pt x="180" y="46"/>
                  </a:lnTo>
                  <a:lnTo>
                    <a:pt x="180" y="43"/>
                  </a:lnTo>
                  <a:lnTo>
                    <a:pt x="180" y="41"/>
                  </a:lnTo>
                  <a:lnTo>
                    <a:pt x="177" y="41"/>
                  </a:lnTo>
                  <a:lnTo>
                    <a:pt x="176" y="41"/>
                  </a:lnTo>
                  <a:lnTo>
                    <a:pt x="173" y="38"/>
                  </a:lnTo>
                  <a:lnTo>
                    <a:pt x="170" y="38"/>
                  </a:lnTo>
                  <a:lnTo>
                    <a:pt x="170" y="36"/>
                  </a:lnTo>
                  <a:lnTo>
                    <a:pt x="168" y="34"/>
                  </a:lnTo>
                  <a:lnTo>
                    <a:pt x="168" y="32"/>
                  </a:lnTo>
                  <a:lnTo>
                    <a:pt x="165" y="24"/>
                  </a:lnTo>
                  <a:lnTo>
                    <a:pt x="164" y="21"/>
                  </a:lnTo>
                  <a:lnTo>
                    <a:pt x="164" y="18"/>
                  </a:lnTo>
                  <a:lnTo>
                    <a:pt x="164" y="16"/>
                  </a:lnTo>
                  <a:lnTo>
                    <a:pt x="164" y="14"/>
                  </a:lnTo>
                  <a:lnTo>
                    <a:pt x="165" y="11"/>
                  </a:lnTo>
                  <a:lnTo>
                    <a:pt x="165" y="7"/>
                  </a:lnTo>
                  <a:lnTo>
                    <a:pt x="165" y="5"/>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39" name="Freeform 40"/>
            <p:cNvSpPr>
              <a:spLocks/>
            </p:cNvSpPr>
            <p:nvPr/>
          </p:nvSpPr>
          <p:spPr bwMode="auto">
            <a:xfrm>
              <a:off x="1448" y="2007"/>
              <a:ext cx="474" cy="272"/>
            </a:xfrm>
            <a:custGeom>
              <a:avLst/>
              <a:gdLst>
                <a:gd name="T0" fmla="*/ 1 w 796"/>
                <a:gd name="T1" fmla="*/ 1 h 457"/>
                <a:gd name="T2" fmla="*/ 1 w 796"/>
                <a:gd name="T3" fmla="*/ 1 h 457"/>
                <a:gd name="T4" fmla="*/ 1 w 796"/>
                <a:gd name="T5" fmla="*/ 1 h 457"/>
                <a:gd name="T6" fmla="*/ 1 w 796"/>
                <a:gd name="T7" fmla="*/ 1 h 457"/>
                <a:gd name="T8" fmla="*/ 1 w 796"/>
                <a:gd name="T9" fmla="*/ 1 h 457"/>
                <a:gd name="T10" fmla="*/ 1 w 796"/>
                <a:gd name="T11" fmla="*/ 1 h 457"/>
                <a:gd name="T12" fmla="*/ 1 w 796"/>
                <a:gd name="T13" fmla="*/ 1 h 457"/>
                <a:gd name="T14" fmla="*/ 1 w 796"/>
                <a:gd name="T15" fmla="*/ 1 h 457"/>
                <a:gd name="T16" fmla="*/ 1 w 796"/>
                <a:gd name="T17" fmla="*/ 1 h 457"/>
                <a:gd name="T18" fmla="*/ 1 w 796"/>
                <a:gd name="T19" fmla="*/ 1 h 457"/>
                <a:gd name="T20" fmla="*/ 1 w 796"/>
                <a:gd name="T21" fmla="*/ 1 h 457"/>
                <a:gd name="T22" fmla="*/ 1 w 796"/>
                <a:gd name="T23" fmla="*/ 1 h 457"/>
                <a:gd name="T24" fmla="*/ 1 w 796"/>
                <a:gd name="T25" fmla="*/ 1 h 457"/>
                <a:gd name="T26" fmla="*/ 1 w 796"/>
                <a:gd name="T27" fmla="*/ 1 h 457"/>
                <a:gd name="T28" fmla="*/ 1 w 796"/>
                <a:gd name="T29" fmla="*/ 1 h 457"/>
                <a:gd name="T30" fmla="*/ 1 w 796"/>
                <a:gd name="T31" fmla="*/ 1 h 457"/>
                <a:gd name="T32" fmla="*/ 1 w 796"/>
                <a:gd name="T33" fmla="*/ 1 h 457"/>
                <a:gd name="T34" fmla="*/ 1 w 796"/>
                <a:gd name="T35" fmla="*/ 1 h 457"/>
                <a:gd name="T36" fmla="*/ 1 w 796"/>
                <a:gd name="T37" fmla="*/ 1 h 457"/>
                <a:gd name="T38" fmla="*/ 1 w 796"/>
                <a:gd name="T39" fmla="*/ 1 h 457"/>
                <a:gd name="T40" fmla="*/ 1 w 796"/>
                <a:gd name="T41" fmla="*/ 1 h 457"/>
                <a:gd name="T42" fmla="*/ 1 w 796"/>
                <a:gd name="T43" fmla="*/ 1 h 457"/>
                <a:gd name="T44" fmla="*/ 1 w 796"/>
                <a:gd name="T45" fmla="*/ 1 h 457"/>
                <a:gd name="T46" fmla="*/ 1 w 796"/>
                <a:gd name="T47" fmla="*/ 1 h 457"/>
                <a:gd name="T48" fmla="*/ 1 w 796"/>
                <a:gd name="T49" fmla="*/ 1 h 457"/>
                <a:gd name="T50" fmla="*/ 1 w 796"/>
                <a:gd name="T51" fmla="*/ 1 h 457"/>
                <a:gd name="T52" fmla="*/ 1 w 796"/>
                <a:gd name="T53" fmla="*/ 1 h 457"/>
                <a:gd name="T54" fmla="*/ 1 w 796"/>
                <a:gd name="T55" fmla="*/ 1 h 457"/>
                <a:gd name="T56" fmla="*/ 1 w 796"/>
                <a:gd name="T57" fmla="*/ 1 h 457"/>
                <a:gd name="T58" fmla="*/ 1 w 796"/>
                <a:gd name="T59" fmla="*/ 1 h 457"/>
                <a:gd name="T60" fmla="*/ 1 w 796"/>
                <a:gd name="T61" fmla="*/ 1 h 457"/>
                <a:gd name="T62" fmla="*/ 1 w 796"/>
                <a:gd name="T63" fmla="*/ 1 h 457"/>
                <a:gd name="T64" fmla="*/ 1 w 796"/>
                <a:gd name="T65" fmla="*/ 1 h 457"/>
                <a:gd name="T66" fmla="*/ 1 w 796"/>
                <a:gd name="T67" fmla="*/ 1 h 457"/>
                <a:gd name="T68" fmla="*/ 1 w 796"/>
                <a:gd name="T69" fmla="*/ 1 h 457"/>
                <a:gd name="T70" fmla="*/ 1 w 796"/>
                <a:gd name="T71" fmla="*/ 1 h 457"/>
                <a:gd name="T72" fmla="*/ 1 w 796"/>
                <a:gd name="T73" fmla="*/ 1 h 457"/>
                <a:gd name="T74" fmla="*/ 1 w 796"/>
                <a:gd name="T75" fmla="*/ 1 h 457"/>
                <a:gd name="T76" fmla="*/ 1 w 796"/>
                <a:gd name="T77" fmla="*/ 1 h 457"/>
                <a:gd name="T78" fmla="*/ 1 w 796"/>
                <a:gd name="T79" fmla="*/ 1 h 457"/>
                <a:gd name="T80" fmla="*/ 1 w 796"/>
                <a:gd name="T81" fmla="*/ 1 h 457"/>
                <a:gd name="T82" fmla="*/ 1 w 796"/>
                <a:gd name="T83" fmla="*/ 1 h 457"/>
                <a:gd name="T84" fmla="*/ 1 w 796"/>
                <a:gd name="T85" fmla="*/ 1 h 457"/>
                <a:gd name="T86" fmla="*/ 1 w 796"/>
                <a:gd name="T87" fmla="*/ 1 h 457"/>
                <a:gd name="T88" fmla="*/ 1 w 796"/>
                <a:gd name="T89" fmla="*/ 1 h 457"/>
                <a:gd name="T90" fmla="*/ 1 w 796"/>
                <a:gd name="T91" fmla="*/ 1 h 457"/>
                <a:gd name="T92" fmla="*/ 1 w 796"/>
                <a:gd name="T93" fmla="*/ 1 h 457"/>
                <a:gd name="T94" fmla="*/ 1 w 796"/>
                <a:gd name="T95" fmla="*/ 1 h 457"/>
                <a:gd name="T96" fmla="*/ 1 w 796"/>
                <a:gd name="T97" fmla="*/ 1 h 457"/>
                <a:gd name="T98" fmla="*/ 1 w 796"/>
                <a:gd name="T99" fmla="*/ 1 h 457"/>
                <a:gd name="T100" fmla="*/ 1 w 796"/>
                <a:gd name="T101" fmla="*/ 1 h 457"/>
                <a:gd name="T102" fmla="*/ 1 w 796"/>
                <a:gd name="T103" fmla="*/ 1 h 457"/>
                <a:gd name="T104" fmla="*/ 1 w 796"/>
                <a:gd name="T105" fmla="*/ 1 h 457"/>
                <a:gd name="T106" fmla="*/ 1 w 796"/>
                <a:gd name="T107" fmla="*/ 1 h 457"/>
                <a:gd name="T108" fmla="*/ 1 w 796"/>
                <a:gd name="T109" fmla="*/ 1 h 457"/>
                <a:gd name="T110" fmla="*/ 1 w 796"/>
                <a:gd name="T111" fmla="*/ 1 h 457"/>
                <a:gd name="T112" fmla="*/ 1 w 796"/>
                <a:gd name="T113" fmla="*/ 1 h 457"/>
                <a:gd name="T114" fmla="*/ 1 w 796"/>
                <a:gd name="T115" fmla="*/ 1 h 457"/>
                <a:gd name="T116" fmla="*/ 1 w 796"/>
                <a:gd name="T117" fmla="*/ 1 h 457"/>
                <a:gd name="T118" fmla="*/ 1 w 796"/>
                <a:gd name="T119" fmla="*/ 1 h 457"/>
                <a:gd name="T120" fmla="*/ 1 w 796"/>
                <a:gd name="T121" fmla="*/ 1 h 457"/>
                <a:gd name="T122" fmla="*/ 1 w 796"/>
                <a:gd name="T123" fmla="*/ 1 h 4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6"/>
                <a:gd name="T187" fmla="*/ 0 h 457"/>
                <a:gd name="T188" fmla="*/ 796 w 796"/>
                <a:gd name="T189" fmla="*/ 457 h 4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6" h="457">
                  <a:moveTo>
                    <a:pt x="165" y="5"/>
                  </a:moveTo>
                  <a:lnTo>
                    <a:pt x="170" y="8"/>
                  </a:lnTo>
                  <a:lnTo>
                    <a:pt x="170" y="14"/>
                  </a:lnTo>
                  <a:lnTo>
                    <a:pt x="176" y="16"/>
                  </a:lnTo>
                  <a:lnTo>
                    <a:pt x="180" y="16"/>
                  </a:lnTo>
                  <a:lnTo>
                    <a:pt x="185" y="16"/>
                  </a:lnTo>
                  <a:lnTo>
                    <a:pt x="187" y="16"/>
                  </a:lnTo>
                  <a:lnTo>
                    <a:pt x="193" y="18"/>
                  </a:lnTo>
                  <a:lnTo>
                    <a:pt x="193" y="21"/>
                  </a:lnTo>
                  <a:lnTo>
                    <a:pt x="193" y="23"/>
                  </a:lnTo>
                  <a:lnTo>
                    <a:pt x="193" y="24"/>
                  </a:lnTo>
                  <a:lnTo>
                    <a:pt x="195" y="28"/>
                  </a:lnTo>
                  <a:lnTo>
                    <a:pt x="197" y="32"/>
                  </a:lnTo>
                  <a:lnTo>
                    <a:pt x="200" y="34"/>
                  </a:lnTo>
                  <a:lnTo>
                    <a:pt x="206" y="36"/>
                  </a:lnTo>
                  <a:lnTo>
                    <a:pt x="210" y="38"/>
                  </a:lnTo>
                  <a:lnTo>
                    <a:pt x="212" y="41"/>
                  </a:lnTo>
                  <a:lnTo>
                    <a:pt x="217" y="43"/>
                  </a:lnTo>
                  <a:lnTo>
                    <a:pt x="222" y="46"/>
                  </a:lnTo>
                  <a:lnTo>
                    <a:pt x="227" y="46"/>
                  </a:lnTo>
                  <a:lnTo>
                    <a:pt x="230" y="47"/>
                  </a:lnTo>
                  <a:lnTo>
                    <a:pt x="233" y="47"/>
                  </a:lnTo>
                  <a:lnTo>
                    <a:pt x="234" y="47"/>
                  </a:lnTo>
                  <a:lnTo>
                    <a:pt x="236" y="46"/>
                  </a:lnTo>
                  <a:lnTo>
                    <a:pt x="239" y="46"/>
                  </a:lnTo>
                  <a:lnTo>
                    <a:pt x="241" y="41"/>
                  </a:lnTo>
                  <a:lnTo>
                    <a:pt x="244" y="41"/>
                  </a:lnTo>
                  <a:lnTo>
                    <a:pt x="247" y="36"/>
                  </a:lnTo>
                  <a:lnTo>
                    <a:pt x="249" y="36"/>
                  </a:lnTo>
                  <a:lnTo>
                    <a:pt x="257" y="34"/>
                  </a:lnTo>
                  <a:lnTo>
                    <a:pt x="258" y="34"/>
                  </a:lnTo>
                  <a:lnTo>
                    <a:pt x="263" y="34"/>
                  </a:lnTo>
                  <a:lnTo>
                    <a:pt x="266" y="32"/>
                  </a:lnTo>
                  <a:lnTo>
                    <a:pt x="268" y="32"/>
                  </a:lnTo>
                  <a:lnTo>
                    <a:pt x="271" y="29"/>
                  </a:lnTo>
                  <a:lnTo>
                    <a:pt x="274" y="29"/>
                  </a:lnTo>
                  <a:lnTo>
                    <a:pt x="276" y="28"/>
                  </a:lnTo>
                  <a:lnTo>
                    <a:pt x="279" y="28"/>
                  </a:lnTo>
                  <a:lnTo>
                    <a:pt x="281" y="28"/>
                  </a:lnTo>
                  <a:lnTo>
                    <a:pt x="283" y="28"/>
                  </a:lnTo>
                  <a:lnTo>
                    <a:pt x="287" y="28"/>
                  </a:lnTo>
                  <a:lnTo>
                    <a:pt x="301" y="24"/>
                  </a:lnTo>
                  <a:lnTo>
                    <a:pt x="304" y="24"/>
                  </a:lnTo>
                  <a:lnTo>
                    <a:pt x="308" y="24"/>
                  </a:lnTo>
                  <a:lnTo>
                    <a:pt x="311" y="23"/>
                  </a:lnTo>
                  <a:lnTo>
                    <a:pt x="312" y="21"/>
                  </a:lnTo>
                  <a:lnTo>
                    <a:pt x="317" y="18"/>
                  </a:lnTo>
                  <a:lnTo>
                    <a:pt x="320" y="16"/>
                  </a:lnTo>
                  <a:lnTo>
                    <a:pt x="325" y="16"/>
                  </a:lnTo>
                  <a:lnTo>
                    <a:pt x="330" y="14"/>
                  </a:lnTo>
                  <a:lnTo>
                    <a:pt x="335" y="14"/>
                  </a:lnTo>
                  <a:lnTo>
                    <a:pt x="339" y="11"/>
                  </a:lnTo>
                  <a:lnTo>
                    <a:pt x="344" y="11"/>
                  </a:lnTo>
                  <a:lnTo>
                    <a:pt x="352" y="11"/>
                  </a:lnTo>
                  <a:lnTo>
                    <a:pt x="354" y="14"/>
                  </a:lnTo>
                  <a:lnTo>
                    <a:pt x="358" y="14"/>
                  </a:lnTo>
                  <a:lnTo>
                    <a:pt x="364" y="18"/>
                  </a:lnTo>
                  <a:lnTo>
                    <a:pt x="366" y="21"/>
                  </a:lnTo>
                  <a:lnTo>
                    <a:pt x="369" y="18"/>
                  </a:lnTo>
                  <a:lnTo>
                    <a:pt x="371" y="18"/>
                  </a:lnTo>
                  <a:lnTo>
                    <a:pt x="376" y="18"/>
                  </a:lnTo>
                  <a:lnTo>
                    <a:pt x="376" y="16"/>
                  </a:lnTo>
                  <a:lnTo>
                    <a:pt x="379" y="16"/>
                  </a:lnTo>
                  <a:lnTo>
                    <a:pt x="381" y="18"/>
                  </a:lnTo>
                  <a:lnTo>
                    <a:pt x="385" y="18"/>
                  </a:lnTo>
                  <a:lnTo>
                    <a:pt x="388" y="16"/>
                  </a:lnTo>
                  <a:lnTo>
                    <a:pt x="391" y="16"/>
                  </a:lnTo>
                  <a:lnTo>
                    <a:pt x="396" y="16"/>
                  </a:lnTo>
                  <a:lnTo>
                    <a:pt x="398" y="14"/>
                  </a:lnTo>
                  <a:lnTo>
                    <a:pt x="400" y="14"/>
                  </a:lnTo>
                  <a:lnTo>
                    <a:pt x="400" y="11"/>
                  </a:lnTo>
                  <a:lnTo>
                    <a:pt x="403" y="11"/>
                  </a:lnTo>
                  <a:lnTo>
                    <a:pt x="406" y="11"/>
                  </a:lnTo>
                  <a:lnTo>
                    <a:pt x="408" y="11"/>
                  </a:lnTo>
                  <a:lnTo>
                    <a:pt x="411" y="11"/>
                  </a:lnTo>
                  <a:lnTo>
                    <a:pt x="415" y="8"/>
                  </a:lnTo>
                  <a:lnTo>
                    <a:pt x="418" y="11"/>
                  </a:lnTo>
                  <a:lnTo>
                    <a:pt x="420" y="11"/>
                  </a:lnTo>
                  <a:lnTo>
                    <a:pt x="422" y="11"/>
                  </a:lnTo>
                  <a:lnTo>
                    <a:pt x="425" y="11"/>
                  </a:lnTo>
                  <a:lnTo>
                    <a:pt x="428" y="8"/>
                  </a:lnTo>
                  <a:lnTo>
                    <a:pt x="431" y="8"/>
                  </a:lnTo>
                  <a:lnTo>
                    <a:pt x="435" y="5"/>
                  </a:lnTo>
                  <a:lnTo>
                    <a:pt x="438" y="5"/>
                  </a:lnTo>
                  <a:lnTo>
                    <a:pt x="439" y="5"/>
                  </a:lnTo>
                  <a:lnTo>
                    <a:pt x="442" y="5"/>
                  </a:lnTo>
                  <a:lnTo>
                    <a:pt x="445" y="2"/>
                  </a:lnTo>
                  <a:lnTo>
                    <a:pt x="447" y="5"/>
                  </a:lnTo>
                  <a:lnTo>
                    <a:pt x="450" y="5"/>
                  </a:lnTo>
                  <a:lnTo>
                    <a:pt x="452" y="5"/>
                  </a:lnTo>
                  <a:lnTo>
                    <a:pt x="454" y="2"/>
                  </a:lnTo>
                  <a:lnTo>
                    <a:pt x="454" y="0"/>
                  </a:lnTo>
                  <a:lnTo>
                    <a:pt x="460" y="0"/>
                  </a:lnTo>
                  <a:lnTo>
                    <a:pt x="465" y="2"/>
                  </a:lnTo>
                  <a:lnTo>
                    <a:pt x="469" y="2"/>
                  </a:lnTo>
                  <a:lnTo>
                    <a:pt x="472" y="2"/>
                  </a:lnTo>
                  <a:lnTo>
                    <a:pt x="474" y="5"/>
                  </a:lnTo>
                  <a:lnTo>
                    <a:pt x="476" y="5"/>
                  </a:lnTo>
                  <a:lnTo>
                    <a:pt x="479" y="5"/>
                  </a:lnTo>
                  <a:lnTo>
                    <a:pt x="484" y="5"/>
                  </a:lnTo>
                  <a:lnTo>
                    <a:pt x="489" y="5"/>
                  </a:lnTo>
                  <a:lnTo>
                    <a:pt x="493" y="7"/>
                  </a:lnTo>
                  <a:lnTo>
                    <a:pt x="498" y="7"/>
                  </a:lnTo>
                  <a:lnTo>
                    <a:pt x="501" y="7"/>
                  </a:lnTo>
                  <a:lnTo>
                    <a:pt x="507" y="7"/>
                  </a:lnTo>
                  <a:lnTo>
                    <a:pt x="508" y="8"/>
                  </a:lnTo>
                  <a:lnTo>
                    <a:pt x="514" y="11"/>
                  </a:lnTo>
                  <a:lnTo>
                    <a:pt x="520" y="11"/>
                  </a:lnTo>
                  <a:lnTo>
                    <a:pt x="523" y="14"/>
                  </a:lnTo>
                  <a:lnTo>
                    <a:pt x="531" y="14"/>
                  </a:lnTo>
                  <a:lnTo>
                    <a:pt x="533" y="14"/>
                  </a:lnTo>
                  <a:lnTo>
                    <a:pt x="537" y="16"/>
                  </a:lnTo>
                  <a:lnTo>
                    <a:pt x="543" y="14"/>
                  </a:lnTo>
                  <a:lnTo>
                    <a:pt x="546" y="11"/>
                  </a:lnTo>
                  <a:lnTo>
                    <a:pt x="549" y="11"/>
                  </a:lnTo>
                  <a:lnTo>
                    <a:pt x="552" y="11"/>
                  </a:lnTo>
                  <a:lnTo>
                    <a:pt x="555" y="11"/>
                  </a:lnTo>
                  <a:lnTo>
                    <a:pt x="560" y="11"/>
                  </a:lnTo>
                  <a:lnTo>
                    <a:pt x="565" y="11"/>
                  </a:lnTo>
                  <a:lnTo>
                    <a:pt x="568" y="11"/>
                  </a:lnTo>
                  <a:lnTo>
                    <a:pt x="570" y="14"/>
                  </a:lnTo>
                  <a:lnTo>
                    <a:pt x="572" y="14"/>
                  </a:lnTo>
                  <a:lnTo>
                    <a:pt x="574" y="14"/>
                  </a:lnTo>
                  <a:lnTo>
                    <a:pt x="576" y="14"/>
                  </a:lnTo>
                  <a:lnTo>
                    <a:pt x="582" y="14"/>
                  </a:lnTo>
                  <a:lnTo>
                    <a:pt x="585" y="14"/>
                  </a:lnTo>
                  <a:lnTo>
                    <a:pt x="589" y="14"/>
                  </a:lnTo>
                  <a:lnTo>
                    <a:pt x="593" y="14"/>
                  </a:lnTo>
                  <a:lnTo>
                    <a:pt x="601" y="14"/>
                  </a:lnTo>
                  <a:lnTo>
                    <a:pt x="606" y="11"/>
                  </a:lnTo>
                  <a:lnTo>
                    <a:pt x="609" y="11"/>
                  </a:lnTo>
                  <a:lnTo>
                    <a:pt x="614" y="11"/>
                  </a:lnTo>
                  <a:lnTo>
                    <a:pt x="618" y="11"/>
                  </a:lnTo>
                  <a:lnTo>
                    <a:pt x="620" y="8"/>
                  </a:lnTo>
                  <a:lnTo>
                    <a:pt x="624" y="11"/>
                  </a:lnTo>
                  <a:lnTo>
                    <a:pt x="626" y="11"/>
                  </a:lnTo>
                  <a:lnTo>
                    <a:pt x="629" y="8"/>
                  </a:lnTo>
                  <a:lnTo>
                    <a:pt x="631" y="8"/>
                  </a:lnTo>
                  <a:lnTo>
                    <a:pt x="633" y="8"/>
                  </a:lnTo>
                  <a:lnTo>
                    <a:pt x="636" y="8"/>
                  </a:lnTo>
                  <a:lnTo>
                    <a:pt x="636" y="7"/>
                  </a:lnTo>
                  <a:lnTo>
                    <a:pt x="638" y="7"/>
                  </a:lnTo>
                  <a:lnTo>
                    <a:pt x="641" y="7"/>
                  </a:lnTo>
                  <a:lnTo>
                    <a:pt x="644" y="5"/>
                  </a:lnTo>
                  <a:lnTo>
                    <a:pt x="646" y="5"/>
                  </a:lnTo>
                  <a:lnTo>
                    <a:pt x="647" y="2"/>
                  </a:lnTo>
                  <a:lnTo>
                    <a:pt x="650" y="2"/>
                  </a:lnTo>
                  <a:lnTo>
                    <a:pt x="656" y="2"/>
                  </a:lnTo>
                  <a:lnTo>
                    <a:pt x="658" y="2"/>
                  </a:lnTo>
                  <a:lnTo>
                    <a:pt x="660" y="2"/>
                  </a:lnTo>
                  <a:lnTo>
                    <a:pt x="668" y="0"/>
                  </a:lnTo>
                  <a:lnTo>
                    <a:pt x="672" y="0"/>
                  </a:lnTo>
                  <a:lnTo>
                    <a:pt x="677" y="2"/>
                  </a:lnTo>
                  <a:lnTo>
                    <a:pt x="687" y="2"/>
                  </a:lnTo>
                  <a:lnTo>
                    <a:pt x="692" y="2"/>
                  </a:lnTo>
                  <a:lnTo>
                    <a:pt x="695" y="2"/>
                  </a:lnTo>
                  <a:lnTo>
                    <a:pt x="699" y="0"/>
                  </a:lnTo>
                  <a:lnTo>
                    <a:pt x="707" y="0"/>
                  </a:lnTo>
                  <a:lnTo>
                    <a:pt x="710" y="2"/>
                  </a:lnTo>
                  <a:lnTo>
                    <a:pt x="712" y="2"/>
                  </a:lnTo>
                  <a:lnTo>
                    <a:pt x="714" y="0"/>
                  </a:lnTo>
                  <a:lnTo>
                    <a:pt x="716" y="0"/>
                  </a:lnTo>
                  <a:lnTo>
                    <a:pt x="716" y="2"/>
                  </a:lnTo>
                  <a:lnTo>
                    <a:pt x="719" y="7"/>
                  </a:lnTo>
                  <a:lnTo>
                    <a:pt x="726" y="11"/>
                  </a:lnTo>
                  <a:lnTo>
                    <a:pt x="731" y="16"/>
                  </a:lnTo>
                  <a:lnTo>
                    <a:pt x="736" y="18"/>
                  </a:lnTo>
                  <a:lnTo>
                    <a:pt x="741" y="23"/>
                  </a:lnTo>
                  <a:lnTo>
                    <a:pt x="743" y="24"/>
                  </a:lnTo>
                  <a:lnTo>
                    <a:pt x="743" y="29"/>
                  </a:lnTo>
                  <a:lnTo>
                    <a:pt x="747" y="32"/>
                  </a:lnTo>
                  <a:lnTo>
                    <a:pt x="751" y="32"/>
                  </a:lnTo>
                  <a:lnTo>
                    <a:pt x="755" y="32"/>
                  </a:lnTo>
                  <a:lnTo>
                    <a:pt x="758" y="32"/>
                  </a:lnTo>
                  <a:lnTo>
                    <a:pt x="764" y="32"/>
                  </a:lnTo>
                  <a:lnTo>
                    <a:pt x="768" y="34"/>
                  </a:lnTo>
                  <a:lnTo>
                    <a:pt x="773" y="38"/>
                  </a:lnTo>
                  <a:lnTo>
                    <a:pt x="773" y="41"/>
                  </a:lnTo>
                  <a:lnTo>
                    <a:pt x="776" y="41"/>
                  </a:lnTo>
                  <a:lnTo>
                    <a:pt x="779" y="43"/>
                  </a:lnTo>
                  <a:lnTo>
                    <a:pt x="779" y="46"/>
                  </a:lnTo>
                  <a:lnTo>
                    <a:pt x="779" y="50"/>
                  </a:lnTo>
                  <a:lnTo>
                    <a:pt x="781" y="53"/>
                  </a:lnTo>
                  <a:lnTo>
                    <a:pt x="783" y="54"/>
                  </a:lnTo>
                  <a:lnTo>
                    <a:pt x="788" y="54"/>
                  </a:lnTo>
                  <a:lnTo>
                    <a:pt x="790" y="54"/>
                  </a:lnTo>
                  <a:lnTo>
                    <a:pt x="795" y="54"/>
                  </a:lnTo>
                  <a:lnTo>
                    <a:pt x="795" y="57"/>
                  </a:lnTo>
                  <a:lnTo>
                    <a:pt x="795" y="60"/>
                  </a:lnTo>
                  <a:lnTo>
                    <a:pt x="792" y="61"/>
                  </a:lnTo>
                  <a:lnTo>
                    <a:pt x="788" y="64"/>
                  </a:lnTo>
                  <a:lnTo>
                    <a:pt x="788" y="67"/>
                  </a:lnTo>
                  <a:lnTo>
                    <a:pt x="787" y="69"/>
                  </a:lnTo>
                  <a:lnTo>
                    <a:pt x="787" y="71"/>
                  </a:lnTo>
                  <a:lnTo>
                    <a:pt x="784" y="73"/>
                  </a:lnTo>
                  <a:lnTo>
                    <a:pt x="783" y="76"/>
                  </a:lnTo>
                  <a:lnTo>
                    <a:pt x="781" y="77"/>
                  </a:lnTo>
                  <a:lnTo>
                    <a:pt x="779" y="80"/>
                  </a:lnTo>
                  <a:lnTo>
                    <a:pt x="779" y="83"/>
                  </a:lnTo>
                  <a:lnTo>
                    <a:pt x="776" y="83"/>
                  </a:lnTo>
                  <a:lnTo>
                    <a:pt x="773" y="84"/>
                  </a:lnTo>
                  <a:lnTo>
                    <a:pt x="772" y="89"/>
                  </a:lnTo>
                  <a:lnTo>
                    <a:pt x="770" y="93"/>
                  </a:lnTo>
                  <a:lnTo>
                    <a:pt x="768" y="96"/>
                  </a:lnTo>
                  <a:lnTo>
                    <a:pt x="766" y="100"/>
                  </a:lnTo>
                  <a:lnTo>
                    <a:pt x="763" y="103"/>
                  </a:lnTo>
                  <a:lnTo>
                    <a:pt x="761" y="106"/>
                  </a:lnTo>
                  <a:lnTo>
                    <a:pt x="758" y="113"/>
                  </a:lnTo>
                  <a:lnTo>
                    <a:pt x="758" y="116"/>
                  </a:lnTo>
                  <a:lnTo>
                    <a:pt x="755" y="119"/>
                  </a:lnTo>
                  <a:lnTo>
                    <a:pt x="753" y="120"/>
                  </a:lnTo>
                  <a:lnTo>
                    <a:pt x="751" y="122"/>
                  </a:lnTo>
                  <a:lnTo>
                    <a:pt x="749" y="125"/>
                  </a:lnTo>
                  <a:lnTo>
                    <a:pt x="747" y="126"/>
                  </a:lnTo>
                  <a:lnTo>
                    <a:pt x="747" y="129"/>
                  </a:lnTo>
                  <a:lnTo>
                    <a:pt x="747" y="132"/>
                  </a:lnTo>
                  <a:lnTo>
                    <a:pt x="747" y="137"/>
                  </a:lnTo>
                  <a:lnTo>
                    <a:pt x="741" y="138"/>
                  </a:lnTo>
                  <a:lnTo>
                    <a:pt x="738" y="139"/>
                  </a:lnTo>
                  <a:lnTo>
                    <a:pt x="733" y="139"/>
                  </a:lnTo>
                  <a:lnTo>
                    <a:pt x="729" y="141"/>
                  </a:lnTo>
                  <a:lnTo>
                    <a:pt x="729" y="144"/>
                  </a:lnTo>
                  <a:lnTo>
                    <a:pt x="726" y="144"/>
                  </a:lnTo>
                  <a:lnTo>
                    <a:pt x="725" y="149"/>
                  </a:lnTo>
                  <a:lnTo>
                    <a:pt x="722" y="151"/>
                  </a:lnTo>
                  <a:lnTo>
                    <a:pt x="718" y="153"/>
                  </a:lnTo>
                  <a:lnTo>
                    <a:pt x="712" y="155"/>
                  </a:lnTo>
                  <a:lnTo>
                    <a:pt x="708" y="155"/>
                  </a:lnTo>
                  <a:lnTo>
                    <a:pt x="706" y="157"/>
                  </a:lnTo>
                  <a:lnTo>
                    <a:pt x="701" y="158"/>
                  </a:lnTo>
                  <a:lnTo>
                    <a:pt x="699" y="162"/>
                  </a:lnTo>
                  <a:lnTo>
                    <a:pt x="695" y="162"/>
                  </a:lnTo>
                  <a:lnTo>
                    <a:pt x="692" y="162"/>
                  </a:lnTo>
                  <a:lnTo>
                    <a:pt x="688" y="163"/>
                  </a:lnTo>
                  <a:lnTo>
                    <a:pt x="685" y="164"/>
                  </a:lnTo>
                  <a:lnTo>
                    <a:pt x="680" y="164"/>
                  </a:lnTo>
                  <a:lnTo>
                    <a:pt x="676" y="164"/>
                  </a:lnTo>
                  <a:lnTo>
                    <a:pt x="671" y="164"/>
                  </a:lnTo>
                  <a:lnTo>
                    <a:pt x="666" y="165"/>
                  </a:lnTo>
                  <a:lnTo>
                    <a:pt x="662" y="165"/>
                  </a:lnTo>
                  <a:lnTo>
                    <a:pt x="658" y="166"/>
                  </a:lnTo>
                  <a:lnTo>
                    <a:pt x="654" y="168"/>
                  </a:lnTo>
                  <a:lnTo>
                    <a:pt x="650" y="170"/>
                  </a:lnTo>
                  <a:lnTo>
                    <a:pt x="646" y="171"/>
                  </a:lnTo>
                  <a:lnTo>
                    <a:pt x="644" y="173"/>
                  </a:lnTo>
                  <a:lnTo>
                    <a:pt x="639" y="175"/>
                  </a:lnTo>
                  <a:lnTo>
                    <a:pt x="636" y="178"/>
                  </a:lnTo>
                  <a:lnTo>
                    <a:pt x="633" y="180"/>
                  </a:lnTo>
                  <a:lnTo>
                    <a:pt x="630" y="185"/>
                  </a:lnTo>
                  <a:lnTo>
                    <a:pt x="627" y="187"/>
                  </a:lnTo>
                  <a:lnTo>
                    <a:pt x="624" y="189"/>
                  </a:lnTo>
                  <a:lnTo>
                    <a:pt x="620" y="189"/>
                  </a:lnTo>
                  <a:lnTo>
                    <a:pt x="616" y="191"/>
                  </a:lnTo>
                  <a:lnTo>
                    <a:pt x="612" y="194"/>
                  </a:lnTo>
                  <a:lnTo>
                    <a:pt x="612" y="198"/>
                  </a:lnTo>
                  <a:lnTo>
                    <a:pt x="609" y="200"/>
                  </a:lnTo>
                  <a:lnTo>
                    <a:pt x="606" y="201"/>
                  </a:lnTo>
                  <a:lnTo>
                    <a:pt x="603" y="203"/>
                  </a:lnTo>
                  <a:lnTo>
                    <a:pt x="600" y="204"/>
                  </a:lnTo>
                  <a:lnTo>
                    <a:pt x="597" y="206"/>
                  </a:lnTo>
                  <a:lnTo>
                    <a:pt x="595" y="207"/>
                  </a:lnTo>
                  <a:lnTo>
                    <a:pt x="592" y="210"/>
                  </a:lnTo>
                  <a:lnTo>
                    <a:pt x="589" y="212"/>
                  </a:lnTo>
                  <a:lnTo>
                    <a:pt x="589" y="214"/>
                  </a:lnTo>
                  <a:lnTo>
                    <a:pt x="589" y="217"/>
                  </a:lnTo>
                  <a:lnTo>
                    <a:pt x="588" y="219"/>
                  </a:lnTo>
                  <a:lnTo>
                    <a:pt x="587" y="221"/>
                  </a:lnTo>
                  <a:lnTo>
                    <a:pt x="587" y="224"/>
                  </a:lnTo>
                  <a:lnTo>
                    <a:pt x="585" y="226"/>
                  </a:lnTo>
                  <a:lnTo>
                    <a:pt x="585" y="228"/>
                  </a:lnTo>
                  <a:lnTo>
                    <a:pt x="585" y="229"/>
                  </a:lnTo>
                  <a:lnTo>
                    <a:pt x="579" y="233"/>
                  </a:lnTo>
                  <a:lnTo>
                    <a:pt x="576" y="236"/>
                  </a:lnTo>
                  <a:lnTo>
                    <a:pt x="573" y="239"/>
                  </a:lnTo>
                  <a:lnTo>
                    <a:pt x="568" y="242"/>
                  </a:lnTo>
                  <a:lnTo>
                    <a:pt x="562" y="246"/>
                  </a:lnTo>
                  <a:lnTo>
                    <a:pt x="558" y="248"/>
                  </a:lnTo>
                  <a:lnTo>
                    <a:pt x="554" y="250"/>
                  </a:lnTo>
                  <a:lnTo>
                    <a:pt x="551" y="254"/>
                  </a:lnTo>
                  <a:lnTo>
                    <a:pt x="549" y="258"/>
                  </a:lnTo>
                  <a:lnTo>
                    <a:pt x="546" y="259"/>
                  </a:lnTo>
                  <a:lnTo>
                    <a:pt x="537" y="265"/>
                  </a:lnTo>
                  <a:lnTo>
                    <a:pt x="534" y="265"/>
                  </a:lnTo>
                  <a:lnTo>
                    <a:pt x="533" y="265"/>
                  </a:lnTo>
                  <a:lnTo>
                    <a:pt x="529" y="266"/>
                  </a:lnTo>
                  <a:lnTo>
                    <a:pt x="526" y="267"/>
                  </a:lnTo>
                  <a:lnTo>
                    <a:pt x="522" y="269"/>
                  </a:lnTo>
                  <a:lnTo>
                    <a:pt x="520" y="271"/>
                  </a:lnTo>
                  <a:lnTo>
                    <a:pt x="519" y="274"/>
                  </a:lnTo>
                  <a:lnTo>
                    <a:pt x="518" y="276"/>
                  </a:lnTo>
                  <a:lnTo>
                    <a:pt x="516" y="276"/>
                  </a:lnTo>
                  <a:lnTo>
                    <a:pt x="515" y="278"/>
                  </a:lnTo>
                  <a:lnTo>
                    <a:pt x="515" y="282"/>
                  </a:lnTo>
                  <a:lnTo>
                    <a:pt x="514" y="286"/>
                  </a:lnTo>
                  <a:lnTo>
                    <a:pt x="512" y="288"/>
                  </a:lnTo>
                  <a:lnTo>
                    <a:pt x="511" y="291"/>
                  </a:lnTo>
                  <a:lnTo>
                    <a:pt x="509" y="295"/>
                  </a:lnTo>
                  <a:lnTo>
                    <a:pt x="509" y="298"/>
                  </a:lnTo>
                  <a:lnTo>
                    <a:pt x="508" y="301"/>
                  </a:lnTo>
                  <a:lnTo>
                    <a:pt x="506" y="302"/>
                  </a:lnTo>
                  <a:lnTo>
                    <a:pt x="501" y="307"/>
                  </a:lnTo>
                  <a:lnTo>
                    <a:pt x="495" y="311"/>
                  </a:lnTo>
                  <a:lnTo>
                    <a:pt x="493" y="315"/>
                  </a:lnTo>
                  <a:lnTo>
                    <a:pt x="492" y="317"/>
                  </a:lnTo>
                  <a:lnTo>
                    <a:pt x="489" y="319"/>
                  </a:lnTo>
                  <a:lnTo>
                    <a:pt x="487" y="321"/>
                  </a:lnTo>
                  <a:lnTo>
                    <a:pt x="481" y="321"/>
                  </a:lnTo>
                  <a:lnTo>
                    <a:pt x="479" y="323"/>
                  </a:lnTo>
                  <a:lnTo>
                    <a:pt x="474" y="326"/>
                  </a:lnTo>
                  <a:lnTo>
                    <a:pt x="466" y="331"/>
                  </a:lnTo>
                  <a:lnTo>
                    <a:pt x="457" y="333"/>
                  </a:lnTo>
                  <a:lnTo>
                    <a:pt x="452" y="335"/>
                  </a:lnTo>
                  <a:lnTo>
                    <a:pt x="447" y="337"/>
                  </a:lnTo>
                  <a:lnTo>
                    <a:pt x="435" y="342"/>
                  </a:lnTo>
                  <a:lnTo>
                    <a:pt x="431" y="344"/>
                  </a:lnTo>
                  <a:lnTo>
                    <a:pt x="425" y="347"/>
                  </a:lnTo>
                  <a:lnTo>
                    <a:pt x="420" y="347"/>
                  </a:lnTo>
                  <a:lnTo>
                    <a:pt x="415" y="350"/>
                  </a:lnTo>
                  <a:lnTo>
                    <a:pt x="408" y="354"/>
                  </a:lnTo>
                  <a:lnTo>
                    <a:pt x="400" y="356"/>
                  </a:lnTo>
                  <a:lnTo>
                    <a:pt x="393" y="357"/>
                  </a:lnTo>
                  <a:lnTo>
                    <a:pt x="388" y="360"/>
                  </a:lnTo>
                  <a:lnTo>
                    <a:pt x="384" y="360"/>
                  </a:lnTo>
                  <a:lnTo>
                    <a:pt x="376" y="366"/>
                  </a:lnTo>
                  <a:lnTo>
                    <a:pt x="374" y="366"/>
                  </a:lnTo>
                  <a:lnTo>
                    <a:pt x="371" y="367"/>
                  </a:lnTo>
                  <a:lnTo>
                    <a:pt x="369" y="369"/>
                  </a:lnTo>
                  <a:lnTo>
                    <a:pt x="369" y="371"/>
                  </a:lnTo>
                  <a:lnTo>
                    <a:pt x="361" y="373"/>
                  </a:lnTo>
                  <a:lnTo>
                    <a:pt x="358" y="376"/>
                  </a:lnTo>
                  <a:lnTo>
                    <a:pt x="357" y="378"/>
                  </a:lnTo>
                  <a:lnTo>
                    <a:pt x="347" y="380"/>
                  </a:lnTo>
                  <a:lnTo>
                    <a:pt x="339" y="386"/>
                  </a:lnTo>
                  <a:lnTo>
                    <a:pt x="337" y="386"/>
                  </a:lnTo>
                  <a:lnTo>
                    <a:pt x="333" y="387"/>
                  </a:lnTo>
                  <a:lnTo>
                    <a:pt x="328" y="387"/>
                  </a:lnTo>
                  <a:lnTo>
                    <a:pt x="325" y="387"/>
                  </a:lnTo>
                  <a:lnTo>
                    <a:pt x="322" y="390"/>
                  </a:lnTo>
                  <a:lnTo>
                    <a:pt x="320" y="390"/>
                  </a:lnTo>
                  <a:lnTo>
                    <a:pt x="315" y="392"/>
                  </a:lnTo>
                  <a:lnTo>
                    <a:pt x="311" y="393"/>
                  </a:lnTo>
                  <a:lnTo>
                    <a:pt x="308" y="393"/>
                  </a:lnTo>
                  <a:lnTo>
                    <a:pt x="304" y="399"/>
                  </a:lnTo>
                  <a:lnTo>
                    <a:pt x="301" y="400"/>
                  </a:lnTo>
                  <a:lnTo>
                    <a:pt x="298" y="403"/>
                  </a:lnTo>
                  <a:lnTo>
                    <a:pt x="295" y="408"/>
                  </a:lnTo>
                  <a:lnTo>
                    <a:pt x="290" y="412"/>
                  </a:lnTo>
                  <a:lnTo>
                    <a:pt x="285" y="415"/>
                  </a:lnTo>
                  <a:lnTo>
                    <a:pt x="283" y="417"/>
                  </a:lnTo>
                  <a:lnTo>
                    <a:pt x="281" y="421"/>
                  </a:lnTo>
                  <a:lnTo>
                    <a:pt x="279" y="423"/>
                  </a:lnTo>
                  <a:lnTo>
                    <a:pt x="276" y="426"/>
                  </a:lnTo>
                  <a:lnTo>
                    <a:pt x="274" y="429"/>
                  </a:lnTo>
                  <a:lnTo>
                    <a:pt x="268" y="431"/>
                  </a:lnTo>
                  <a:lnTo>
                    <a:pt x="266" y="431"/>
                  </a:lnTo>
                  <a:lnTo>
                    <a:pt x="260" y="431"/>
                  </a:lnTo>
                  <a:lnTo>
                    <a:pt x="257" y="432"/>
                  </a:lnTo>
                  <a:lnTo>
                    <a:pt x="254" y="432"/>
                  </a:lnTo>
                  <a:lnTo>
                    <a:pt x="251" y="432"/>
                  </a:lnTo>
                  <a:lnTo>
                    <a:pt x="249" y="431"/>
                  </a:lnTo>
                  <a:lnTo>
                    <a:pt x="247" y="429"/>
                  </a:lnTo>
                  <a:lnTo>
                    <a:pt x="247" y="426"/>
                  </a:lnTo>
                  <a:lnTo>
                    <a:pt x="247" y="423"/>
                  </a:lnTo>
                  <a:lnTo>
                    <a:pt x="244" y="421"/>
                  </a:lnTo>
                  <a:lnTo>
                    <a:pt x="239" y="421"/>
                  </a:lnTo>
                  <a:lnTo>
                    <a:pt x="234" y="421"/>
                  </a:lnTo>
                  <a:lnTo>
                    <a:pt x="230" y="421"/>
                  </a:lnTo>
                  <a:lnTo>
                    <a:pt x="223" y="421"/>
                  </a:lnTo>
                  <a:lnTo>
                    <a:pt x="219" y="423"/>
                  </a:lnTo>
                  <a:lnTo>
                    <a:pt x="212" y="423"/>
                  </a:lnTo>
                  <a:lnTo>
                    <a:pt x="206" y="423"/>
                  </a:lnTo>
                  <a:lnTo>
                    <a:pt x="203" y="423"/>
                  </a:lnTo>
                  <a:lnTo>
                    <a:pt x="200" y="426"/>
                  </a:lnTo>
                  <a:lnTo>
                    <a:pt x="195" y="429"/>
                  </a:lnTo>
                  <a:lnTo>
                    <a:pt x="187" y="431"/>
                  </a:lnTo>
                  <a:lnTo>
                    <a:pt x="180" y="435"/>
                  </a:lnTo>
                  <a:lnTo>
                    <a:pt x="177" y="438"/>
                  </a:lnTo>
                  <a:lnTo>
                    <a:pt x="173" y="442"/>
                  </a:lnTo>
                  <a:lnTo>
                    <a:pt x="170" y="444"/>
                  </a:lnTo>
                  <a:lnTo>
                    <a:pt x="165" y="444"/>
                  </a:lnTo>
                  <a:lnTo>
                    <a:pt x="164" y="444"/>
                  </a:lnTo>
                  <a:lnTo>
                    <a:pt x="160" y="442"/>
                  </a:lnTo>
                  <a:lnTo>
                    <a:pt x="158" y="442"/>
                  </a:lnTo>
                  <a:lnTo>
                    <a:pt x="153" y="442"/>
                  </a:lnTo>
                  <a:lnTo>
                    <a:pt x="153" y="444"/>
                  </a:lnTo>
                  <a:lnTo>
                    <a:pt x="150" y="447"/>
                  </a:lnTo>
                  <a:lnTo>
                    <a:pt x="149" y="447"/>
                  </a:lnTo>
                  <a:lnTo>
                    <a:pt x="143" y="444"/>
                  </a:lnTo>
                  <a:lnTo>
                    <a:pt x="141" y="442"/>
                  </a:lnTo>
                  <a:lnTo>
                    <a:pt x="137" y="442"/>
                  </a:lnTo>
                  <a:lnTo>
                    <a:pt x="134" y="440"/>
                  </a:lnTo>
                  <a:lnTo>
                    <a:pt x="131" y="440"/>
                  </a:lnTo>
                  <a:lnTo>
                    <a:pt x="122" y="452"/>
                  </a:lnTo>
                  <a:lnTo>
                    <a:pt x="119" y="452"/>
                  </a:lnTo>
                  <a:lnTo>
                    <a:pt x="117" y="448"/>
                  </a:lnTo>
                  <a:lnTo>
                    <a:pt x="112" y="448"/>
                  </a:lnTo>
                  <a:lnTo>
                    <a:pt x="109" y="448"/>
                  </a:lnTo>
                  <a:lnTo>
                    <a:pt x="106" y="448"/>
                  </a:lnTo>
                  <a:lnTo>
                    <a:pt x="104" y="452"/>
                  </a:lnTo>
                  <a:lnTo>
                    <a:pt x="99" y="452"/>
                  </a:lnTo>
                  <a:lnTo>
                    <a:pt x="97" y="452"/>
                  </a:lnTo>
                  <a:lnTo>
                    <a:pt x="95" y="452"/>
                  </a:lnTo>
                  <a:lnTo>
                    <a:pt x="93" y="453"/>
                  </a:lnTo>
                  <a:lnTo>
                    <a:pt x="93" y="456"/>
                  </a:lnTo>
                  <a:lnTo>
                    <a:pt x="90" y="456"/>
                  </a:lnTo>
                  <a:lnTo>
                    <a:pt x="85" y="456"/>
                  </a:lnTo>
                  <a:lnTo>
                    <a:pt x="82" y="453"/>
                  </a:lnTo>
                  <a:lnTo>
                    <a:pt x="80" y="452"/>
                  </a:lnTo>
                  <a:lnTo>
                    <a:pt x="80" y="448"/>
                  </a:lnTo>
                  <a:lnTo>
                    <a:pt x="80" y="447"/>
                  </a:lnTo>
                  <a:lnTo>
                    <a:pt x="77" y="442"/>
                  </a:lnTo>
                  <a:lnTo>
                    <a:pt x="76" y="442"/>
                  </a:lnTo>
                  <a:lnTo>
                    <a:pt x="73" y="442"/>
                  </a:lnTo>
                  <a:lnTo>
                    <a:pt x="69" y="440"/>
                  </a:lnTo>
                  <a:lnTo>
                    <a:pt x="69" y="438"/>
                  </a:lnTo>
                  <a:lnTo>
                    <a:pt x="68" y="435"/>
                  </a:lnTo>
                  <a:lnTo>
                    <a:pt x="68" y="432"/>
                  </a:lnTo>
                  <a:lnTo>
                    <a:pt x="68" y="431"/>
                  </a:lnTo>
                  <a:lnTo>
                    <a:pt x="69" y="429"/>
                  </a:lnTo>
                  <a:lnTo>
                    <a:pt x="65" y="429"/>
                  </a:lnTo>
                  <a:lnTo>
                    <a:pt x="60" y="429"/>
                  </a:lnTo>
                  <a:lnTo>
                    <a:pt x="60" y="426"/>
                  </a:lnTo>
                  <a:lnTo>
                    <a:pt x="60" y="421"/>
                  </a:lnTo>
                  <a:lnTo>
                    <a:pt x="58" y="421"/>
                  </a:lnTo>
                  <a:lnTo>
                    <a:pt x="55" y="421"/>
                  </a:lnTo>
                  <a:lnTo>
                    <a:pt x="55" y="419"/>
                  </a:lnTo>
                  <a:lnTo>
                    <a:pt x="53" y="417"/>
                  </a:lnTo>
                  <a:lnTo>
                    <a:pt x="47" y="412"/>
                  </a:lnTo>
                  <a:lnTo>
                    <a:pt x="42" y="408"/>
                  </a:lnTo>
                  <a:lnTo>
                    <a:pt x="41" y="403"/>
                  </a:lnTo>
                  <a:lnTo>
                    <a:pt x="36" y="399"/>
                  </a:lnTo>
                  <a:lnTo>
                    <a:pt x="28" y="390"/>
                  </a:lnTo>
                  <a:lnTo>
                    <a:pt x="23" y="386"/>
                  </a:lnTo>
                  <a:lnTo>
                    <a:pt x="19" y="376"/>
                  </a:lnTo>
                  <a:lnTo>
                    <a:pt x="14" y="371"/>
                  </a:lnTo>
                  <a:lnTo>
                    <a:pt x="12" y="369"/>
                  </a:lnTo>
                  <a:lnTo>
                    <a:pt x="6" y="360"/>
                  </a:lnTo>
                  <a:lnTo>
                    <a:pt x="6" y="357"/>
                  </a:lnTo>
                  <a:lnTo>
                    <a:pt x="6" y="356"/>
                  </a:lnTo>
                  <a:lnTo>
                    <a:pt x="6" y="354"/>
                  </a:lnTo>
                  <a:lnTo>
                    <a:pt x="3" y="350"/>
                  </a:lnTo>
                  <a:lnTo>
                    <a:pt x="3" y="348"/>
                  </a:lnTo>
                  <a:lnTo>
                    <a:pt x="3" y="347"/>
                  </a:lnTo>
                  <a:lnTo>
                    <a:pt x="3" y="344"/>
                  </a:lnTo>
                  <a:lnTo>
                    <a:pt x="1" y="337"/>
                  </a:lnTo>
                  <a:lnTo>
                    <a:pt x="0" y="335"/>
                  </a:lnTo>
                  <a:lnTo>
                    <a:pt x="1" y="335"/>
                  </a:lnTo>
                  <a:lnTo>
                    <a:pt x="1" y="333"/>
                  </a:lnTo>
                  <a:lnTo>
                    <a:pt x="1" y="331"/>
                  </a:lnTo>
                  <a:lnTo>
                    <a:pt x="3" y="331"/>
                  </a:lnTo>
                  <a:lnTo>
                    <a:pt x="3" y="327"/>
                  </a:lnTo>
                  <a:lnTo>
                    <a:pt x="3" y="323"/>
                  </a:lnTo>
                  <a:lnTo>
                    <a:pt x="6" y="321"/>
                  </a:lnTo>
                  <a:lnTo>
                    <a:pt x="6" y="319"/>
                  </a:lnTo>
                  <a:lnTo>
                    <a:pt x="9" y="317"/>
                  </a:lnTo>
                  <a:lnTo>
                    <a:pt x="9" y="310"/>
                  </a:lnTo>
                  <a:lnTo>
                    <a:pt x="9" y="305"/>
                  </a:lnTo>
                  <a:lnTo>
                    <a:pt x="9" y="302"/>
                  </a:lnTo>
                  <a:lnTo>
                    <a:pt x="12" y="296"/>
                  </a:lnTo>
                  <a:lnTo>
                    <a:pt x="14" y="296"/>
                  </a:lnTo>
                  <a:lnTo>
                    <a:pt x="16" y="295"/>
                  </a:lnTo>
                  <a:lnTo>
                    <a:pt x="19" y="295"/>
                  </a:lnTo>
                  <a:lnTo>
                    <a:pt x="22" y="295"/>
                  </a:lnTo>
                  <a:lnTo>
                    <a:pt x="22" y="291"/>
                  </a:lnTo>
                  <a:lnTo>
                    <a:pt x="23" y="291"/>
                  </a:lnTo>
                  <a:lnTo>
                    <a:pt x="26" y="291"/>
                  </a:lnTo>
                  <a:lnTo>
                    <a:pt x="28" y="289"/>
                  </a:lnTo>
                  <a:lnTo>
                    <a:pt x="31" y="287"/>
                  </a:lnTo>
                  <a:lnTo>
                    <a:pt x="33" y="285"/>
                  </a:lnTo>
                  <a:lnTo>
                    <a:pt x="36" y="285"/>
                  </a:lnTo>
                  <a:lnTo>
                    <a:pt x="39" y="282"/>
                  </a:lnTo>
                  <a:lnTo>
                    <a:pt x="41" y="279"/>
                  </a:lnTo>
                  <a:lnTo>
                    <a:pt x="41" y="276"/>
                  </a:lnTo>
                  <a:lnTo>
                    <a:pt x="41" y="271"/>
                  </a:lnTo>
                  <a:lnTo>
                    <a:pt x="39" y="269"/>
                  </a:lnTo>
                  <a:lnTo>
                    <a:pt x="36" y="269"/>
                  </a:lnTo>
                  <a:lnTo>
                    <a:pt x="31" y="265"/>
                  </a:lnTo>
                  <a:lnTo>
                    <a:pt x="28" y="262"/>
                  </a:lnTo>
                  <a:lnTo>
                    <a:pt x="26" y="259"/>
                  </a:lnTo>
                  <a:lnTo>
                    <a:pt x="28" y="255"/>
                  </a:lnTo>
                  <a:lnTo>
                    <a:pt x="28" y="253"/>
                  </a:lnTo>
                  <a:lnTo>
                    <a:pt x="31" y="248"/>
                  </a:lnTo>
                  <a:lnTo>
                    <a:pt x="33" y="245"/>
                  </a:lnTo>
                  <a:lnTo>
                    <a:pt x="33" y="241"/>
                  </a:lnTo>
                  <a:lnTo>
                    <a:pt x="33" y="239"/>
                  </a:lnTo>
                  <a:lnTo>
                    <a:pt x="33" y="236"/>
                  </a:lnTo>
                  <a:lnTo>
                    <a:pt x="31" y="236"/>
                  </a:lnTo>
                  <a:lnTo>
                    <a:pt x="33" y="235"/>
                  </a:lnTo>
                  <a:lnTo>
                    <a:pt x="36" y="233"/>
                  </a:lnTo>
                  <a:lnTo>
                    <a:pt x="41" y="229"/>
                  </a:lnTo>
                  <a:lnTo>
                    <a:pt x="45" y="226"/>
                  </a:lnTo>
                  <a:lnTo>
                    <a:pt x="47" y="221"/>
                  </a:lnTo>
                  <a:lnTo>
                    <a:pt x="53" y="218"/>
                  </a:lnTo>
                  <a:lnTo>
                    <a:pt x="55" y="214"/>
                  </a:lnTo>
                  <a:lnTo>
                    <a:pt x="58" y="212"/>
                  </a:lnTo>
                  <a:lnTo>
                    <a:pt x="60" y="210"/>
                  </a:lnTo>
                  <a:lnTo>
                    <a:pt x="65" y="207"/>
                  </a:lnTo>
                  <a:lnTo>
                    <a:pt x="68" y="207"/>
                  </a:lnTo>
                  <a:lnTo>
                    <a:pt x="69" y="207"/>
                  </a:lnTo>
                  <a:lnTo>
                    <a:pt x="73" y="210"/>
                  </a:lnTo>
                  <a:lnTo>
                    <a:pt x="76" y="212"/>
                  </a:lnTo>
                  <a:lnTo>
                    <a:pt x="77" y="212"/>
                  </a:lnTo>
                  <a:lnTo>
                    <a:pt x="80" y="216"/>
                  </a:lnTo>
                  <a:lnTo>
                    <a:pt x="82" y="218"/>
                  </a:lnTo>
                  <a:lnTo>
                    <a:pt x="85" y="221"/>
                  </a:lnTo>
                  <a:lnTo>
                    <a:pt x="85" y="224"/>
                  </a:lnTo>
                  <a:lnTo>
                    <a:pt x="87" y="221"/>
                  </a:lnTo>
                  <a:lnTo>
                    <a:pt x="90" y="227"/>
                  </a:lnTo>
                  <a:lnTo>
                    <a:pt x="93" y="227"/>
                  </a:lnTo>
                  <a:lnTo>
                    <a:pt x="95" y="229"/>
                  </a:lnTo>
                  <a:lnTo>
                    <a:pt x="97" y="229"/>
                  </a:lnTo>
                  <a:lnTo>
                    <a:pt x="97" y="227"/>
                  </a:lnTo>
                  <a:lnTo>
                    <a:pt x="99" y="224"/>
                  </a:lnTo>
                  <a:lnTo>
                    <a:pt x="99" y="221"/>
                  </a:lnTo>
                  <a:lnTo>
                    <a:pt x="101" y="221"/>
                  </a:lnTo>
                  <a:lnTo>
                    <a:pt x="101" y="218"/>
                  </a:lnTo>
                  <a:lnTo>
                    <a:pt x="104" y="214"/>
                  </a:lnTo>
                  <a:lnTo>
                    <a:pt x="104" y="212"/>
                  </a:lnTo>
                  <a:lnTo>
                    <a:pt x="106" y="210"/>
                  </a:lnTo>
                  <a:lnTo>
                    <a:pt x="109" y="210"/>
                  </a:lnTo>
                  <a:lnTo>
                    <a:pt x="112" y="210"/>
                  </a:lnTo>
                  <a:lnTo>
                    <a:pt x="117" y="210"/>
                  </a:lnTo>
                  <a:lnTo>
                    <a:pt x="119" y="207"/>
                  </a:lnTo>
                  <a:lnTo>
                    <a:pt x="122" y="205"/>
                  </a:lnTo>
                  <a:lnTo>
                    <a:pt x="122" y="203"/>
                  </a:lnTo>
                  <a:lnTo>
                    <a:pt x="122" y="201"/>
                  </a:lnTo>
                  <a:lnTo>
                    <a:pt x="123" y="198"/>
                  </a:lnTo>
                  <a:lnTo>
                    <a:pt x="126" y="198"/>
                  </a:lnTo>
                  <a:lnTo>
                    <a:pt x="129" y="195"/>
                  </a:lnTo>
                  <a:lnTo>
                    <a:pt x="134" y="194"/>
                  </a:lnTo>
                  <a:lnTo>
                    <a:pt x="137" y="191"/>
                  </a:lnTo>
                  <a:lnTo>
                    <a:pt x="139" y="187"/>
                  </a:lnTo>
                  <a:lnTo>
                    <a:pt x="141" y="185"/>
                  </a:lnTo>
                  <a:lnTo>
                    <a:pt x="143" y="181"/>
                  </a:lnTo>
                  <a:lnTo>
                    <a:pt x="146" y="180"/>
                  </a:lnTo>
                  <a:lnTo>
                    <a:pt x="149" y="175"/>
                  </a:lnTo>
                  <a:lnTo>
                    <a:pt x="153" y="175"/>
                  </a:lnTo>
                  <a:lnTo>
                    <a:pt x="156" y="174"/>
                  </a:lnTo>
                  <a:lnTo>
                    <a:pt x="158" y="170"/>
                  </a:lnTo>
                  <a:lnTo>
                    <a:pt x="158" y="168"/>
                  </a:lnTo>
                  <a:lnTo>
                    <a:pt x="160" y="167"/>
                  </a:lnTo>
                  <a:lnTo>
                    <a:pt x="160" y="164"/>
                  </a:lnTo>
                  <a:lnTo>
                    <a:pt x="164" y="162"/>
                  </a:lnTo>
                  <a:lnTo>
                    <a:pt x="165" y="162"/>
                  </a:lnTo>
                  <a:lnTo>
                    <a:pt x="168" y="162"/>
                  </a:lnTo>
                  <a:lnTo>
                    <a:pt x="168" y="164"/>
                  </a:lnTo>
                  <a:lnTo>
                    <a:pt x="170" y="167"/>
                  </a:lnTo>
                  <a:lnTo>
                    <a:pt x="170" y="168"/>
                  </a:lnTo>
                  <a:lnTo>
                    <a:pt x="173" y="170"/>
                  </a:lnTo>
                  <a:lnTo>
                    <a:pt x="176" y="174"/>
                  </a:lnTo>
                  <a:lnTo>
                    <a:pt x="177" y="175"/>
                  </a:lnTo>
                  <a:lnTo>
                    <a:pt x="180" y="178"/>
                  </a:lnTo>
                  <a:lnTo>
                    <a:pt x="182" y="178"/>
                  </a:lnTo>
                  <a:lnTo>
                    <a:pt x="185" y="178"/>
                  </a:lnTo>
                  <a:lnTo>
                    <a:pt x="187" y="178"/>
                  </a:lnTo>
                  <a:lnTo>
                    <a:pt x="191" y="174"/>
                  </a:lnTo>
                  <a:lnTo>
                    <a:pt x="191" y="170"/>
                  </a:lnTo>
                  <a:lnTo>
                    <a:pt x="187" y="168"/>
                  </a:lnTo>
                  <a:lnTo>
                    <a:pt x="187" y="167"/>
                  </a:lnTo>
                  <a:lnTo>
                    <a:pt x="191" y="164"/>
                  </a:lnTo>
                  <a:lnTo>
                    <a:pt x="191" y="159"/>
                  </a:lnTo>
                  <a:lnTo>
                    <a:pt x="193" y="155"/>
                  </a:lnTo>
                  <a:lnTo>
                    <a:pt x="193" y="150"/>
                  </a:lnTo>
                  <a:lnTo>
                    <a:pt x="193" y="145"/>
                  </a:lnTo>
                  <a:lnTo>
                    <a:pt x="193" y="144"/>
                  </a:lnTo>
                  <a:lnTo>
                    <a:pt x="195" y="141"/>
                  </a:lnTo>
                  <a:lnTo>
                    <a:pt x="200" y="139"/>
                  </a:lnTo>
                  <a:lnTo>
                    <a:pt x="203" y="137"/>
                  </a:lnTo>
                  <a:lnTo>
                    <a:pt x="207" y="135"/>
                  </a:lnTo>
                  <a:lnTo>
                    <a:pt x="206" y="132"/>
                  </a:lnTo>
                  <a:lnTo>
                    <a:pt x="203" y="129"/>
                  </a:lnTo>
                  <a:lnTo>
                    <a:pt x="197" y="128"/>
                  </a:lnTo>
                  <a:lnTo>
                    <a:pt x="195" y="124"/>
                  </a:lnTo>
                  <a:lnTo>
                    <a:pt x="193" y="120"/>
                  </a:lnTo>
                  <a:lnTo>
                    <a:pt x="193" y="118"/>
                  </a:lnTo>
                  <a:lnTo>
                    <a:pt x="191" y="114"/>
                  </a:lnTo>
                  <a:lnTo>
                    <a:pt x="185" y="113"/>
                  </a:lnTo>
                  <a:lnTo>
                    <a:pt x="180" y="106"/>
                  </a:lnTo>
                  <a:lnTo>
                    <a:pt x="177" y="105"/>
                  </a:lnTo>
                  <a:lnTo>
                    <a:pt x="168" y="103"/>
                  </a:lnTo>
                  <a:lnTo>
                    <a:pt x="165" y="100"/>
                  </a:lnTo>
                  <a:lnTo>
                    <a:pt x="164" y="100"/>
                  </a:lnTo>
                  <a:lnTo>
                    <a:pt x="160" y="97"/>
                  </a:lnTo>
                  <a:lnTo>
                    <a:pt x="156" y="97"/>
                  </a:lnTo>
                  <a:lnTo>
                    <a:pt x="150" y="96"/>
                  </a:lnTo>
                  <a:lnTo>
                    <a:pt x="153" y="96"/>
                  </a:lnTo>
                  <a:lnTo>
                    <a:pt x="153" y="93"/>
                  </a:lnTo>
                  <a:lnTo>
                    <a:pt x="156" y="92"/>
                  </a:lnTo>
                  <a:lnTo>
                    <a:pt x="156" y="89"/>
                  </a:lnTo>
                  <a:lnTo>
                    <a:pt x="158" y="86"/>
                  </a:lnTo>
                  <a:lnTo>
                    <a:pt x="164" y="86"/>
                  </a:lnTo>
                  <a:lnTo>
                    <a:pt x="165" y="86"/>
                  </a:lnTo>
                  <a:lnTo>
                    <a:pt x="165" y="84"/>
                  </a:lnTo>
                  <a:lnTo>
                    <a:pt x="168" y="84"/>
                  </a:lnTo>
                  <a:lnTo>
                    <a:pt x="168" y="83"/>
                  </a:lnTo>
                  <a:lnTo>
                    <a:pt x="168" y="77"/>
                  </a:lnTo>
                  <a:lnTo>
                    <a:pt x="170" y="73"/>
                  </a:lnTo>
                  <a:lnTo>
                    <a:pt x="170" y="68"/>
                  </a:lnTo>
                  <a:lnTo>
                    <a:pt x="170" y="66"/>
                  </a:lnTo>
                  <a:lnTo>
                    <a:pt x="173" y="61"/>
                  </a:lnTo>
                  <a:lnTo>
                    <a:pt x="173" y="59"/>
                  </a:lnTo>
                  <a:lnTo>
                    <a:pt x="176" y="57"/>
                  </a:lnTo>
                  <a:lnTo>
                    <a:pt x="176" y="53"/>
                  </a:lnTo>
                  <a:lnTo>
                    <a:pt x="177" y="50"/>
                  </a:lnTo>
                  <a:lnTo>
                    <a:pt x="177" y="47"/>
                  </a:lnTo>
                  <a:lnTo>
                    <a:pt x="180" y="46"/>
                  </a:lnTo>
                  <a:lnTo>
                    <a:pt x="180" y="43"/>
                  </a:lnTo>
                  <a:lnTo>
                    <a:pt x="180" y="41"/>
                  </a:lnTo>
                  <a:lnTo>
                    <a:pt x="177" y="41"/>
                  </a:lnTo>
                  <a:lnTo>
                    <a:pt x="176" y="41"/>
                  </a:lnTo>
                  <a:lnTo>
                    <a:pt x="173" y="38"/>
                  </a:lnTo>
                  <a:lnTo>
                    <a:pt x="170" y="38"/>
                  </a:lnTo>
                  <a:lnTo>
                    <a:pt x="170" y="36"/>
                  </a:lnTo>
                  <a:lnTo>
                    <a:pt x="168" y="34"/>
                  </a:lnTo>
                  <a:lnTo>
                    <a:pt x="168" y="32"/>
                  </a:lnTo>
                  <a:lnTo>
                    <a:pt x="165" y="24"/>
                  </a:lnTo>
                  <a:lnTo>
                    <a:pt x="164" y="21"/>
                  </a:lnTo>
                  <a:lnTo>
                    <a:pt x="164" y="18"/>
                  </a:lnTo>
                  <a:lnTo>
                    <a:pt x="164" y="16"/>
                  </a:lnTo>
                  <a:lnTo>
                    <a:pt x="164" y="14"/>
                  </a:lnTo>
                  <a:lnTo>
                    <a:pt x="165" y="11"/>
                  </a:lnTo>
                  <a:lnTo>
                    <a:pt x="165" y="7"/>
                  </a:lnTo>
                  <a:lnTo>
                    <a:pt x="165" y="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40" name="Freeform 41"/>
            <p:cNvSpPr>
              <a:spLocks/>
            </p:cNvSpPr>
            <p:nvPr/>
          </p:nvSpPr>
          <p:spPr bwMode="auto">
            <a:xfrm>
              <a:off x="1183" y="2065"/>
              <a:ext cx="269" cy="297"/>
            </a:xfrm>
            <a:custGeom>
              <a:avLst/>
              <a:gdLst>
                <a:gd name="T0" fmla="*/ 1 w 452"/>
                <a:gd name="T1" fmla="*/ 1 h 499"/>
                <a:gd name="T2" fmla="*/ 1 w 452"/>
                <a:gd name="T3" fmla="*/ 1 h 499"/>
                <a:gd name="T4" fmla="*/ 1 w 452"/>
                <a:gd name="T5" fmla="*/ 1 h 499"/>
                <a:gd name="T6" fmla="*/ 1 w 452"/>
                <a:gd name="T7" fmla="*/ 1 h 499"/>
                <a:gd name="T8" fmla="*/ 1 w 452"/>
                <a:gd name="T9" fmla="*/ 1 h 499"/>
                <a:gd name="T10" fmla="*/ 1 w 452"/>
                <a:gd name="T11" fmla="*/ 1 h 499"/>
                <a:gd name="T12" fmla="*/ 1 w 452"/>
                <a:gd name="T13" fmla="*/ 1 h 499"/>
                <a:gd name="T14" fmla="*/ 1 w 452"/>
                <a:gd name="T15" fmla="*/ 1 h 499"/>
                <a:gd name="T16" fmla="*/ 1 w 452"/>
                <a:gd name="T17" fmla="*/ 1 h 499"/>
                <a:gd name="T18" fmla="*/ 1 w 452"/>
                <a:gd name="T19" fmla="*/ 1 h 499"/>
                <a:gd name="T20" fmla="*/ 1 w 452"/>
                <a:gd name="T21" fmla="*/ 1 h 499"/>
                <a:gd name="T22" fmla="*/ 1 w 452"/>
                <a:gd name="T23" fmla="*/ 1 h 499"/>
                <a:gd name="T24" fmla="*/ 1 w 452"/>
                <a:gd name="T25" fmla="*/ 1 h 499"/>
                <a:gd name="T26" fmla="*/ 1 w 452"/>
                <a:gd name="T27" fmla="*/ 1 h 499"/>
                <a:gd name="T28" fmla="*/ 1 w 452"/>
                <a:gd name="T29" fmla="*/ 1 h 499"/>
                <a:gd name="T30" fmla="*/ 1 w 452"/>
                <a:gd name="T31" fmla="*/ 1 h 499"/>
                <a:gd name="T32" fmla="*/ 1 w 452"/>
                <a:gd name="T33" fmla="*/ 1 h 499"/>
                <a:gd name="T34" fmla="*/ 1 w 452"/>
                <a:gd name="T35" fmla="*/ 1 h 499"/>
                <a:gd name="T36" fmla="*/ 1 w 452"/>
                <a:gd name="T37" fmla="*/ 1 h 499"/>
                <a:gd name="T38" fmla="*/ 1 w 452"/>
                <a:gd name="T39" fmla="*/ 1 h 499"/>
                <a:gd name="T40" fmla="*/ 1 w 452"/>
                <a:gd name="T41" fmla="*/ 1 h 499"/>
                <a:gd name="T42" fmla="*/ 1 w 452"/>
                <a:gd name="T43" fmla="*/ 1 h 499"/>
                <a:gd name="T44" fmla="*/ 1 w 452"/>
                <a:gd name="T45" fmla="*/ 1 h 499"/>
                <a:gd name="T46" fmla="*/ 1 w 452"/>
                <a:gd name="T47" fmla="*/ 1 h 499"/>
                <a:gd name="T48" fmla="*/ 1 w 452"/>
                <a:gd name="T49" fmla="*/ 1 h 499"/>
                <a:gd name="T50" fmla="*/ 1 w 452"/>
                <a:gd name="T51" fmla="*/ 1 h 499"/>
                <a:gd name="T52" fmla="*/ 1 w 452"/>
                <a:gd name="T53" fmla="*/ 1 h 499"/>
                <a:gd name="T54" fmla="*/ 1 w 452"/>
                <a:gd name="T55" fmla="*/ 1 h 499"/>
                <a:gd name="T56" fmla="*/ 1 w 452"/>
                <a:gd name="T57" fmla="*/ 1 h 499"/>
                <a:gd name="T58" fmla="*/ 1 w 452"/>
                <a:gd name="T59" fmla="*/ 1 h 499"/>
                <a:gd name="T60" fmla="*/ 1 w 452"/>
                <a:gd name="T61" fmla="*/ 1 h 499"/>
                <a:gd name="T62" fmla="*/ 1 w 452"/>
                <a:gd name="T63" fmla="*/ 1 h 499"/>
                <a:gd name="T64" fmla="*/ 1 w 452"/>
                <a:gd name="T65" fmla="*/ 0 h 499"/>
                <a:gd name="T66" fmla="*/ 1 w 452"/>
                <a:gd name="T67" fmla="*/ 1 h 499"/>
                <a:gd name="T68" fmla="*/ 1 w 452"/>
                <a:gd name="T69" fmla="*/ 1 h 499"/>
                <a:gd name="T70" fmla="*/ 1 w 452"/>
                <a:gd name="T71" fmla="*/ 1 h 499"/>
                <a:gd name="T72" fmla="*/ 1 w 452"/>
                <a:gd name="T73" fmla="*/ 1 h 499"/>
                <a:gd name="T74" fmla="*/ 1 w 452"/>
                <a:gd name="T75" fmla="*/ 1 h 499"/>
                <a:gd name="T76" fmla="*/ 1 w 452"/>
                <a:gd name="T77" fmla="*/ 1 h 499"/>
                <a:gd name="T78" fmla="*/ 1 w 452"/>
                <a:gd name="T79" fmla="*/ 1 h 499"/>
                <a:gd name="T80" fmla="*/ 1 w 452"/>
                <a:gd name="T81" fmla="*/ 1 h 499"/>
                <a:gd name="T82" fmla="*/ 1 w 452"/>
                <a:gd name="T83" fmla="*/ 1 h 499"/>
                <a:gd name="T84" fmla="*/ 1 w 452"/>
                <a:gd name="T85" fmla="*/ 1 h 499"/>
                <a:gd name="T86" fmla="*/ 1 w 452"/>
                <a:gd name="T87" fmla="*/ 1 h 499"/>
                <a:gd name="T88" fmla="*/ 1 w 452"/>
                <a:gd name="T89" fmla="*/ 1 h 499"/>
                <a:gd name="T90" fmla="*/ 1 w 452"/>
                <a:gd name="T91" fmla="*/ 1 h 499"/>
                <a:gd name="T92" fmla="*/ 1 w 452"/>
                <a:gd name="T93" fmla="*/ 1 h 499"/>
                <a:gd name="T94" fmla="*/ 1 w 452"/>
                <a:gd name="T95" fmla="*/ 1 h 499"/>
                <a:gd name="T96" fmla="*/ 1 w 452"/>
                <a:gd name="T97" fmla="*/ 1 h 499"/>
                <a:gd name="T98" fmla="*/ 1 w 452"/>
                <a:gd name="T99" fmla="*/ 1 h 499"/>
                <a:gd name="T100" fmla="*/ 1 w 452"/>
                <a:gd name="T101" fmla="*/ 1 h 499"/>
                <a:gd name="T102" fmla="*/ 1 w 452"/>
                <a:gd name="T103" fmla="*/ 1 h 499"/>
                <a:gd name="T104" fmla="*/ 1 w 452"/>
                <a:gd name="T105" fmla="*/ 1 h 499"/>
                <a:gd name="T106" fmla="*/ 1 w 452"/>
                <a:gd name="T107" fmla="*/ 1 h 499"/>
                <a:gd name="T108" fmla="*/ 1 w 452"/>
                <a:gd name="T109" fmla="*/ 1 h 499"/>
                <a:gd name="T110" fmla="*/ 1 w 452"/>
                <a:gd name="T111" fmla="*/ 1 h 499"/>
                <a:gd name="T112" fmla="*/ 1 w 452"/>
                <a:gd name="T113" fmla="*/ 1 h 499"/>
                <a:gd name="T114" fmla="*/ 1 w 452"/>
                <a:gd name="T115" fmla="*/ 1 h 4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2"/>
                <a:gd name="T175" fmla="*/ 0 h 499"/>
                <a:gd name="T176" fmla="*/ 452 w 452"/>
                <a:gd name="T177" fmla="*/ 499 h 4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2" h="499">
                  <a:moveTo>
                    <a:pt x="97" y="493"/>
                  </a:moveTo>
                  <a:lnTo>
                    <a:pt x="99" y="494"/>
                  </a:lnTo>
                  <a:lnTo>
                    <a:pt x="102" y="498"/>
                  </a:lnTo>
                  <a:lnTo>
                    <a:pt x="107" y="494"/>
                  </a:lnTo>
                  <a:lnTo>
                    <a:pt x="115" y="494"/>
                  </a:lnTo>
                  <a:lnTo>
                    <a:pt x="116" y="490"/>
                  </a:lnTo>
                  <a:lnTo>
                    <a:pt x="119" y="487"/>
                  </a:lnTo>
                  <a:lnTo>
                    <a:pt x="119" y="483"/>
                  </a:lnTo>
                  <a:lnTo>
                    <a:pt x="121" y="479"/>
                  </a:lnTo>
                  <a:lnTo>
                    <a:pt x="124" y="477"/>
                  </a:lnTo>
                  <a:lnTo>
                    <a:pt x="129" y="474"/>
                  </a:lnTo>
                  <a:lnTo>
                    <a:pt x="132" y="471"/>
                  </a:lnTo>
                  <a:lnTo>
                    <a:pt x="136" y="467"/>
                  </a:lnTo>
                  <a:lnTo>
                    <a:pt x="142" y="460"/>
                  </a:lnTo>
                  <a:lnTo>
                    <a:pt x="143" y="457"/>
                  </a:lnTo>
                  <a:lnTo>
                    <a:pt x="146" y="454"/>
                  </a:lnTo>
                  <a:lnTo>
                    <a:pt x="143" y="451"/>
                  </a:lnTo>
                  <a:lnTo>
                    <a:pt x="143" y="446"/>
                  </a:lnTo>
                  <a:lnTo>
                    <a:pt x="146" y="444"/>
                  </a:lnTo>
                  <a:lnTo>
                    <a:pt x="151" y="442"/>
                  </a:lnTo>
                  <a:lnTo>
                    <a:pt x="154" y="438"/>
                  </a:lnTo>
                  <a:lnTo>
                    <a:pt x="155" y="434"/>
                  </a:lnTo>
                  <a:lnTo>
                    <a:pt x="161" y="431"/>
                  </a:lnTo>
                  <a:lnTo>
                    <a:pt x="163" y="426"/>
                  </a:lnTo>
                  <a:lnTo>
                    <a:pt x="167" y="421"/>
                  </a:lnTo>
                  <a:lnTo>
                    <a:pt x="167" y="418"/>
                  </a:lnTo>
                  <a:lnTo>
                    <a:pt x="170" y="417"/>
                  </a:lnTo>
                  <a:lnTo>
                    <a:pt x="175" y="415"/>
                  </a:lnTo>
                  <a:lnTo>
                    <a:pt x="180" y="415"/>
                  </a:lnTo>
                  <a:lnTo>
                    <a:pt x="188" y="415"/>
                  </a:lnTo>
                  <a:lnTo>
                    <a:pt x="196" y="413"/>
                  </a:lnTo>
                  <a:lnTo>
                    <a:pt x="203" y="408"/>
                  </a:lnTo>
                  <a:lnTo>
                    <a:pt x="207" y="405"/>
                  </a:lnTo>
                  <a:lnTo>
                    <a:pt x="209" y="402"/>
                  </a:lnTo>
                  <a:lnTo>
                    <a:pt x="212" y="398"/>
                  </a:lnTo>
                  <a:lnTo>
                    <a:pt x="215" y="396"/>
                  </a:lnTo>
                  <a:lnTo>
                    <a:pt x="221" y="394"/>
                  </a:lnTo>
                  <a:lnTo>
                    <a:pt x="227" y="396"/>
                  </a:lnTo>
                  <a:lnTo>
                    <a:pt x="229" y="394"/>
                  </a:lnTo>
                  <a:lnTo>
                    <a:pt x="232" y="394"/>
                  </a:lnTo>
                  <a:lnTo>
                    <a:pt x="234" y="394"/>
                  </a:lnTo>
                  <a:lnTo>
                    <a:pt x="242" y="394"/>
                  </a:lnTo>
                  <a:lnTo>
                    <a:pt x="246" y="392"/>
                  </a:lnTo>
                  <a:lnTo>
                    <a:pt x="251" y="387"/>
                  </a:lnTo>
                  <a:lnTo>
                    <a:pt x="258" y="385"/>
                  </a:lnTo>
                  <a:lnTo>
                    <a:pt x="263" y="382"/>
                  </a:lnTo>
                  <a:lnTo>
                    <a:pt x="270" y="378"/>
                  </a:lnTo>
                  <a:lnTo>
                    <a:pt x="278" y="373"/>
                  </a:lnTo>
                  <a:lnTo>
                    <a:pt x="280" y="373"/>
                  </a:lnTo>
                  <a:lnTo>
                    <a:pt x="283" y="372"/>
                  </a:lnTo>
                  <a:lnTo>
                    <a:pt x="280" y="369"/>
                  </a:lnTo>
                  <a:lnTo>
                    <a:pt x="280" y="367"/>
                  </a:lnTo>
                  <a:lnTo>
                    <a:pt x="278" y="365"/>
                  </a:lnTo>
                  <a:lnTo>
                    <a:pt x="275" y="359"/>
                  </a:lnTo>
                  <a:lnTo>
                    <a:pt x="275" y="357"/>
                  </a:lnTo>
                  <a:lnTo>
                    <a:pt x="273" y="356"/>
                  </a:lnTo>
                  <a:lnTo>
                    <a:pt x="273" y="350"/>
                  </a:lnTo>
                  <a:lnTo>
                    <a:pt x="273" y="346"/>
                  </a:lnTo>
                  <a:lnTo>
                    <a:pt x="273" y="344"/>
                  </a:lnTo>
                  <a:lnTo>
                    <a:pt x="273" y="341"/>
                  </a:lnTo>
                  <a:lnTo>
                    <a:pt x="270" y="339"/>
                  </a:lnTo>
                  <a:lnTo>
                    <a:pt x="270" y="336"/>
                  </a:lnTo>
                  <a:lnTo>
                    <a:pt x="269" y="335"/>
                  </a:lnTo>
                  <a:lnTo>
                    <a:pt x="266" y="333"/>
                  </a:lnTo>
                  <a:lnTo>
                    <a:pt x="263" y="330"/>
                  </a:lnTo>
                  <a:lnTo>
                    <a:pt x="266" y="330"/>
                  </a:lnTo>
                  <a:lnTo>
                    <a:pt x="266" y="327"/>
                  </a:lnTo>
                  <a:lnTo>
                    <a:pt x="266" y="323"/>
                  </a:lnTo>
                  <a:lnTo>
                    <a:pt x="269" y="320"/>
                  </a:lnTo>
                  <a:lnTo>
                    <a:pt x="270" y="319"/>
                  </a:lnTo>
                  <a:lnTo>
                    <a:pt x="273" y="313"/>
                  </a:lnTo>
                  <a:lnTo>
                    <a:pt x="278" y="311"/>
                  </a:lnTo>
                  <a:lnTo>
                    <a:pt x="283" y="305"/>
                  </a:lnTo>
                  <a:lnTo>
                    <a:pt x="292" y="300"/>
                  </a:lnTo>
                  <a:lnTo>
                    <a:pt x="296" y="303"/>
                  </a:lnTo>
                  <a:lnTo>
                    <a:pt x="296" y="305"/>
                  </a:lnTo>
                  <a:lnTo>
                    <a:pt x="299" y="307"/>
                  </a:lnTo>
                  <a:lnTo>
                    <a:pt x="299" y="309"/>
                  </a:lnTo>
                  <a:lnTo>
                    <a:pt x="303" y="309"/>
                  </a:lnTo>
                  <a:lnTo>
                    <a:pt x="305" y="307"/>
                  </a:lnTo>
                  <a:lnTo>
                    <a:pt x="305" y="309"/>
                  </a:lnTo>
                  <a:lnTo>
                    <a:pt x="307" y="311"/>
                  </a:lnTo>
                  <a:lnTo>
                    <a:pt x="309" y="311"/>
                  </a:lnTo>
                  <a:lnTo>
                    <a:pt x="312" y="311"/>
                  </a:lnTo>
                  <a:lnTo>
                    <a:pt x="316" y="311"/>
                  </a:lnTo>
                  <a:lnTo>
                    <a:pt x="320" y="313"/>
                  </a:lnTo>
                  <a:lnTo>
                    <a:pt x="321" y="313"/>
                  </a:lnTo>
                  <a:lnTo>
                    <a:pt x="321" y="317"/>
                  </a:lnTo>
                  <a:lnTo>
                    <a:pt x="321" y="319"/>
                  </a:lnTo>
                  <a:lnTo>
                    <a:pt x="320" y="323"/>
                  </a:lnTo>
                  <a:lnTo>
                    <a:pt x="320" y="325"/>
                  </a:lnTo>
                  <a:lnTo>
                    <a:pt x="320" y="327"/>
                  </a:lnTo>
                  <a:lnTo>
                    <a:pt x="320" y="330"/>
                  </a:lnTo>
                  <a:lnTo>
                    <a:pt x="321" y="333"/>
                  </a:lnTo>
                  <a:lnTo>
                    <a:pt x="321" y="335"/>
                  </a:lnTo>
                  <a:lnTo>
                    <a:pt x="324" y="336"/>
                  </a:lnTo>
                  <a:lnTo>
                    <a:pt x="326" y="339"/>
                  </a:lnTo>
                  <a:lnTo>
                    <a:pt x="326" y="341"/>
                  </a:lnTo>
                  <a:lnTo>
                    <a:pt x="329" y="344"/>
                  </a:lnTo>
                  <a:lnTo>
                    <a:pt x="329" y="348"/>
                  </a:lnTo>
                  <a:lnTo>
                    <a:pt x="329" y="353"/>
                  </a:lnTo>
                  <a:lnTo>
                    <a:pt x="332" y="356"/>
                  </a:lnTo>
                  <a:lnTo>
                    <a:pt x="334" y="357"/>
                  </a:lnTo>
                  <a:lnTo>
                    <a:pt x="336" y="357"/>
                  </a:lnTo>
                  <a:lnTo>
                    <a:pt x="342" y="357"/>
                  </a:lnTo>
                  <a:lnTo>
                    <a:pt x="353" y="357"/>
                  </a:lnTo>
                  <a:lnTo>
                    <a:pt x="359" y="356"/>
                  </a:lnTo>
                  <a:lnTo>
                    <a:pt x="361" y="356"/>
                  </a:lnTo>
                  <a:lnTo>
                    <a:pt x="366" y="353"/>
                  </a:lnTo>
                  <a:lnTo>
                    <a:pt x="373" y="353"/>
                  </a:lnTo>
                  <a:lnTo>
                    <a:pt x="380" y="356"/>
                  </a:lnTo>
                  <a:lnTo>
                    <a:pt x="388" y="357"/>
                  </a:lnTo>
                  <a:lnTo>
                    <a:pt x="397" y="357"/>
                  </a:lnTo>
                  <a:lnTo>
                    <a:pt x="407" y="359"/>
                  </a:lnTo>
                  <a:lnTo>
                    <a:pt x="416" y="367"/>
                  </a:lnTo>
                  <a:lnTo>
                    <a:pt x="426" y="372"/>
                  </a:lnTo>
                  <a:lnTo>
                    <a:pt x="429" y="372"/>
                  </a:lnTo>
                  <a:lnTo>
                    <a:pt x="432" y="373"/>
                  </a:lnTo>
                  <a:lnTo>
                    <a:pt x="434" y="367"/>
                  </a:lnTo>
                  <a:lnTo>
                    <a:pt x="442" y="317"/>
                  </a:lnTo>
                  <a:lnTo>
                    <a:pt x="451" y="264"/>
                  </a:lnTo>
                  <a:lnTo>
                    <a:pt x="451" y="261"/>
                  </a:lnTo>
                  <a:lnTo>
                    <a:pt x="451" y="259"/>
                  </a:lnTo>
                  <a:lnTo>
                    <a:pt x="451" y="258"/>
                  </a:lnTo>
                  <a:lnTo>
                    <a:pt x="448" y="254"/>
                  </a:lnTo>
                  <a:lnTo>
                    <a:pt x="446" y="251"/>
                  </a:lnTo>
                  <a:lnTo>
                    <a:pt x="444" y="254"/>
                  </a:lnTo>
                  <a:lnTo>
                    <a:pt x="442" y="258"/>
                  </a:lnTo>
                  <a:lnTo>
                    <a:pt x="442" y="261"/>
                  </a:lnTo>
                  <a:lnTo>
                    <a:pt x="439" y="264"/>
                  </a:lnTo>
                  <a:lnTo>
                    <a:pt x="439" y="266"/>
                  </a:lnTo>
                  <a:lnTo>
                    <a:pt x="437" y="269"/>
                  </a:lnTo>
                  <a:lnTo>
                    <a:pt x="434" y="269"/>
                  </a:lnTo>
                  <a:lnTo>
                    <a:pt x="432" y="269"/>
                  </a:lnTo>
                  <a:lnTo>
                    <a:pt x="429" y="269"/>
                  </a:lnTo>
                  <a:lnTo>
                    <a:pt x="426" y="271"/>
                  </a:lnTo>
                  <a:lnTo>
                    <a:pt x="421" y="271"/>
                  </a:lnTo>
                  <a:lnTo>
                    <a:pt x="420" y="269"/>
                  </a:lnTo>
                  <a:lnTo>
                    <a:pt x="413" y="266"/>
                  </a:lnTo>
                  <a:lnTo>
                    <a:pt x="410" y="266"/>
                  </a:lnTo>
                  <a:lnTo>
                    <a:pt x="405" y="264"/>
                  </a:lnTo>
                  <a:lnTo>
                    <a:pt x="405" y="261"/>
                  </a:lnTo>
                  <a:lnTo>
                    <a:pt x="405" y="258"/>
                  </a:lnTo>
                  <a:lnTo>
                    <a:pt x="405" y="254"/>
                  </a:lnTo>
                  <a:lnTo>
                    <a:pt x="400" y="254"/>
                  </a:lnTo>
                  <a:lnTo>
                    <a:pt x="394" y="254"/>
                  </a:lnTo>
                  <a:lnTo>
                    <a:pt x="390" y="254"/>
                  </a:lnTo>
                  <a:lnTo>
                    <a:pt x="388" y="254"/>
                  </a:lnTo>
                  <a:lnTo>
                    <a:pt x="386" y="251"/>
                  </a:lnTo>
                  <a:lnTo>
                    <a:pt x="386" y="250"/>
                  </a:lnTo>
                  <a:lnTo>
                    <a:pt x="386" y="247"/>
                  </a:lnTo>
                  <a:lnTo>
                    <a:pt x="383" y="247"/>
                  </a:lnTo>
                  <a:lnTo>
                    <a:pt x="383" y="246"/>
                  </a:lnTo>
                  <a:lnTo>
                    <a:pt x="378" y="242"/>
                  </a:lnTo>
                  <a:lnTo>
                    <a:pt x="373" y="240"/>
                  </a:lnTo>
                  <a:lnTo>
                    <a:pt x="370" y="238"/>
                  </a:lnTo>
                  <a:lnTo>
                    <a:pt x="370" y="237"/>
                  </a:lnTo>
                  <a:lnTo>
                    <a:pt x="370" y="230"/>
                  </a:lnTo>
                  <a:lnTo>
                    <a:pt x="370" y="229"/>
                  </a:lnTo>
                  <a:lnTo>
                    <a:pt x="370" y="227"/>
                  </a:lnTo>
                  <a:lnTo>
                    <a:pt x="367" y="227"/>
                  </a:lnTo>
                  <a:lnTo>
                    <a:pt x="367" y="225"/>
                  </a:lnTo>
                  <a:lnTo>
                    <a:pt x="367" y="222"/>
                  </a:lnTo>
                  <a:lnTo>
                    <a:pt x="366" y="222"/>
                  </a:lnTo>
                  <a:lnTo>
                    <a:pt x="366" y="220"/>
                  </a:lnTo>
                  <a:lnTo>
                    <a:pt x="363" y="220"/>
                  </a:lnTo>
                  <a:lnTo>
                    <a:pt x="361" y="217"/>
                  </a:lnTo>
                  <a:lnTo>
                    <a:pt x="359" y="217"/>
                  </a:lnTo>
                  <a:lnTo>
                    <a:pt x="356" y="217"/>
                  </a:lnTo>
                  <a:lnTo>
                    <a:pt x="353" y="217"/>
                  </a:lnTo>
                  <a:lnTo>
                    <a:pt x="351" y="217"/>
                  </a:lnTo>
                  <a:lnTo>
                    <a:pt x="346" y="217"/>
                  </a:lnTo>
                  <a:lnTo>
                    <a:pt x="342" y="217"/>
                  </a:lnTo>
                  <a:lnTo>
                    <a:pt x="339" y="217"/>
                  </a:lnTo>
                  <a:lnTo>
                    <a:pt x="336" y="217"/>
                  </a:lnTo>
                  <a:lnTo>
                    <a:pt x="334" y="217"/>
                  </a:lnTo>
                  <a:lnTo>
                    <a:pt x="332" y="215"/>
                  </a:lnTo>
                  <a:lnTo>
                    <a:pt x="329" y="213"/>
                  </a:lnTo>
                  <a:lnTo>
                    <a:pt x="329" y="211"/>
                  </a:lnTo>
                  <a:lnTo>
                    <a:pt x="329" y="208"/>
                  </a:lnTo>
                  <a:lnTo>
                    <a:pt x="329" y="206"/>
                  </a:lnTo>
                  <a:lnTo>
                    <a:pt x="334" y="199"/>
                  </a:lnTo>
                  <a:lnTo>
                    <a:pt x="336" y="198"/>
                  </a:lnTo>
                  <a:lnTo>
                    <a:pt x="336" y="193"/>
                  </a:lnTo>
                  <a:lnTo>
                    <a:pt x="339" y="190"/>
                  </a:lnTo>
                  <a:lnTo>
                    <a:pt x="339" y="188"/>
                  </a:lnTo>
                  <a:lnTo>
                    <a:pt x="339" y="186"/>
                  </a:lnTo>
                  <a:lnTo>
                    <a:pt x="339" y="182"/>
                  </a:lnTo>
                  <a:lnTo>
                    <a:pt x="342" y="182"/>
                  </a:lnTo>
                  <a:lnTo>
                    <a:pt x="342" y="181"/>
                  </a:lnTo>
                  <a:lnTo>
                    <a:pt x="342" y="176"/>
                  </a:lnTo>
                  <a:lnTo>
                    <a:pt x="344" y="174"/>
                  </a:lnTo>
                  <a:lnTo>
                    <a:pt x="344" y="172"/>
                  </a:lnTo>
                  <a:lnTo>
                    <a:pt x="344" y="168"/>
                  </a:lnTo>
                  <a:lnTo>
                    <a:pt x="344" y="165"/>
                  </a:lnTo>
                  <a:lnTo>
                    <a:pt x="342" y="162"/>
                  </a:lnTo>
                  <a:lnTo>
                    <a:pt x="342" y="161"/>
                  </a:lnTo>
                  <a:lnTo>
                    <a:pt x="342" y="158"/>
                  </a:lnTo>
                  <a:lnTo>
                    <a:pt x="339" y="156"/>
                  </a:lnTo>
                  <a:lnTo>
                    <a:pt x="339" y="153"/>
                  </a:lnTo>
                  <a:lnTo>
                    <a:pt x="334" y="149"/>
                  </a:lnTo>
                  <a:lnTo>
                    <a:pt x="334" y="144"/>
                  </a:lnTo>
                  <a:lnTo>
                    <a:pt x="332" y="142"/>
                  </a:lnTo>
                  <a:lnTo>
                    <a:pt x="332" y="138"/>
                  </a:lnTo>
                  <a:lnTo>
                    <a:pt x="332" y="132"/>
                  </a:lnTo>
                  <a:lnTo>
                    <a:pt x="332" y="130"/>
                  </a:lnTo>
                  <a:lnTo>
                    <a:pt x="329" y="126"/>
                  </a:lnTo>
                  <a:lnTo>
                    <a:pt x="326" y="126"/>
                  </a:lnTo>
                  <a:lnTo>
                    <a:pt x="324" y="126"/>
                  </a:lnTo>
                  <a:lnTo>
                    <a:pt x="321" y="126"/>
                  </a:lnTo>
                  <a:lnTo>
                    <a:pt x="321" y="124"/>
                  </a:lnTo>
                  <a:lnTo>
                    <a:pt x="320" y="119"/>
                  </a:lnTo>
                  <a:lnTo>
                    <a:pt x="316" y="116"/>
                  </a:lnTo>
                  <a:lnTo>
                    <a:pt x="315" y="115"/>
                  </a:lnTo>
                  <a:lnTo>
                    <a:pt x="312" y="113"/>
                  </a:lnTo>
                  <a:lnTo>
                    <a:pt x="312" y="109"/>
                  </a:lnTo>
                  <a:lnTo>
                    <a:pt x="312" y="105"/>
                  </a:lnTo>
                  <a:lnTo>
                    <a:pt x="312" y="103"/>
                  </a:lnTo>
                  <a:lnTo>
                    <a:pt x="312" y="101"/>
                  </a:lnTo>
                  <a:lnTo>
                    <a:pt x="312" y="98"/>
                  </a:lnTo>
                  <a:lnTo>
                    <a:pt x="309" y="96"/>
                  </a:lnTo>
                  <a:lnTo>
                    <a:pt x="307" y="94"/>
                  </a:lnTo>
                  <a:lnTo>
                    <a:pt x="303" y="94"/>
                  </a:lnTo>
                  <a:lnTo>
                    <a:pt x="303" y="92"/>
                  </a:lnTo>
                  <a:lnTo>
                    <a:pt x="299" y="86"/>
                  </a:lnTo>
                  <a:lnTo>
                    <a:pt x="296" y="84"/>
                  </a:lnTo>
                  <a:lnTo>
                    <a:pt x="292" y="84"/>
                  </a:lnTo>
                  <a:lnTo>
                    <a:pt x="290" y="84"/>
                  </a:lnTo>
                  <a:lnTo>
                    <a:pt x="285" y="83"/>
                  </a:lnTo>
                  <a:lnTo>
                    <a:pt x="283" y="83"/>
                  </a:lnTo>
                  <a:lnTo>
                    <a:pt x="283" y="80"/>
                  </a:lnTo>
                  <a:lnTo>
                    <a:pt x="280" y="83"/>
                  </a:lnTo>
                  <a:lnTo>
                    <a:pt x="278" y="80"/>
                  </a:lnTo>
                  <a:lnTo>
                    <a:pt x="275" y="77"/>
                  </a:lnTo>
                  <a:lnTo>
                    <a:pt x="273" y="77"/>
                  </a:lnTo>
                  <a:lnTo>
                    <a:pt x="269" y="77"/>
                  </a:lnTo>
                  <a:lnTo>
                    <a:pt x="266" y="76"/>
                  </a:lnTo>
                  <a:lnTo>
                    <a:pt x="269" y="73"/>
                  </a:lnTo>
                  <a:lnTo>
                    <a:pt x="269" y="70"/>
                  </a:lnTo>
                  <a:lnTo>
                    <a:pt x="270" y="66"/>
                  </a:lnTo>
                  <a:lnTo>
                    <a:pt x="270" y="62"/>
                  </a:lnTo>
                  <a:lnTo>
                    <a:pt x="270" y="57"/>
                  </a:lnTo>
                  <a:lnTo>
                    <a:pt x="269" y="54"/>
                  </a:lnTo>
                  <a:lnTo>
                    <a:pt x="266" y="57"/>
                  </a:lnTo>
                  <a:lnTo>
                    <a:pt x="263" y="60"/>
                  </a:lnTo>
                  <a:lnTo>
                    <a:pt x="261" y="60"/>
                  </a:lnTo>
                  <a:lnTo>
                    <a:pt x="258" y="62"/>
                  </a:lnTo>
                  <a:lnTo>
                    <a:pt x="256" y="64"/>
                  </a:lnTo>
                  <a:lnTo>
                    <a:pt x="253" y="66"/>
                  </a:lnTo>
                  <a:lnTo>
                    <a:pt x="251" y="70"/>
                  </a:lnTo>
                  <a:lnTo>
                    <a:pt x="248" y="70"/>
                  </a:lnTo>
                  <a:lnTo>
                    <a:pt x="244" y="71"/>
                  </a:lnTo>
                  <a:lnTo>
                    <a:pt x="244" y="73"/>
                  </a:lnTo>
                  <a:lnTo>
                    <a:pt x="242" y="73"/>
                  </a:lnTo>
                  <a:lnTo>
                    <a:pt x="242" y="76"/>
                  </a:lnTo>
                  <a:lnTo>
                    <a:pt x="242" y="77"/>
                  </a:lnTo>
                  <a:lnTo>
                    <a:pt x="239" y="80"/>
                  </a:lnTo>
                  <a:lnTo>
                    <a:pt x="239" y="83"/>
                  </a:lnTo>
                  <a:lnTo>
                    <a:pt x="239" y="84"/>
                  </a:lnTo>
                  <a:lnTo>
                    <a:pt x="236" y="84"/>
                  </a:lnTo>
                  <a:lnTo>
                    <a:pt x="234" y="84"/>
                  </a:lnTo>
                  <a:lnTo>
                    <a:pt x="234" y="90"/>
                  </a:lnTo>
                  <a:lnTo>
                    <a:pt x="232" y="92"/>
                  </a:lnTo>
                  <a:lnTo>
                    <a:pt x="229" y="90"/>
                  </a:lnTo>
                  <a:lnTo>
                    <a:pt x="227" y="90"/>
                  </a:lnTo>
                  <a:lnTo>
                    <a:pt x="224" y="86"/>
                  </a:lnTo>
                  <a:lnTo>
                    <a:pt x="221" y="84"/>
                  </a:lnTo>
                  <a:lnTo>
                    <a:pt x="216" y="84"/>
                  </a:lnTo>
                  <a:lnTo>
                    <a:pt x="212" y="83"/>
                  </a:lnTo>
                  <a:lnTo>
                    <a:pt x="212" y="80"/>
                  </a:lnTo>
                  <a:lnTo>
                    <a:pt x="215" y="76"/>
                  </a:lnTo>
                  <a:lnTo>
                    <a:pt x="216" y="76"/>
                  </a:lnTo>
                  <a:lnTo>
                    <a:pt x="216" y="71"/>
                  </a:lnTo>
                  <a:lnTo>
                    <a:pt x="215" y="71"/>
                  </a:lnTo>
                  <a:lnTo>
                    <a:pt x="209" y="71"/>
                  </a:lnTo>
                  <a:lnTo>
                    <a:pt x="209" y="73"/>
                  </a:lnTo>
                  <a:lnTo>
                    <a:pt x="207" y="76"/>
                  </a:lnTo>
                  <a:lnTo>
                    <a:pt x="205" y="76"/>
                  </a:lnTo>
                  <a:lnTo>
                    <a:pt x="203" y="76"/>
                  </a:lnTo>
                  <a:lnTo>
                    <a:pt x="199" y="76"/>
                  </a:lnTo>
                  <a:lnTo>
                    <a:pt x="196" y="76"/>
                  </a:lnTo>
                  <a:lnTo>
                    <a:pt x="196" y="77"/>
                  </a:lnTo>
                  <a:lnTo>
                    <a:pt x="194" y="77"/>
                  </a:lnTo>
                  <a:lnTo>
                    <a:pt x="193" y="80"/>
                  </a:lnTo>
                  <a:lnTo>
                    <a:pt x="193" y="84"/>
                  </a:lnTo>
                  <a:lnTo>
                    <a:pt x="190" y="86"/>
                  </a:lnTo>
                  <a:lnTo>
                    <a:pt x="188" y="86"/>
                  </a:lnTo>
                  <a:lnTo>
                    <a:pt x="186" y="86"/>
                  </a:lnTo>
                  <a:lnTo>
                    <a:pt x="182" y="86"/>
                  </a:lnTo>
                  <a:lnTo>
                    <a:pt x="180" y="86"/>
                  </a:lnTo>
                  <a:lnTo>
                    <a:pt x="175" y="84"/>
                  </a:lnTo>
                  <a:lnTo>
                    <a:pt x="175" y="83"/>
                  </a:lnTo>
                  <a:lnTo>
                    <a:pt x="173" y="83"/>
                  </a:lnTo>
                  <a:lnTo>
                    <a:pt x="170" y="83"/>
                  </a:lnTo>
                  <a:lnTo>
                    <a:pt x="167" y="83"/>
                  </a:lnTo>
                  <a:lnTo>
                    <a:pt x="163" y="83"/>
                  </a:lnTo>
                  <a:lnTo>
                    <a:pt x="161" y="80"/>
                  </a:lnTo>
                  <a:lnTo>
                    <a:pt x="155" y="76"/>
                  </a:lnTo>
                  <a:lnTo>
                    <a:pt x="154" y="73"/>
                  </a:lnTo>
                  <a:lnTo>
                    <a:pt x="154" y="71"/>
                  </a:lnTo>
                  <a:lnTo>
                    <a:pt x="151" y="66"/>
                  </a:lnTo>
                  <a:lnTo>
                    <a:pt x="148" y="64"/>
                  </a:lnTo>
                  <a:lnTo>
                    <a:pt x="148" y="62"/>
                  </a:lnTo>
                  <a:lnTo>
                    <a:pt x="146" y="57"/>
                  </a:lnTo>
                  <a:lnTo>
                    <a:pt x="143" y="54"/>
                  </a:lnTo>
                  <a:lnTo>
                    <a:pt x="142" y="53"/>
                  </a:lnTo>
                  <a:lnTo>
                    <a:pt x="142" y="50"/>
                  </a:lnTo>
                  <a:lnTo>
                    <a:pt x="139" y="47"/>
                  </a:lnTo>
                  <a:lnTo>
                    <a:pt x="139" y="46"/>
                  </a:lnTo>
                  <a:lnTo>
                    <a:pt x="142" y="44"/>
                  </a:lnTo>
                  <a:lnTo>
                    <a:pt x="143" y="44"/>
                  </a:lnTo>
                  <a:lnTo>
                    <a:pt x="146" y="41"/>
                  </a:lnTo>
                  <a:lnTo>
                    <a:pt x="148" y="37"/>
                  </a:lnTo>
                  <a:lnTo>
                    <a:pt x="148" y="34"/>
                  </a:lnTo>
                  <a:lnTo>
                    <a:pt x="148" y="32"/>
                  </a:lnTo>
                  <a:lnTo>
                    <a:pt x="148" y="31"/>
                  </a:lnTo>
                  <a:lnTo>
                    <a:pt x="146" y="31"/>
                  </a:lnTo>
                  <a:lnTo>
                    <a:pt x="146" y="28"/>
                  </a:lnTo>
                  <a:lnTo>
                    <a:pt x="146" y="23"/>
                  </a:lnTo>
                  <a:lnTo>
                    <a:pt x="146" y="21"/>
                  </a:lnTo>
                  <a:lnTo>
                    <a:pt x="143" y="18"/>
                  </a:lnTo>
                  <a:lnTo>
                    <a:pt x="143" y="16"/>
                  </a:lnTo>
                  <a:lnTo>
                    <a:pt x="143" y="15"/>
                  </a:lnTo>
                  <a:lnTo>
                    <a:pt x="142" y="11"/>
                  </a:lnTo>
                  <a:lnTo>
                    <a:pt x="143" y="8"/>
                  </a:lnTo>
                  <a:lnTo>
                    <a:pt x="142" y="8"/>
                  </a:lnTo>
                  <a:lnTo>
                    <a:pt x="142" y="5"/>
                  </a:lnTo>
                  <a:lnTo>
                    <a:pt x="139" y="5"/>
                  </a:lnTo>
                  <a:lnTo>
                    <a:pt x="139" y="0"/>
                  </a:lnTo>
                  <a:lnTo>
                    <a:pt x="134" y="0"/>
                  </a:lnTo>
                  <a:lnTo>
                    <a:pt x="134" y="3"/>
                  </a:lnTo>
                  <a:lnTo>
                    <a:pt x="132" y="5"/>
                  </a:lnTo>
                  <a:lnTo>
                    <a:pt x="129" y="7"/>
                  </a:lnTo>
                  <a:lnTo>
                    <a:pt x="127" y="8"/>
                  </a:lnTo>
                  <a:lnTo>
                    <a:pt x="124" y="11"/>
                  </a:lnTo>
                  <a:lnTo>
                    <a:pt x="121" y="11"/>
                  </a:lnTo>
                  <a:lnTo>
                    <a:pt x="119" y="15"/>
                  </a:lnTo>
                  <a:lnTo>
                    <a:pt x="116" y="15"/>
                  </a:lnTo>
                  <a:lnTo>
                    <a:pt x="115" y="15"/>
                  </a:lnTo>
                  <a:lnTo>
                    <a:pt x="112" y="16"/>
                  </a:lnTo>
                  <a:lnTo>
                    <a:pt x="110" y="16"/>
                  </a:lnTo>
                  <a:lnTo>
                    <a:pt x="107" y="16"/>
                  </a:lnTo>
                  <a:lnTo>
                    <a:pt x="105" y="15"/>
                  </a:lnTo>
                  <a:lnTo>
                    <a:pt x="102" y="15"/>
                  </a:lnTo>
                  <a:lnTo>
                    <a:pt x="99" y="15"/>
                  </a:lnTo>
                  <a:lnTo>
                    <a:pt x="97" y="11"/>
                  </a:lnTo>
                  <a:lnTo>
                    <a:pt x="94" y="15"/>
                  </a:lnTo>
                  <a:lnTo>
                    <a:pt x="92" y="15"/>
                  </a:lnTo>
                  <a:lnTo>
                    <a:pt x="92" y="11"/>
                  </a:lnTo>
                  <a:lnTo>
                    <a:pt x="88" y="11"/>
                  </a:lnTo>
                  <a:lnTo>
                    <a:pt x="88" y="15"/>
                  </a:lnTo>
                  <a:lnTo>
                    <a:pt x="86" y="15"/>
                  </a:lnTo>
                  <a:lnTo>
                    <a:pt x="82" y="15"/>
                  </a:lnTo>
                  <a:lnTo>
                    <a:pt x="82" y="16"/>
                  </a:lnTo>
                  <a:lnTo>
                    <a:pt x="80" y="16"/>
                  </a:lnTo>
                  <a:lnTo>
                    <a:pt x="80" y="18"/>
                  </a:lnTo>
                  <a:lnTo>
                    <a:pt x="76" y="18"/>
                  </a:lnTo>
                  <a:lnTo>
                    <a:pt x="73" y="18"/>
                  </a:lnTo>
                  <a:lnTo>
                    <a:pt x="70" y="18"/>
                  </a:lnTo>
                  <a:lnTo>
                    <a:pt x="67" y="18"/>
                  </a:lnTo>
                  <a:lnTo>
                    <a:pt x="65" y="16"/>
                  </a:lnTo>
                  <a:lnTo>
                    <a:pt x="63" y="16"/>
                  </a:lnTo>
                  <a:lnTo>
                    <a:pt x="61" y="15"/>
                  </a:lnTo>
                  <a:lnTo>
                    <a:pt x="59" y="15"/>
                  </a:lnTo>
                  <a:lnTo>
                    <a:pt x="58" y="15"/>
                  </a:lnTo>
                  <a:lnTo>
                    <a:pt x="58" y="16"/>
                  </a:lnTo>
                  <a:lnTo>
                    <a:pt x="61" y="18"/>
                  </a:lnTo>
                  <a:lnTo>
                    <a:pt x="58" y="18"/>
                  </a:lnTo>
                  <a:lnTo>
                    <a:pt x="58" y="21"/>
                  </a:lnTo>
                  <a:lnTo>
                    <a:pt x="58" y="23"/>
                  </a:lnTo>
                  <a:lnTo>
                    <a:pt x="56" y="23"/>
                  </a:lnTo>
                  <a:lnTo>
                    <a:pt x="58" y="25"/>
                  </a:lnTo>
                  <a:lnTo>
                    <a:pt x="58" y="28"/>
                  </a:lnTo>
                  <a:lnTo>
                    <a:pt x="58" y="31"/>
                  </a:lnTo>
                  <a:lnTo>
                    <a:pt x="61" y="32"/>
                  </a:lnTo>
                  <a:lnTo>
                    <a:pt x="65" y="34"/>
                  </a:lnTo>
                  <a:lnTo>
                    <a:pt x="63" y="37"/>
                  </a:lnTo>
                  <a:lnTo>
                    <a:pt x="63" y="40"/>
                  </a:lnTo>
                  <a:lnTo>
                    <a:pt x="63" y="41"/>
                  </a:lnTo>
                  <a:lnTo>
                    <a:pt x="63" y="44"/>
                  </a:lnTo>
                  <a:lnTo>
                    <a:pt x="63" y="47"/>
                  </a:lnTo>
                  <a:lnTo>
                    <a:pt x="61" y="50"/>
                  </a:lnTo>
                  <a:lnTo>
                    <a:pt x="61" y="54"/>
                  </a:lnTo>
                  <a:lnTo>
                    <a:pt x="58" y="57"/>
                  </a:lnTo>
                  <a:lnTo>
                    <a:pt x="56" y="60"/>
                  </a:lnTo>
                  <a:lnTo>
                    <a:pt x="61" y="62"/>
                  </a:lnTo>
                  <a:lnTo>
                    <a:pt x="61" y="66"/>
                  </a:lnTo>
                  <a:lnTo>
                    <a:pt x="58" y="71"/>
                  </a:lnTo>
                  <a:lnTo>
                    <a:pt x="56" y="73"/>
                  </a:lnTo>
                  <a:lnTo>
                    <a:pt x="56" y="77"/>
                  </a:lnTo>
                  <a:lnTo>
                    <a:pt x="56" y="83"/>
                  </a:lnTo>
                  <a:lnTo>
                    <a:pt x="56" y="84"/>
                  </a:lnTo>
                  <a:lnTo>
                    <a:pt x="56" y="90"/>
                  </a:lnTo>
                  <a:lnTo>
                    <a:pt x="58" y="92"/>
                  </a:lnTo>
                  <a:lnTo>
                    <a:pt x="56" y="92"/>
                  </a:lnTo>
                  <a:lnTo>
                    <a:pt x="53" y="90"/>
                  </a:lnTo>
                  <a:lnTo>
                    <a:pt x="53" y="92"/>
                  </a:lnTo>
                  <a:lnTo>
                    <a:pt x="53" y="96"/>
                  </a:lnTo>
                  <a:lnTo>
                    <a:pt x="53" y="98"/>
                  </a:lnTo>
                  <a:lnTo>
                    <a:pt x="50" y="98"/>
                  </a:lnTo>
                  <a:lnTo>
                    <a:pt x="50" y="101"/>
                  </a:lnTo>
                  <a:lnTo>
                    <a:pt x="50" y="103"/>
                  </a:lnTo>
                  <a:lnTo>
                    <a:pt x="51" y="103"/>
                  </a:lnTo>
                  <a:lnTo>
                    <a:pt x="50" y="105"/>
                  </a:lnTo>
                  <a:lnTo>
                    <a:pt x="50" y="108"/>
                  </a:lnTo>
                  <a:lnTo>
                    <a:pt x="46" y="108"/>
                  </a:lnTo>
                  <a:lnTo>
                    <a:pt x="46" y="109"/>
                  </a:lnTo>
                  <a:lnTo>
                    <a:pt x="46" y="115"/>
                  </a:lnTo>
                  <a:lnTo>
                    <a:pt x="43" y="116"/>
                  </a:lnTo>
                  <a:lnTo>
                    <a:pt x="40" y="121"/>
                  </a:lnTo>
                  <a:lnTo>
                    <a:pt x="38" y="124"/>
                  </a:lnTo>
                  <a:lnTo>
                    <a:pt x="37" y="124"/>
                  </a:lnTo>
                  <a:lnTo>
                    <a:pt x="37" y="126"/>
                  </a:lnTo>
                  <a:lnTo>
                    <a:pt x="38" y="126"/>
                  </a:lnTo>
                  <a:lnTo>
                    <a:pt x="38" y="129"/>
                  </a:lnTo>
                  <a:lnTo>
                    <a:pt x="38" y="132"/>
                  </a:lnTo>
                  <a:lnTo>
                    <a:pt x="38" y="138"/>
                  </a:lnTo>
                  <a:lnTo>
                    <a:pt x="38" y="139"/>
                  </a:lnTo>
                  <a:lnTo>
                    <a:pt x="38" y="144"/>
                  </a:lnTo>
                  <a:lnTo>
                    <a:pt x="38" y="148"/>
                  </a:lnTo>
                  <a:lnTo>
                    <a:pt x="40" y="151"/>
                  </a:lnTo>
                  <a:lnTo>
                    <a:pt x="43" y="151"/>
                  </a:lnTo>
                  <a:lnTo>
                    <a:pt x="43" y="153"/>
                  </a:lnTo>
                  <a:lnTo>
                    <a:pt x="40" y="158"/>
                  </a:lnTo>
                  <a:lnTo>
                    <a:pt x="40" y="162"/>
                  </a:lnTo>
                  <a:lnTo>
                    <a:pt x="40" y="165"/>
                  </a:lnTo>
                  <a:lnTo>
                    <a:pt x="40" y="169"/>
                  </a:lnTo>
                  <a:lnTo>
                    <a:pt x="40" y="172"/>
                  </a:lnTo>
                  <a:lnTo>
                    <a:pt x="38" y="179"/>
                  </a:lnTo>
                  <a:lnTo>
                    <a:pt x="38" y="181"/>
                  </a:lnTo>
                  <a:lnTo>
                    <a:pt x="38" y="186"/>
                  </a:lnTo>
                  <a:lnTo>
                    <a:pt x="37" y="188"/>
                  </a:lnTo>
                  <a:lnTo>
                    <a:pt x="38" y="190"/>
                  </a:lnTo>
                  <a:lnTo>
                    <a:pt x="40" y="192"/>
                  </a:lnTo>
                  <a:lnTo>
                    <a:pt x="43" y="192"/>
                  </a:lnTo>
                  <a:lnTo>
                    <a:pt x="43" y="194"/>
                  </a:lnTo>
                  <a:lnTo>
                    <a:pt x="40" y="198"/>
                  </a:lnTo>
                  <a:lnTo>
                    <a:pt x="38" y="198"/>
                  </a:lnTo>
                  <a:lnTo>
                    <a:pt x="37" y="199"/>
                  </a:lnTo>
                  <a:lnTo>
                    <a:pt x="34" y="199"/>
                  </a:lnTo>
                  <a:lnTo>
                    <a:pt x="37" y="201"/>
                  </a:lnTo>
                  <a:lnTo>
                    <a:pt x="38" y="204"/>
                  </a:lnTo>
                  <a:lnTo>
                    <a:pt x="38" y="206"/>
                  </a:lnTo>
                  <a:lnTo>
                    <a:pt x="37" y="208"/>
                  </a:lnTo>
                  <a:lnTo>
                    <a:pt x="37" y="211"/>
                  </a:lnTo>
                  <a:lnTo>
                    <a:pt x="37" y="213"/>
                  </a:lnTo>
                  <a:lnTo>
                    <a:pt x="38" y="215"/>
                  </a:lnTo>
                  <a:lnTo>
                    <a:pt x="38" y="217"/>
                  </a:lnTo>
                  <a:lnTo>
                    <a:pt x="34" y="217"/>
                  </a:lnTo>
                  <a:lnTo>
                    <a:pt x="34" y="222"/>
                  </a:lnTo>
                  <a:lnTo>
                    <a:pt x="32" y="227"/>
                  </a:lnTo>
                  <a:lnTo>
                    <a:pt x="32" y="229"/>
                  </a:lnTo>
                  <a:lnTo>
                    <a:pt x="34" y="230"/>
                  </a:lnTo>
                  <a:lnTo>
                    <a:pt x="34" y="237"/>
                  </a:lnTo>
                  <a:lnTo>
                    <a:pt x="34" y="240"/>
                  </a:lnTo>
                  <a:lnTo>
                    <a:pt x="32" y="242"/>
                  </a:lnTo>
                  <a:lnTo>
                    <a:pt x="29" y="242"/>
                  </a:lnTo>
                  <a:lnTo>
                    <a:pt x="26" y="246"/>
                  </a:lnTo>
                  <a:lnTo>
                    <a:pt x="26" y="247"/>
                  </a:lnTo>
                  <a:lnTo>
                    <a:pt x="21" y="250"/>
                  </a:lnTo>
                  <a:lnTo>
                    <a:pt x="19" y="251"/>
                  </a:lnTo>
                  <a:lnTo>
                    <a:pt x="16" y="251"/>
                  </a:lnTo>
                  <a:lnTo>
                    <a:pt x="16" y="254"/>
                  </a:lnTo>
                  <a:lnTo>
                    <a:pt x="19" y="258"/>
                  </a:lnTo>
                  <a:lnTo>
                    <a:pt x="19" y="259"/>
                  </a:lnTo>
                  <a:lnTo>
                    <a:pt x="19" y="264"/>
                  </a:lnTo>
                  <a:lnTo>
                    <a:pt x="21" y="266"/>
                  </a:lnTo>
                  <a:lnTo>
                    <a:pt x="21" y="269"/>
                  </a:lnTo>
                  <a:lnTo>
                    <a:pt x="21" y="272"/>
                  </a:lnTo>
                  <a:lnTo>
                    <a:pt x="21" y="275"/>
                  </a:lnTo>
                  <a:lnTo>
                    <a:pt x="19" y="277"/>
                  </a:lnTo>
                  <a:lnTo>
                    <a:pt x="16" y="279"/>
                  </a:lnTo>
                  <a:lnTo>
                    <a:pt x="19" y="281"/>
                  </a:lnTo>
                  <a:lnTo>
                    <a:pt x="21" y="284"/>
                  </a:lnTo>
                  <a:lnTo>
                    <a:pt x="19" y="287"/>
                  </a:lnTo>
                  <a:lnTo>
                    <a:pt x="16" y="289"/>
                  </a:lnTo>
                  <a:lnTo>
                    <a:pt x="19" y="294"/>
                  </a:lnTo>
                  <a:lnTo>
                    <a:pt x="19" y="296"/>
                  </a:lnTo>
                  <a:lnTo>
                    <a:pt x="21" y="297"/>
                  </a:lnTo>
                  <a:lnTo>
                    <a:pt x="24" y="303"/>
                  </a:lnTo>
                  <a:lnTo>
                    <a:pt x="24" y="305"/>
                  </a:lnTo>
                  <a:lnTo>
                    <a:pt x="21" y="307"/>
                  </a:lnTo>
                  <a:lnTo>
                    <a:pt x="21" y="309"/>
                  </a:lnTo>
                  <a:lnTo>
                    <a:pt x="19" y="313"/>
                  </a:lnTo>
                  <a:lnTo>
                    <a:pt x="16" y="319"/>
                  </a:lnTo>
                  <a:lnTo>
                    <a:pt x="15" y="320"/>
                  </a:lnTo>
                  <a:lnTo>
                    <a:pt x="13" y="323"/>
                  </a:lnTo>
                  <a:lnTo>
                    <a:pt x="13" y="327"/>
                  </a:lnTo>
                  <a:lnTo>
                    <a:pt x="10" y="333"/>
                  </a:lnTo>
                  <a:lnTo>
                    <a:pt x="7" y="336"/>
                  </a:lnTo>
                  <a:lnTo>
                    <a:pt x="5" y="339"/>
                  </a:lnTo>
                  <a:lnTo>
                    <a:pt x="5" y="341"/>
                  </a:lnTo>
                  <a:lnTo>
                    <a:pt x="5" y="346"/>
                  </a:lnTo>
                  <a:lnTo>
                    <a:pt x="2" y="346"/>
                  </a:lnTo>
                  <a:lnTo>
                    <a:pt x="2" y="348"/>
                  </a:lnTo>
                  <a:lnTo>
                    <a:pt x="0" y="353"/>
                  </a:lnTo>
                  <a:lnTo>
                    <a:pt x="0" y="356"/>
                  </a:lnTo>
                  <a:lnTo>
                    <a:pt x="0" y="357"/>
                  </a:lnTo>
                  <a:lnTo>
                    <a:pt x="2" y="359"/>
                  </a:lnTo>
                  <a:lnTo>
                    <a:pt x="5" y="359"/>
                  </a:lnTo>
                  <a:lnTo>
                    <a:pt x="7" y="357"/>
                  </a:lnTo>
                  <a:lnTo>
                    <a:pt x="10" y="357"/>
                  </a:lnTo>
                  <a:lnTo>
                    <a:pt x="13" y="356"/>
                  </a:lnTo>
                  <a:lnTo>
                    <a:pt x="16" y="356"/>
                  </a:lnTo>
                  <a:lnTo>
                    <a:pt x="19" y="356"/>
                  </a:lnTo>
                  <a:lnTo>
                    <a:pt x="21" y="353"/>
                  </a:lnTo>
                  <a:lnTo>
                    <a:pt x="24" y="356"/>
                  </a:lnTo>
                  <a:lnTo>
                    <a:pt x="24" y="357"/>
                  </a:lnTo>
                  <a:lnTo>
                    <a:pt x="24" y="359"/>
                  </a:lnTo>
                  <a:lnTo>
                    <a:pt x="26" y="359"/>
                  </a:lnTo>
                  <a:lnTo>
                    <a:pt x="26" y="362"/>
                  </a:lnTo>
                  <a:lnTo>
                    <a:pt x="29" y="362"/>
                  </a:lnTo>
                  <a:lnTo>
                    <a:pt x="32" y="362"/>
                  </a:lnTo>
                  <a:lnTo>
                    <a:pt x="34" y="362"/>
                  </a:lnTo>
                  <a:lnTo>
                    <a:pt x="34" y="365"/>
                  </a:lnTo>
                  <a:lnTo>
                    <a:pt x="34" y="367"/>
                  </a:lnTo>
                  <a:lnTo>
                    <a:pt x="37" y="367"/>
                  </a:lnTo>
                  <a:lnTo>
                    <a:pt x="38" y="365"/>
                  </a:lnTo>
                  <a:lnTo>
                    <a:pt x="40" y="365"/>
                  </a:lnTo>
                  <a:lnTo>
                    <a:pt x="43" y="369"/>
                  </a:lnTo>
                  <a:lnTo>
                    <a:pt x="50" y="372"/>
                  </a:lnTo>
                  <a:lnTo>
                    <a:pt x="51" y="372"/>
                  </a:lnTo>
                  <a:lnTo>
                    <a:pt x="53" y="372"/>
                  </a:lnTo>
                  <a:lnTo>
                    <a:pt x="58" y="372"/>
                  </a:lnTo>
                  <a:lnTo>
                    <a:pt x="61" y="369"/>
                  </a:lnTo>
                  <a:lnTo>
                    <a:pt x="63" y="369"/>
                  </a:lnTo>
                  <a:lnTo>
                    <a:pt x="65" y="367"/>
                  </a:lnTo>
                  <a:lnTo>
                    <a:pt x="67" y="365"/>
                  </a:lnTo>
                  <a:lnTo>
                    <a:pt x="70" y="362"/>
                  </a:lnTo>
                  <a:lnTo>
                    <a:pt x="70" y="359"/>
                  </a:lnTo>
                  <a:lnTo>
                    <a:pt x="73" y="359"/>
                  </a:lnTo>
                  <a:lnTo>
                    <a:pt x="76" y="359"/>
                  </a:lnTo>
                  <a:lnTo>
                    <a:pt x="78" y="359"/>
                  </a:lnTo>
                  <a:lnTo>
                    <a:pt x="80" y="359"/>
                  </a:lnTo>
                  <a:lnTo>
                    <a:pt x="82" y="359"/>
                  </a:lnTo>
                  <a:lnTo>
                    <a:pt x="86" y="362"/>
                  </a:lnTo>
                  <a:lnTo>
                    <a:pt x="88" y="362"/>
                  </a:lnTo>
                  <a:lnTo>
                    <a:pt x="90" y="365"/>
                  </a:lnTo>
                  <a:lnTo>
                    <a:pt x="92" y="367"/>
                  </a:lnTo>
                  <a:lnTo>
                    <a:pt x="90" y="369"/>
                  </a:lnTo>
                  <a:lnTo>
                    <a:pt x="92" y="372"/>
                  </a:lnTo>
                  <a:lnTo>
                    <a:pt x="92" y="373"/>
                  </a:lnTo>
                  <a:lnTo>
                    <a:pt x="94" y="378"/>
                  </a:lnTo>
                  <a:lnTo>
                    <a:pt x="97" y="381"/>
                  </a:lnTo>
                  <a:lnTo>
                    <a:pt x="99" y="385"/>
                  </a:lnTo>
                  <a:lnTo>
                    <a:pt x="99" y="387"/>
                  </a:lnTo>
                  <a:lnTo>
                    <a:pt x="102" y="389"/>
                  </a:lnTo>
                  <a:lnTo>
                    <a:pt x="102" y="392"/>
                  </a:lnTo>
                  <a:lnTo>
                    <a:pt x="102" y="394"/>
                  </a:lnTo>
                  <a:lnTo>
                    <a:pt x="99" y="394"/>
                  </a:lnTo>
                  <a:lnTo>
                    <a:pt x="99" y="396"/>
                  </a:lnTo>
                  <a:lnTo>
                    <a:pt x="99" y="398"/>
                  </a:lnTo>
                  <a:lnTo>
                    <a:pt x="97" y="402"/>
                  </a:lnTo>
                  <a:lnTo>
                    <a:pt x="94" y="403"/>
                  </a:lnTo>
                  <a:lnTo>
                    <a:pt x="94" y="405"/>
                  </a:lnTo>
                  <a:lnTo>
                    <a:pt x="92" y="408"/>
                  </a:lnTo>
                  <a:lnTo>
                    <a:pt x="92" y="410"/>
                  </a:lnTo>
                  <a:lnTo>
                    <a:pt x="92" y="413"/>
                  </a:lnTo>
                  <a:lnTo>
                    <a:pt x="94" y="415"/>
                  </a:lnTo>
                  <a:lnTo>
                    <a:pt x="94" y="418"/>
                  </a:lnTo>
                  <a:lnTo>
                    <a:pt x="92" y="418"/>
                  </a:lnTo>
                  <a:lnTo>
                    <a:pt x="90" y="421"/>
                  </a:lnTo>
                  <a:lnTo>
                    <a:pt x="90" y="423"/>
                  </a:lnTo>
                  <a:lnTo>
                    <a:pt x="90" y="426"/>
                  </a:lnTo>
                  <a:lnTo>
                    <a:pt x="92" y="433"/>
                  </a:lnTo>
                  <a:lnTo>
                    <a:pt x="94" y="438"/>
                  </a:lnTo>
                  <a:lnTo>
                    <a:pt x="94" y="442"/>
                  </a:lnTo>
                  <a:lnTo>
                    <a:pt x="92" y="444"/>
                  </a:lnTo>
                  <a:lnTo>
                    <a:pt x="90" y="450"/>
                  </a:lnTo>
                  <a:lnTo>
                    <a:pt x="88" y="457"/>
                  </a:lnTo>
                  <a:lnTo>
                    <a:pt x="88" y="463"/>
                  </a:lnTo>
                  <a:lnTo>
                    <a:pt x="90" y="465"/>
                  </a:lnTo>
                  <a:lnTo>
                    <a:pt x="99" y="471"/>
                  </a:lnTo>
                  <a:lnTo>
                    <a:pt x="99" y="477"/>
                  </a:lnTo>
                  <a:lnTo>
                    <a:pt x="97" y="479"/>
                  </a:lnTo>
                  <a:lnTo>
                    <a:pt x="97" y="483"/>
                  </a:lnTo>
                  <a:lnTo>
                    <a:pt x="97" y="486"/>
                  </a:lnTo>
                  <a:lnTo>
                    <a:pt x="99" y="487"/>
                  </a:lnTo>
                  <a:lnTo>
                    <a:pt x="99" y="490"/>
                  </a:lnTo>
                  <a:lnTo>
                    <a:pt x="97" y="493"/>
                  </a:lnTo>
                </a:path>
              </a:pathLst>
            </a:custGeom>
            <a:solidFill>
              <a:srgbClr val="F6FC8D"/>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41" name="Freeform 42"/>
            <p:cNvSpPr>
              <a:spLocks/>
            </p:cNvSpPr>
            <p:nvPr/>
          </p:nvSpPr>
          <p:spPr bwMode="auto">
            <a:xfrm>
              <a:off x="1183" y="2065"/>
              <a:ext cx="269" cy="297"/>
            </a:xfrm>
            <a:custGeom>
              <a:avLst/>
              <a:gdLst>
                <a:gd name="T0" fmla="*/ 1 w 452"/>
                <a:gd name="T1" fmla="*/ 1 h 499"/>
                <a:gd name="T2" fmla="*/ 1 w 452"/>
                <a:gd name="T3" fmla="*/ 1 h 499"/>
                <a:gd name="T4" fmla="*/ 1 w 452"/>
                <a:gd name="T5" fmla="*/ 1 h 499"/>
                <a:gd name="T6" fmla="*/ 1 w 452"/>
                <a:gd name="T7" fmla="*/ 1 h 499"/>
                <a:gd name="T8" fmla="*/ 1 w 452"/>
                <a:gd name="T9" fmla="*/ 1 h 499"/>
                <a:gd name="T10" fmla="*/ 1 w 452"/>
                <a:gd name="T11" fmla="*/ 1 h 499"/>
                <a:gd name="T12" fmla="*/ 1 w 452"/>
                <a:gd name="T13" fmla="*/ 1 h 499"/>
                <a:gd name="T14" fmla="*/ 1 w 452"/>
                <a:gd name="T15" fmla="*/ 1 h 499"/>
                <a:gd name="T16" fmla="*/ 1 w 452"/>
                <a:gd name="T17" fmla="*/ 1 h 499"/>
                <a:gd name="T18" fmla="*/ 1 w 452"/>
                <a:gd name="T19" fmla="*/ 1 h 499"/>
                <a:gd name="T20" fmla="*/ 1 w 452"/>
                <a:gd name="T21" fmla="*/ 1 h 499"/>
                <a:gd name="T22" fmla="*/ 1 w 452"/>
                <a:gd name="T23" fmla="*/ 1 h 499"/>
                <a:gd name="T24" fmla="*/ 1 w 452"/>
                <a:gd name="T25" fmla="*/ 1 h 499"/>
                <a:gd name="T26" fmla="*/ 1 w 452"/>
                <a:gd name="T27" fmla="*/ 1 h 499"/>
                <a:gd name="T28" fmla="*/ 1 w 452"/>
                <a:gd name="T29" fmla="*/ 1 h 499"/>
                <a:gd name="T30" fmla="*/ 1 w 452"/>
                <a:gd name="T31" fmla="*/ 1 h 499"/>
                <a:gd name="T32" fmla="*/ 1 w 452"/>
                <a:gd name="T33" fmla="*/ 1 h 499"/>
                <a:gd name="T34" fmla="*/ 1 w 452"/>
                <a:gd name="T35" fmla="*/ 1 h 499"/>
                <a:gd name="T36" fmla="*/ 1 w 452"/>
                <a:gd name="T37" fmla="*/ 1 h 499"/>
                <a:gd name="T38" fmla="*/ 1 w 452"/>
                <a:gd name="T39" fmla="*/ 1 h 499"/>
                <a:gd name="T40" fmla="*/ 1 w 452"/>
                <a:gd name="T41" fmla="*/ 1 h 499"/>
                <a:gd name="T42" fmla="*/ 1 w 452"/>
                <a:gd name="T43" fmla="*/ 1 h 499"/>
                <a:gd name="T44" fmla="*/ 1 w 452"/>
                <a:gd name="T45" fmla="*/ 1 h 499"/>
                <a:gd name="T46" fmla="*/ 1 w 452"/>
                <a:gd name="T47" fmla="*/ 1 h 499"/>
                <a:gd name="T48" fmla="*/ 1 w 452"/>
                <a:gd name="T49" fmla="*/ 1 h 499"/>
                <a:gd name="T50" fmla="*/ 1 w 452"/>
                <a:gd name="T51" fmla="*/ 1 h 499"/>
                <a:gd name="T52" fmla="*/ 1 w 452"/>
                <a:gd name="T53" fmla="*/ 1 h 499"/>
                <a:gd name="T54" fmla="*/ 1 w 452"/>
                <a:gd name="T55" fmla="*/ 1 h 499"/>
                <a:gd name="T56" fmla="*/ 1 w 452"/>
                <a:gd name="T57" fmla="*/ 1 h 499"/>
                <a:gd name="T58" fmla="*/ 1 w 452"/>
                <a:gd name="T59" fmla="*/ 1 h 499"/>
                <a:gd name="T60" fmla="*/ 1 w 452"/>
                <a:gd name="T61" fmla="*/ 1 h 499"/>
                <a:gd name="T62" fmla="*/ 1 w 452"/>
                <a:gd name="T63" fmla="*/ 1 h 499"/>
                <a:gd name="T64" fmla="*/ 1 w 452"/>
                <a:gd name="T65" fmla="*/ 0 h 499"/>
                <a:gd name="T66" fmla="*/ 1 w 452"/>
                <a:gd name="T67" fmla="*/ 1 h 499"/>
                <a:gd name="T68" fmla="*/ 1 w 452"/>
                <a:gd name="T69" fmla="*/ 1 h 499"/>
                <a:gd name="T70" fmla="*/ 1 w 452"/>
                <a:gd name="T71" fmla="*/ 1 h 499"/>
                <a:gd name="T72" fmla="*/ 1 w 452"/>
                <a:gd name="T73" fmla="*/ 1 h 499"/>
                <a:gd name="T74" fmla="*/ 1 w 452"/>
                <a:gd name="T75" fmla="*/ 1 h 499"/>
                <a:gd name="T76" fmla="*/ 1 w 452"/>
                <a:gd name="T77" fmla="*/ 1 h 499"/>
                <a:gd name="T78" fmla="*/ 1 w 452"/>
                <a:gd name="T79" fmla="*/ 1 h 499"/>
                <a:gd name="T80" fmla="*/ 1 w 452"/>
                <a:gd name="T81" fmla="*/ 1 h 499"/>
                <a:gd name="T82" fmla="*/ 1 w 452"/>
                <a:gd name="T83" fmla="*/ 1 h 499"/>
                <a:gd name="T84" fmla="*/ 1 w 452"/>
                <a:gd name="T85" fmla="*/ 1 h 499"/>
                <a:gd name="T86" fmla="*/ 1 w 452"/>
                <a:gd name="T87" fmla="*/ 1 h 499"/>
                <a:gd name="T88" fmla="*/ 1 w 452"/>
                <a:gd name="T89" fmla="*/ 1 h 499"/>
                <a:gd name="T90" fmla="*/ 1 w 452"/>
                <a:gd name="T91" fmla="*/ 1 h 499"/>
                <a:gd name="T92" fmla="*/ 1 w 452"/>
                <a:gd name="T93" fmla="*/ 1 h 499"/>
                <a:gd name="T94" fmla="*/ 1 w 452"/>
                <a:gd name="T95" fmla="*/ 1 h 499"/>
                <a:gd name="T96" fmla="*/ 1 w 452"/>
                <a:gd name="T97" fmla="*/ 1 h 499"/>
                <a:gd name="T98" fmla="*/ 1 w 452"/>
                <a:gd name="T99" fmla="*/ 1 h 499"/>
                <a:gd name="T100" fmla="*/ 1 w 452"/>
                <a:gd name="T101" fmla="*/ 1 h 499"/>
                <a:gd name="T102" fmla="*/ 1 w 452"/>
                <a:gd name="T103" fmla="*/ 1 h 499"/>
                <a:gd name="T104" fmla="*/ 1 w 452"/>
                <a:gd name="T105" fmla="*/ 1 h 499"/>
                <a:gd name="T106" fmla="*/ 1 w 452"/>
                <a:gd name="T107" fmla="*/ 1 h 499"/>
                <a:gd name="T108" fmla="*/ 1 w 452"/>
                <a:gd name="T109" fmla="*/ 1 h 499"/>
                <a:gd name="T110" fmla="*/ 1 w 452"/>
                <a:gd name="T111" fmla="*/ 1 h 499"/>
                <a:gd name="T112" fmla="*/ 1 w 452"/>
                <a:gd name="T113" fmla="*/ 1 h 499"/>
                <a:gd name="T114" fmla="*/ 1 w 452"/>
                <a:gd name="T115" fmla="*/ 1 h 4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2"/>
                <a:gd name="T175" fmla="*/ 0 h 499"/>
                <a:gd name="T176" fmla="*/ 452 w 452"/>
                <a:gd name="T177" fmla="*/ 499 h 4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2" h="499">
                  <a:moveTo>
                    <a:pt x="97" y="493"/>
                  </a:moveTo>
                  <a:lnTo>
                    <a:pt x="99" y="494"/>
                  </a:lnTo>
                  <a:lnTo>
                    <a:pt x="102" y="498"/>
                  </a:lnTo>
                  <a:lnTo>
                    <a:pt x="107" y="494"/>
                  </a:lnTo>
                  <a:lnTo>
                    <a:pt x="115" y="494"/>
                  </a:lnTo>
                  <a:lnTo>
                    <a:pt x="116" y="490"/>
                  </a:lnTo>
                  <a:lnTo>
                    <a:pt x="119" y="487"/>
                  </a:lnTo>
                  <a:lnTo>
                    <a:pt x="119" y="483"/>
                  </a:lnTo>
                  <a:lnTo>
                    <a:pt x="121" y="479"/>
                  </a:lnTo>
                  <a:lnTo>
                    <a:pt x="124" y="477"/>
                  </a:lnTo>
                  <a:lnTo>
                    <a:pt x="129" y="474"/>
                  </a:lnTo>
                  <a:lnTo>
                    <a:pt x="132" y="471"/>
                  </a:lnTo>
                  <a:lnTo>
                    <a:pt x="136" y="467"/>
                  </a:lnTo>
                  <a:lnTo>
                    <a:pt x="142" y="460"/>
                  </a:lnTo>
                  <a:lnTo>
                    <a:pt x="143" y="457"/>
                  </a:lnTo>
                  <a:lnTo>
                    <a:pt x="146" y="454"/>
                  </a:lnTo>
                  <a:lnTo>
                    <a:pt x="143" y="451"/>
                  </a:lnTo>
                  <a:lnTo>
                    <a:pt x="143" y="446"/>
                  </a:lnTo>
                  <a:lnTo>
                    <a:pt x="146" y="444"/>
                  </a:lnTo>
                  <a:lnTo>
                    <a:pt x="151" y="442"/>
                  </a:lnTo>
                  <a:lnTo>
                    <a:pt x="154" y="438"/>
                  </a:lnTo>
                  <a:lnTo>
                    <a:pt x="155" y="434"/>
                  </a:lnTo>
                  <a:lnTo>
                    <a:pt x="161" y="431"/>
                  </a:lnTo>
                  <a:lnTo>
                    <a:pt x="163" y="426"/>
                  </a:lnTo>
                  <a:lnTo>
                    <a:pt x="167" y="421"/>
                  </a:lnTo>
                  <a:lnTo>
                    <a:pt x="167" y="418"/>
                  </a:lnTo>
                  <a:lnTo>
                    <a:pt x="170" y="417"/>
                  </a:lnTo>
                  <a:lnTo>
                    <a:pt x="175" y="415"/>
                  </a:lnTo>
                  <a:lnTo>
                    <a:pt x="180" y="415"/>
                  </a:lnTo>
                  <a:lnTo>
                    <a:pt x="188" y="415"/>
                  </a:lnTo>
                  <a:lnTo>
                    <a:pt x="196" y="413"/>
                  </a:lnTo>
                  <a:lnTo>
                    <a:pt x="203" y="408"/>
                  </a:lnTo>
                  <a:lnTo>
                    <a:pt x="207" y="405"/>
                  </a:lnTo>
                  <a:lnTo>
                    <a:pt x="209" y="402"/>
                  </a:lnTo>
                  <a:lnTo>
                    <a:pt x="212" y="398"/>
                  </a:lnTo>
                  <a:lnTo>
                    <a:pt x="215" y="396"/>
                  </a:lnTo>
                  <a:lnTo>
                    <a:pt x="221" y="394"/>
                  </a:lnTo>
                  <a:lnTo>
                    <a:pt x="227" y="396"/>
                  </a:lnTo>
                  <a:lnTo>
                    <a:pt x="229" y="394"/>
                  </a:lnTo>
                  <a:lnTo>
                    <a:pt x="232" y="394"/>
                  </a:lnTo>
                  <a:lnTo>
                    <a:pt x="234" y="394"/>
                  </a:lnTo>
                  <a:lnTo>
                    <a:pt x="242" y="394"/>
                  </a:lnTo>
                  <a:lnTo>
                    <a:pt x="246" y="392"/>
                  </a:lnTo>
                  <a:lnTo>
                    <a:pt x="251" y="387"/>
                  </a:lnTo>
                  <a:lnTo>
                    <a:pt x="258" y="385"/>
                  </a:lnTo>
                  <a:lnTo>
                    <a:pt x="263" y="382"/>
                  </a:lnTo>
                  <a:lnTo>
                    <a:pt x="270" y="378"/>
                  </a:lnTo>
                  <a:lnTo>
                    <a:pt x="278" y="373"/>
                  </a:lnTo>
                  <a:lnTo>
                    <a:pt x="280" y="373"/>
                  </a:lnTo>
                  <a:lnTo>
                    <a:pt x="283" y="372"/>
                  </a:lnTo>
                  <a:lnTo>
                    <a:pt x="280" y="369"/>
                  </a:lnTo>
                  <a:lnTo>
                    <a:pt x="280" y="367"/>
                  </a:lnTo>
                  <a:lnTo>
                    <a:pt x="278" y="365"/>
                  </a:lnTo>
                  <a:lnTo>
                    <a:pt x="275" y="359"/>
                  </a:lnTo>
                  <a:lnTo>
                    <a:pt x="275" y="357"/>
                  </a:lnTo>
                  <a:lnTo>
                    <a:pt x="273" y="356"/>
                  </a:lnTo>
                  <a:lnTo>
                    <a:pt x="273" y="350"/>
                  </a:lnTo>
                  <a:lnTo>
                    <a:pt x="273" y="346"/>
                  </a:lnTo>
                  <a:lnTo>
                    <a:pt x="273" y="344"/>
                  </a:lnTo>
                  <a:lnTo>
                    <a:pt x="273" y="341"/>
                  </a:lnTo>
                  <a:lnTo>
                    <a:pt x="270" y="339"/>
                  </a:lnTo>
                  <a:lnTo>
                    <a:pt x="270" y="336"/>
                  </a:lnTo>
                  <a:lnTo>
                    <a:pt x="269" y="335"/>
                  </a:lnTo>
                  <a:lnTo>
                    <a:pt x="266" y="333"/>
                  </a:lnTo>
                  <a:lnTo>
                    <a:pt x="263" y="330"/>
                  </a:lnTo>
                  <a:lnTo>
                    <a:pt x="266" y="330"/>
                  </a:lnTo>
                  <a:lnTo>
                    <a:pt x="266" y="327"/>
                  </a:lnTo>
                  <a:lnTo>
                    <a:pt x="266" y="323"/>
                  </a:lnTo>
                  <a:lnTo>
                    <a:pt x="269" y="320"/>
                  </a:lnTo>
                  <a:lnTo>
                    <a:pt x="270" y="319"/>
                  </a:lnTo>
                  <a:lnTo>
                    <a:pt x="273" y="313"/>
                  </a:lnTo>
                  <a:lnTo>
                    <a:pt x="278" y="311"/>
                  </a:lnTo>
                  <a:lnTo>
                    <a:pt x="283" y="305"/>
                  </a:lnTo>
                  <a:lnTo>
                    <a:pt x="292" y="300"/>
                  </a:lnTo>
                  <a:lnTo>
                    <a:pt x="296" y="303"/>
                  </a:lnTo>
                  <a:lnTo>
                    <a:pt x="296" y="305"/>
                  </a:lnTo>
                  <a:lnTo>
                    <a:pt x="299" y="307"/>
                  </a:lnTo>
                  <a:lnTo>
                    <a:pt x="299" y="309"/>
                  </a:lnTo>
                  <a:lnTo>
                    <a:pt x="303" y="309"/>
                  </a:lnTo>
                  <a:lnTo>
                    <a:pt x="305" y="307"/>
                  </a:lnTo>
                  <a:lnTo>
                    <a:pt x="305" y="309"/>
                  </a:lnTo>
                  <a:lnTo>
                    <a:pt x="307" y="311"/>
                  </a:lnTo>
                  <a:lnTo>
                    <a:pt x="309" y="311"/>
                  </a:lnTo>
                  <a:lnTo>
                    <a:pt x="312" y="311"/>
                  </a:lnTo>
                  <a:lnTo>
                    <a:pt x="316" y="311"/>
                  </a:lnTo>
                  <a:lnTo>
                    <a:pt x="320" y="313"/>
                  </a:lnTo>
                  <a:lnTo>
                    <a:pt x="321" y="313"/>
                  </a:lnTo>
                  <a:lnTo>
                    <a:pt x="321" y="317"/>
                  </a:lnTo>
                  <a:lnTo>
                    <a:pt x="321" y="319"/>
                  </a:lnTo>
                  <a:lnTo>
                    <a:pt x="320" y="323"/>
                  </a:lnTo>
                  <a:lnTo>
                    <a:pt x="320" y="325"/>
                  </a:lnTo>
                  <a:lnTo>
                    <a:pt x="320" y="327"/>
                  </a:lnTo>
                  <a:lnTo>
                    <a:pt x="320" y="330"/>
                  </a:lnTo>
                  <a:lnTo>
                    <a:pt x="321" y="333"/>
                  </a:lnTo>
                  <a:lnTo>
                    <a:pt x="321" y="335"/>
                  </a:lnTo>
                  <a:lnTo>
                    <a:pt x="324" y="336"/>
                  </a:lnTo>
                  <a:lnTo>
                    <a:pt x="326" y="339"/>
                  </a:lnTo>
                  <a:lnTo>
                    <a:pt x="326" y="341"/>
                  </a:lnTo>
                  <a:lnTo>
                    <a:pt x="329" y="344"/>
                  </a:lnTo>
                  <a:lnTo>
                    <a:pt x="329" y="348"/>
                  </a:lnTo>
                  <a:lnTo>
                    <a:pt x="329" y="353"/>
                  </a:lnTo>
                  <a:lnTo>
                    <a:pt x="332" y="356"/>
                  </a:lnTo>
                  <a:lnTo>
                    <a:pt x="334" y="357"/>
                  </a:lnTo>
                  <a:lnTo>
                    <a:pt x="336" y="357"/>
                  </a:lnTo>
                  <a:lnTo>
                    <a:pt x="342" y="357"/>
                  </a:lnTo>
                  <a:lnTo>
                    <a:pt x="353" y="357"/>
                  </a:lnTo>
                  <a:lnTo>
                    <a:pt x="359" y="356"/>
                  </a:lnTo>
                  <a:lnTo>
                    <a:pt x="361" y="356"/>
                  </a:lnTo>
                  <a:lnTo>
                    <a:pt x="366" y="353"/>
                  </a:lnTo>
                  <a:lnTo>
                    <a:pt x="373" y="353"/>
                  </a:lnTo>
                  <a:lnTo>
                    <a:pt x="380" y="356"/>
                  </a:lnTo>
                  <a:lnTo>
                    <a:pt x="388" y="357"/>
                  </a:lnTo>
                  <a:lnTo>
                    <a:pt x="397" y="357"/>
                  </a:lnTo>
                  <a:lnTo>
                    <a:pt x="407" y="359"/>
                  </a:lnTo>
                  <a:lnTo>
                    <a:pt x="416" y="367"/>
                  </a:lnTo>
                  <a:lnTo>
                    <a:pt x="426" y="372"/>
                  </a:lnTo>
                  <a:lnTo>
                    <a:pt x="429" y="372"/>
                  </a:lnTo>
                  <a:lnTo>
                    <a:pt x="432" y="373"/>
                  </a:lnTo>
                  <a:lnTo>
                    <a:pt x="434" y="367"/>
                  </a:lnTo>
                  <a:lnTo>
                    <a:pt x="442" y="317"/>
                  </a:lnTo>
                  <a:lnTo>
                    <a:pt x="451" y="264"/>
                  </a:lnTo>
                  <a:lnTo>
                    <a:pt x="451" y="261"/>
                  </a:lnTo>
                  <a:lnTo>
                    <a:pt x="451" y="259"/>
                  </a:lnTo>
                  <a:lnTo>
                    <a:pt x="451" y="258"/>
                  </a:lnTo>
                  <a:lnTo>
                    <a:pt x="448" y="254"/>
                  </a:lnTo>
                  <a:lnTo>
                    <a:pt x="446" y="251"/>
                  </a:lnTo>
                  <a:lnTo>
                    <a:pt x="444" y="254"/>
                  </a:lnTo>
                  <a:lnTo>
                    <a:pt x="442" y="258"/>
                  </a:lnTo>
                  <a:lnTo>
                    <a:pt x="442" y="261"/>
                  </a:lnTo>
                  <a:lnTo>
                    <a:pt x="439" y="264"/>
                  </a:lnTo>
                  <a:lnTo>
                    <a:pt x="439" y="266"/>
                  </a:lnTo>
                  <a:lnTo>
                    <a:pt x="437" y="269"/>
                  </a:lnTo>
                  <a:lnTo>
                    <a:pt x="434" y="269"/>
                  </a:lnTo>
                  <a:lnTo>
                    <a:pt x="432" y="269"/>
                  </a:lnTo>
                  <a:lnTo>
                    <a:pt x="429" y="269"/>
                  </a:lnTo>
                  <a:lnTo>
                    <a:pt x="426" y="271"/>
                  </a:lnTo>
                  <a:lnTo>
                    <a:pt x="421" y="271"/>
                  </a:lnTo>
                  <a:lnTo>
                    <a:pt x="420" y="269"/>
                  </a:lnTo>
                  <a:lnTo>
                    <a:pt x="413" y="266"/>
                  </a:lnTo>
                  <a:lnTo>
                    <a:pt x="410" y="266"/>
                  </a:lnTo>
                  <a:lnTo>
                    <a:pt x="405" y="264"/>
                  </a:lnTo>
                  <a:lnTo>
                    <a:pt x="405" y="261"/>
                  </a:lnTo>
                  <a:lnTo>
                    <a:pt x="405" y="258"/>
                  </a:lnTo>
                  <a:lnTo>
                    <a:pt x="405" y="254"/>
                  </a:lnTo>
                  <a:lnTo>
                    <a:pt x="400" y="254"/>
                  </a:lnTo>
                  <a:lnTo>
                    <a:pt x="394" y="254"/>
                  </a:lnTo>
                  <a:lnTo>
                    <a:pt x="390" y="254"/>
                  </a:lnTo>
                  <a:lnTo>
                    <a:pt x="388" y="254"/>
                  </a:lnTo>
                  <a:lnTo>
                    <a:pt x="386" y="251"/>
                  </a:lnTo>
                  <a:lnTo>
                    <a:pt x="386" y="250"/>
                  </a:lnTo>
                  <a:lnTo>
                    <a:pt x="386" y="247"/>
                  </a:lnTo>
                  <a:lnTo>
                    <a:pt x="383" y="247"/>
                  </a:lnTo>
                  <a:lnTo>
                    <a:pt x="383" y="246"/>
                  </a:lnTo>
                  <a:lnTo>
                    <a:pt x="378" y="242"/>
                  </a:lnTo>
                  <a:lnTo>
                    <a:pt x="373" y="240"/>
                  </a:lnTo>
                  <a:lnTo>
                    <a:pt x="370" y="238"/>
                  </a:lnTo>
                  <a:lnTo>
                    <a:pt x="370" y="237"/>
                  </a:lnTo>
                  <a:lnTo>
                    <a:pt x="370" y="230"/>
                  </a:lnTo>
                  <a:lnTo>
                    <a:pt x="370" y="229"/>
                  </a:lnTo>
                  <a:lnTo>
                    <a:pt x="370" y="227"/>
                  </a:lnTo>
                  <a:lnTo>
                    <a:pt x="367" y="227"/>
                  </a:lnTo>
                  <a:lnTo>
                    <a:pt x="367" y="225"/>
                  </a:lnTo>
                  <a:lnTo>
                    <a:pt x="367" y="222"/>
                  </a:lnTo>
                  <a:lnTo>
                    <a:pt x="366" y="222"/>
                  </a:lnTo>
                  <a:lnTo>
                    <a:pt x="366" y="220"/>
                  </a:lnTo>
                  <a:lnTo>
                    <a:pt x="363" y="220"/>
                  </a:lnTo>
                  <a:lnTo>
                    <a:pt x="361" y="217"/>
                  </a:lnTo>
                  <a:lnTo>
                    <a:pt x="359" y="217"/>
                  </a:lnTo>
                  <a:lnTo>
                    <a:pt x="356" y="217"/>
                  </a:lnTo>
                  <a:lnTo>
                    <a:pt x="353" y="217"/>
                  </a:lnTo>
                  <a:lnTo>
                    <a:pt x="351" y="217"/>
                  </a:lnTo>
                  <a:lnTo>
                    <a:pt x="346" y="217"/>
                  </a:lnTo>
                  <a:lnTo>
                    <a:pt x="342" y="217"/>
                  </a:lnTo>
                  <a:lnTo>
                    <a:pt x="339" y="217"/>
                  </a:lnTo>
                  <a:lnTo>
                    <a:pt x="336" y="217"/>
                  </a:lnTo>
                  <a:lnTo>
                    <a:pt x="334" y="217"/>
                  </a:lnTo>
                  <a:lnTo>
                    <a:pt x="332" y="215"/>
                  </a:lnTo>
                  <a:lnTo>
                    <a:pt x="329" y="213"/>
                  </a:lnTo>
                  <a:lnTo>
                    <a:pt x="329" y="211"/>
                  </a:lnTo>
                  <a:lnTo>
                    <a:pt x="329" y="208"/>
                  </a:lnTo>
                  <a:lnTo>
                    <a:pt x="329" y="206"/>
                  </a:lnTo>
                  <a:lnTo>
                    <a:pt x="334" y="199"/>
                  </a:lnTo>
                  <a:lnTo>
                    <a:pt x="336" y="198"/>
                  </a:lnTo>
                  <a:lnTo>
                    <a:pt x="336" y="193"/>
                  </a:lnTo>
                  <a:lnTo>
                    <a:pt x="339" y="190"/>
                  </a:lnTo>
                  <a:lnTo>
                    <a:pt x="339" y="188"/>
                  </a:lnTo>
                  <a:lnTo>
                    <a:pt x="339" y="186"/>
                  </a:lnTo>
                  <a:lnTo>
                    <a:pt x="339" y="182"/>
                  </a:lnTo>
                  <a:lnTo>
                    <a:pt x="342" y="182"/>
                  </a:lnTo>
                  <a:lnTo>
                    <a:pt x="342" y="181"/>
                  </a:lnTo>
                  <a:lnTo>
                    <a:pt x="342" y="176"/>
                  </a:lnTo>
                  <a:lnTo>
                    <a:pt x="344" y="174"/>
                  </a:lnTo>
                  <a:lnTo>
                    <a:pt x="344" y="172"/>
                  </a:lnTo>
                  <a:lnTo>
                    <a:pt x="344" y="168"/>
                  </a:lnTo>
                  <a:lnTo>
                    <a:pt x="344" y="165"/>
                  </a:lnTo>
                  <a:lnTo>
                    <a:pt x="342" y="162"/>
                  </a:lnTo>
                  <a:lnTo>
                    <a:pt x="342" y="161"/>
                  </a:lnTo>
                  <a:lnTo>
                    <a:pt x="342" y="158"/>
                  </a:lnTo>
                  <a:lnTo>
                    <a:pt x="339" y="156"/>
                  </a:lnTo>
                  <a:lnTo>
                    <a:pt x="339" y="153"/>
                  </a:lnTo>
                  <a:lnTo>
                    <a:pt x="334" y="149"/>
                  </a:lnTo>
                  <a:lnTo>
                    <a:pt x="334" y="144"/>
                  </a:lnTo>
                  <a:lnTo>
                    <a:pt x="332" y="142"/>
                  </a:lnTo>
                  <a:lnTo>
                    <a:pt x="332" y="138"/>
                  </a:lnTo>
                  <a:lnTo>
                    <a:pt x="332" y="132"/>
                  </a:lnTo>
                  <a:lnTo>
                    <a:pt x="332" y="130"/>
                  </a:lnTo>
                  <a:lnTo>
                    <a:pt x="329" y="126"/>
                  </a:lnTo>
                  <a:lnTo>
                    <a:pt x="326" y="126"/>
                  </a:lnTo>
                  <a:lnTo>
                    <a:pt x="324" y="126"/>
                  </a:lnTo>
                  <a:lnTo>
                    <a:pt x="321" y="126"/>
                  </a:lnTo>
                  <a:lnTo>
                    <a:pt x="321" y="124"/>
                  </a:lnTo>
                  <a:lnTo>
                    <a:pt x="320" y="119"/>
                  </a:lnTo>
                  <a:lnTo>
                    <a:pt x="316" y="116"/>
                  </a:lnTo>
                  <a:lnTo>
                    <a:pt x="315" y="115"/>
                  </a:lnTo>
                  <a:lnTo>
                    <a:pt x="312" y="113"/>
                  </a:lnTo>
                  <a:lnTo>
                    <a:pt x="312" y="109"/>
                  </a:lnTo>
                  <a:lnTo>
                    <a:pt x="312" y="105"/>
                  </a:lnTo>
                  <a:lnTo>
                    <a:pt x="312" y="103"/>
                  </a:lnTo>
                  <a:lnTo>
                    <a:pt x="312" y="101"/>
                  </a:lnTo>
                  <a:lnTo>
                    <a:pt x="312" y="98"/>
                  </a:lnTo>
                  <a:lnTo>
                    <a:pt x="309" y="96"/>
                  </a:lnTo>
                  <a:lnTo>
                    <a:pt x="307" y="94"/>
                  </a:lnTo>
                  <a:lnTo>
                    <a:pt x="303" y="94"/>
                  </a:lnTo>
                  <a:lnTo>
                    <a:pt x="303" y="92"/>
                  </a:lnTo>
                  <a:lnTo>
                    <a:pt x="299" y="86"/>
                  </a:lnTo>
                  <a:lnTo>
                    <a:pt x="296" y="84"/>
                  </a:lnTo>
                  <a:lnTo>
                    <a:pt x="292" y="84"/>
                  </a:lnTo>
                  <a:lnTo>
                    <a:pt x="290" y="84"/>
                  </a:lnTo>
                  <a:lnTo>
                    <a:pt x="285" y="83"/>
                  </a:lnTo>
                  <a:lnTo>
                    <a:pt x="283" y="83"/>
                  </a:lnTo>
                  <a:lnTo>
                    <a:pt x="283" y="80"/>
                  </a:lnTo>
                  <a:lnTo>
                    <a:pt x="280" y="83"/>
                  </a:lnTo>
                  <a:lnTo>
                    <a:pt x="278" y="80"/>
                  </a:lnTo>
                  <a:lnTo>
                    <a:pt x="275" y="77"/>
                  </a:lnTo>
                  <a:lnTo>
                    <a:pt x="273" y="77"/>
                  </a:lnTo>
                  <a:lnTo>
                    <a:pt x="269" y="77"/>
                  </a:lnTo>
                  <a:lnTo>
                    <a:pt x="266" y="76"/>
                  </a:lnTo>
                  <a:lnTo>
                    <a:pt x="269" y="73"/>
                  </a:lnTo>
                  <a:lnTo>
                    <a:pt x="269" y="70"/>
                  </a:lnTo>
                  <a:lnTo>
                    <a:pt x="270" y="66"/>
                  </a:lnTo>
                  <a:lnTo>
                    <a:pt x="270" y="62"/>
                  </a:lnTo>
                  <a:lnTo>
                    <a:pt x="270" y="57"/>
                  </a:lnTo>
                  <a:lnTo>
                    <a:pt x="269" y="54"/>
                  </a:lnTo>
                  <a:lnTo>
                    <a:pt x="266" y="57"/>
                  </a:lnTo>
                  <a:lnTo>
                    <a:pt x="263" y="60"/>
                  </a:lnTo>
                  <a:lnTo>
                    <a:pt x="261" y="60"/>
                  </a:lnTo>
                  <a:lnTo>
                    <a:pt x="258" y="62"/>
                  </a:lnTo>
                  <a:lnTo>
                    <a:pt x="256" y="64"/>
                  </a:lnTo>
                  <a:lnTo>
                    <a:pt x="253" y="66"/>
                  </a:lnTo>
                  <a:lnTo>
                    <a:pt x="251" y="70"/>
                  </a:lnTo>
                  <a:lnTo>
                    <a:pt x="248" y="70"/>
                  </a:lnTo>
                  <a:lnTo>
                    <a:pt x="244" y="71"/>
                  </a:lnTo>
                  <a:lnTo>
                    <a:pt x="244" y="73"/>
                  </a:lnTo>
                  <a:lnTo>
                    <a:pt x="242" y="73"/>
                  </a:lnTo>
                  <a:lnTo>
                    <a:pt x="242" y="76"/>
                  </a:lnTo>
                  <a:lnTo>
                    <a:pt x="242" y="77"/>
                  </a:lnTo>
                  <a:lnTo>
                    <a:pt x="239" y="80"/>
                  </a:lnTo>
                  <a:lnTo>
                    <a:pt x="239" y="83"/>
                  </a:lnTo>
                  <a:lnTo>
                    <a:pt x="239" y="84"/>
                  </a:lnTo>
                  <a:lnTo>
                    <a:pt x="236" y="84"/>
                  </a:lnTo>
                  <a:lnTo>
                    <a:pt x="234" y="84"/>
                  </a:lnTo>
                  <a:lnTo>
                    <a:pt x="234" y="90"/>
                  </a:lnTo>
                  <a:lnTo>
                    <a:pt x="232" y="92"/>
                  </a:lnTo>
                  <a:lnTo>
                    <a:pt x="229" y="90"/>
                  </a:lnTo>
                  <a:lnTo>
                    <a:pt x="227" y="90"/>
                  </a:lnTo>
                  <a:lnTo>
                    <a:pt x="224" y="86"/>
                  </a:lnTo>
                  <a:lnTo>
                    <a:pt x="221" y="84"/>
                  </a:lnTo>
                  <a:lnTo>
                    <a:pt x="216" y="84"/>
                  </a:lnTo>
                  <a:lnTo>
                    <a:pt x="212" y="83"/>
                  </a:lnTo>
                  <a:lnTo>
                    <a:pt x="212" y="80"/>
                  </a:lnTo>
                  <a:lnTo>
                    <a:pt x="215" y="76"/>
                  </a:lnTo>
                  <a:lnTo>
                    <a:pt x="216" y="76"/>
                  </a:lnTo>
                  <a:lnTo>
                    <a:pt x="216" y="71"/>
                  </a:lnTo>
                  <a:lnTo>
                    <a:pt x="215" y="71"/>
                  </a:lnTo>
                  <a:lnTo>
                    <a:pt x="209" y="71"/>
                  </a:lnTo>
                  <a:lnTo>
                    <a:pt x="209" y="73"/>
                  </a:lnTo>
                  <a:lnTo>
                    <a:pt x="207" y="76"/>
                  </a:lnTo>
                  <a:lnTo>
                    <a:pt x="205" y="76"/>
                  </a:lnTo>
                  <a:lnTo>
                    <a:pt x="203" y="76"/>
                  </a:lnTo>
                  <a:lnTo>
                    <a:pt x="199" y="76"/>
                  </a:lnTo>
                  <a:lnTo>
                    <a:pt x="196" y="76"/>
                  </a:lnTo>
                  <a:lnTo>
                    <a:pt x="196" y="77"/>
                  </a:lnTo>
                  <a:lnTo>
                    <a:pt x="194" y="77"/>
                  </a:lnTo>
                  <a:lnTo>
                    <a:pt x="193" y="80"/>
                  </a:lnTo>
                  <a:lnTo>
                    <a:pt x="193" y="84"/>
                  </a:lnTo>
                  <a:lnTo>
                    <a:pt x="190" y="86"/>
                  </a:lnTo>
                  <a:lnTo>
                    <a:pt x="188" y="86"/>
                  </a:lnTo>
                  <a:lnTo>
                    <a:pt x="186" y="86"/>
                  </a:lnTo>
                  <a:lnTo>
                    <a:pt x="182" y="86"/>
                  </a:lnTo>
                  <a:lnTo>
                    <a:pt x="180" y="86"/>
                  </a:lnTo>
                  <a:lnTo>
                    <a:pt x="175" y="84"/>
                  </a:lnTo>
                  <a:lnTo>
                    <a:pt x="175" y="83"/>
                  </a:lnTo>
                  <a:lnTo>
                    <a:pt x="173" y="83"/>
                  </a:lnTo>
                  <a:lnTo>
                    <a:pt x="170" y="83"/>
                  </a:lnTo>
                  <a:lnTo>
                    <a:pt x="167" y="83"/>
                  </a:lnTo>
                  <a:lnTo>
                    <a:pt x="163" y="83"/>
                  </a:lnTo>
                  <a:lnTo>
                    <a:pt x="161" y="80"/>
                  </a:lnTo>
                  <a:lnTo>
                    <a:pt x="155" y="76"/>
                  </a:lnTo>
                  <a:lnTo>
                    <a:pt x="154" y="73"/>
                  </a:lnTo>
                  <a:lnTo>
                    <a:pt x="154" y="71"/>
                  </a:lnTo>
                  <a:lnTo>
                    <a:pt x="151" y="66"/>
                  </a:lnTo>
                  <a:lnTo>
                    <a:pt x="148" y="64"/>
                  </a:lnTo>
                  <a:lnTo>
                    <a:pt x="148" y="62"/>
                  </a:lnTo>
                  <a:lnTo>
                    <a:pt x="146" y="57"/>
                  </a:lnTo>
                  <a:lnTo>
                    <a:pt x="143" y="54"/>
                  </a:lnTo>
                  <a:lnTo>
                    <a:pt x="142" y="53"/>
                  </a:lnTo>
                  <a:lnTo>
                    <a:pt x="142" y="50"/>
                  </a:lnTo>
                  <a:lnTo>
                    <a:pt x="139" y="47"/>
                  </a:lnTo>
                  <a:lnTo>
                    <a:pt x="139" y="46"/>
                  </a:lnTo>
                  <a:lnTo>
                    <a:pt x="142" y="44"/>
                  </a:lnTo>
                  <a:lnTo>
                    <a:pt x="143" y="44"/>
                  </a:lnTo>
                  <a:lnTo>
                    <a:pt x="146" y="41"/>
                  </a:lnTo>
                  <a:lnTo>
                    <a:pt x="148" y="37"/>
                  </a:lnTo>
                  <a:lnTo>
                    <a:pt x="148" y="34"/>
                  </a:lnTo>
                  <a:lnTo>
                    <a:pt x="148" y="32"/>
                  </a:lnTo>
                  <a:lnTo>
                    <a:pt x="148" y="31"/>
                  </a:lnTo>
                  <a:lnTo>
                    <a:pt x="146" y="31"/>
                  </a:lnTo>
                  <a:lnTo>
                    <a:pt x="146" y="28"/>
                  </a:lnTo>
                  <a:lnTo>
                    <a:pt x="146" y="23"/>
                  </a:lnTo>
                  <a:lnTo>
                    <a:pt x="146" y="21"/>
                  </a:lnTo>
                  <a:lnTo>
                    <a:pt x="143" y="18"/>
                  </a:lnTo>
                  <a:lnTo>
                    <a:pt x="143" y="16"/>
                  </a:lnTo>
                  <a:lnTo>
                    <a:pt x="143" y="15"/>
                  </a:lnTo>
                  <a:lnTo>
                    <a:pt x="142" y="11"/>
                  </a:lnTo>
                  <a:lnTo>
                    <a:pt x="143" y="8"/>
                  </a:lnTo>
                  <a:lnTo>
                    <a:pt x="142" y="8"/>
                  </a:lnTo>
                  <a:lnTo>
                    <a:pt x="142" y="5"/>
                  </a:lnTo>
                  <a:lnTo>
                    <a:pt x="139" y="5"/>
                  </a:lnTo>
                  <a:lnTo>
                    <a:pt x="139" y="0"/>
                  </a:lnTo>
                  <a:lnTo>
                    <a:pt x="134" y="0"/>
                  </a:lnTo>
                  <a:lnTo>
                    <a:pt x="134" y="3"/>
                  </a:lnTo>
                  <a:lnTo>
                    <a:pt x="132" y="5"/>
                  </a:lnTo>
                  <a:lnTo>
                    <a:pt x="129" y="7"/>
                  </a:lnTo>
                  <a:lnTo>
                    <a:pt x="127" y="8"/>
                  </a:lnTo>
                  <a:lnTo>
                    <a:pt x="124" y="11"/>
                  </a:lnTo>
                  <a:lnTo>
                    <a:pt x="121" y="11"/>
                  </a:lnTo>
                  <a:lnTo>
                    <a:pt x="119" y="15"/>
                  </a:lnTo>
                  <a:lnTo>
                    <a:pt x="116" y="15"/>
                  </a:lnTo>
                  <a:lnTo>
                    <a:pt x="115" y="15"/>
                  </a:lnTo>
                  <a:lnTo>
                    <a:pt x="112" y="16"/>
                  </a:lnTo>
                  <a:lnTo>
                    <a:pt x="110" y="16"/>
                  </a:lnTo>
                  <a:lnTo>
                    <a:pt x="107" y="16"/>
                  </a:lnTo>
                  <a:lnTo>
                    <a:pt x="105" y="15"/>
                  </a:lnTo>
                  <a:lnTo>
                    <a:pt x="102" y="15"/>
                  </a:lnTo>
                  <a:lnTo>
                    <a:pt x="99" y="15"/>
                  </a:lnTo>
                  <a:lnTo>
                    <a:pt x="97" y="11"/>
                  </a:lnTo>
                  <a:lnTo>
                    <a:pt x="94" y="15"/>
                  </a:lnTo>
                  <a:lnTo>
                    <a:pt x="92" y="15"/>
                  </a:lnTo>
                  <a:lnTo>
                    <a:pt x="92" y="11"/>
                  </a:lnTo>
                  <a:lnTo>
                    <a:pt x="88" y="11"/>
                  </a:lnTo>
                  <a:lnTo>
                    <a:pt x="88" y="15"/>
                  </a:lnTo>
                  <a:lnTo>
                    <a:pt x="86" y="15"/>
                  </a:lnTo>
                  <a:lnTo>
                    <a:pt x="82" y="15"/>
                  </a:lnTo>
                  <a:lnTo>
                    <a:pt x="82" y="16"/>
                  </a:lnTo>
                  <a:lnTo>
                    <a:pt x="80" y="16"/>
                  </a:lnTo>
                  <a:lnTo>
                    <a:pt x="80" y="18"/>
                  </a:lnTo>
                  <a:lnTo>
                    <a:pt x="76" y="18"/>
                  </a:lnTo>
                  <a:lnTo>
                    <a:pt x="73" y="18"/>
                  </a:lnTo>
                  <a:lnTo>
                    <a:pt x="70" y="18"/>
                  </a:lnTo>
                  <a:lnTo>
                    <a:pt x="67" y="18"/>
                  </a:lnTo>
                  <a:lnTo>
                    <a:pt x="65" y="16"/>
                  </a:lnTo>
                  <a:lnTo>
                    <a:pt x="63" y="16"/>
                  </a:lnTo>
                  <a:lnTo>
                    <a:pt x="61" y="15"/>
                  </a:lnTo>
                  <a:lnTo>
                    <a:pt x="59" y="15"/>
                  </a:lnTo>
                  <a:lnTo>
                    <a:pt x="58" y="15"/>
                  </a:lnTo>
                  <a:lnTo>
                    <a:pt x="58" y="16"/>
                  </a:lnTo>
                  <a:lnTo>
                    <a:pt x="61" y="18"/>
                  </a:lnTo>
                  <a:lnTo>
                    <a:pt x="58" y="18"/>
                  </a:lnTo>
                  <a:lnTo>
                    <a:pt x="58" y="21"/>
                  </a:lnTo>
                  <a:lnTo>
                    <a:pt x="58" y="23"/>
                  </a:lnTo>
                  <a:lnTo>
                    <a:pt x="56" y="23"/>
                  </a:lnTo>
                  <a:lnTo>
                    <a:pt x="58" y="25"/>
                  </a:lnTo>
                  <a:lnTo>
                    <a:pt x="58" y="28"/>
                  </a:lnTo>
                  <a:lnTo>
                    <a:pt x="58" y="31"/>
                  </a:lnTo>
                  <a:lnTo>
                    <a:pt x="61" y="32"/>
                  </a:lnTo>
                  <a:lnTo>
                    <a:pt x="65" y="34"/>
                  </a:lnTo>
                  <a:lnTo>
                    <a:pt x="63" y="37"/>
                  </a:lnTo>
                  <a:lnTo>
                    <a:pt x="63" y="40"/>
                  </a:lnTo>
                  <a:lnTo>
                    <a:pt x="63" y="41"/>
                  </a:lnTo>
                  <a:lnTo>
                    <a:pt x="63" y="44"/>
                  </a:lnTo>
                  <a:lnTo>
                    <a:pt x="63" y="47"/>
                  </a:lnTo>
                  <a:lnTo>
                    <a:pt x="61" y="50"/>
                  </a:lnTo>
                  <a:lnTo>
                    <a:pt x="61" y="54"/>
                  </a:lnTo>
                  <a:lnTo>
                    <a:pt x="58" y="57"/>
                  </a:lnTo>
                  <a:lnTo>
                    <a:pt x="56" y="60"/>
                  </a:lnTo>
                  <a:lnTo>
                    <a:pt x="61" y="62"/>
                  </a:lnTo>
                  <a:lnTo>
                    <a:pt x="61" y="66"/>
                  </a:lnTo>
                  <a:lnTo>
                    <a:pt x="58" y="71"/>
                  </a:lnTo>
                  <a:lnTo>
                    <a:pt x="56" y="73"/>
                  </a:lnTo>
                  <a:lnTo>
                    <a:pt x="56" y="77"/>
                  </a:lnTo>
                  <a:lnTo>
                    <a:pt x="56" y="83"/>
                  </a:lnTo>
                  <a:lnTo>
                    <a:pt x="56" y="84"/>
                  </a:lnTo>
                  <a:lnTo>
                    <a:pt x="56" y="90"/>
                  </a:lnTo>
                  <a:lnTo>
                    <a:pt x="58" y="92"/>
                  </a:lnTo>
                  <a:lnTo>
                    <a:pt x="56" y="92"/>
                  </a:lnTo>
                  <a:lnTo>
                    <a:pt x="53" y="90"/>
                  </a:lnTo>
                  <a:lnTo>
                    <a:pt x="53" y="92"/>
                  </a:lnTo>
                  <a:lnTo>
                    <a:pt x="53" y="96"/>
                  </a:lnTo>
                  <a:lnTo>
                    <a:pt x="53" y="98"/>
                  </a:lnTo>
                  <a:lnTo>
                    <a:pt x="50" y="98"/>
                  </a:lnTo>
                  <a:lnTo>
                    <a:pt x="50" y="101"/>
                  </a:lnTo>
                  <a:lnTo>
                    <a:pt x="50" y="103"/>
                  </a:lnTo>
                  <a:lnTo>
                    <a:pt x="51" y="103"/>
                  </a:lnTo>
                  <a:lnTo>
                    <a:pt x="50" y="105"/>
                  </a:lnTo>
                  <a:lnTo>
                    <a:pt x="50" y="108"/>
                  </a:lnTo>
                  <a:lnTo>
                    <a:pt x="46" y="108"/>
                  </a:lnTo>
                  <a:lnTo>
                    <a:pt x="46" y="109"/>
                  </a:lnTo>
                  <a:lnTo>
                    <a:pt x="46" y="115"/>
                  </a:lnTo>
                  <a:lnTo>
                    <a:pt x="43" y="116"/>
                  </a:lnTo>
                  <a:lnTo>
                    <a:pt x="40" y="121"/>
                  </a:lnTo>
                  <a:lnTo>
                    <a:pt x="38" y="124"/>
                  </a:lnTo>
                  <a:lnTo>
                    <a:pt x="37" y="124"/>
                  </a:lnTo>
                  <a:lnTo>
                    <a:pt x="37" y="126"/>
                  </a:lnTo>
                  <a:lnTo>
                    <a:pt x="38" y="126"/>
                  </a:lnTo>
                  <a:lnTo>
                    <a:pt x="38" y="129"/>
                  </a:lnTo>
                  <a:lnTo>
                    <a:pt x="38" y="132"/>
                  </a:lnTo>
                  <a:lnTo>
                    <a:pt x="38" y="138"/>
                  </a:lnTo>
                  <a:lnTo>
                    <a:pt x="38" y="139"/>
                  </a:lnTo>
                  <a:lnTo>
                    <a:pt x="38" y="144"/>
                  </a:lnTo>
                  <a:lnTo>
                    <a:pt x="38" y="148"/>
                  </a:lnTo>
                  <a:lnTo>
                    <a:pt x="40" y="151"/>
                  </a:lnTo>
                  <a:lnTo>
                    <a:pt x="43" y="151"/>
                  </a:lnTo>
                  <a:lnTo>
                    <a:pt x="43" y="153"/>
                  </a:lnTo>
                  <a:lnTo>
                    <a:pt x="40" y="158"/>
                  </a:lnTo>
                  <a:lnTo>
                    <a:pt x="40" y="162"/>
                  </a:lnTo>
                  <a:lnTo>
                    <a:pt x="40" y="165"/>
                  </a:lnTo>
                  <a:lnTo>
                    <a:pt x="40" y="169"/>
                  </a:lnTo>
                  <a:lnTo>
                    <a:pt x="40" y="172"/>
                  </a:lnTo>
                  <a:lnTo>
                    <a:pt x="38" y="179"/>
                  </a:lnTo>
                  <a:lnTo>
                    <a:pt x="38" y="181"/>
                  </a:lnTo>
                  <a:lnTo>
                    <a:pt x="38" y="186"/>
                  </a:lnTo>
                  <a:lnTo>
                    <a:pt x="37" y="188"/>
                  </a:lnTo>
                  <a:lnTo>
                    <a:pt x="38" y="190"/>
                  </a:lnTo>
                  <a:lnTo>
                    <a:pt x="40" y="192"/>
                  </a:lnTo>
                  <a:lnTo>
                    <a:pt x="43" y="192"/>
                  </a:lnTo>
                  <a:lnTo>
                    <a:pt x="43" y="194"/>
                  </a:lnTo>
                  <a:lnTo>
                    <a:pt x="40" y="198"/>
                  </a:lnTo>
                  <a:lnTo>
                    <a:pt x="38" y="198"/>
                  </a:lnTo>
                  <a:lnTo>
                    <a:pt x="37" y="199"/>
                  </a:lnTo>
                  <a:lnTo>
                    <a:pt x="34" y="199"/>
                  </a:lnTo>
                  <a:lnTo>
                    <a:pt x="37" y="201"/>
                  </a:lnTo>
                  <a:lnTo>
                    <a:pt x="38" y="204"/>
                  </a:lnTo>
                  <a:lnTo>
                    <a:pt x="38" y="206"/>
                  </a:lnTo>
                  <a:lnTo>
                    <a:pt x="37" y="208"/>
                  </a:lnTo>
                  <a:lnTo>
                    <a:pt x="37" y="211"/>
                  </a:lnTo>
                  <a:lnTo>
                    <a:pt x="37" y="213"/>
                  </a:lnTo>
                  <a:lnTo>
                    <a:pt x="38" y="215"/>
                  </a:lnTo>
                  <a:lnTo>
                    <a:pt x="38" y="217"/>
                  </a:lnTo>
                  <a:lnTo>
                    <a:pt x="34" y="217"/>
                  </a:lnTo>
                  <a:lnTo>
                    <a:pt x="34" y="222"/>
                  </a:lnTo>
                  <a:lnTo>
                    <a:pt x="32" y="227"/>
                  </a:lnTo>
                  <a:lnTo>
                    <a:pt x="32" y="229"/>
                  </a:lnTo>
                  <a:lnTo>
                    <a:pt x="34" y="230"/>
                  </a:lnTo>
                  <a:lnTo>
                    <a:pt x="34" y="237"/>
                  </a:lnTo>
                  <a:lnTo>
                    <a:pt x="34" y="240"/>
                  </a:lnTo>
                  <a:lnTo>
                    <a:pt x="32" y="242"/>
                  </a:lnTo>
                  <a:lnTo>
                    <a:pt x="29" y="242"/>
                  </a:lnTo>
                  <a:lnTo>
                    <a:pt x="26" y="246"/>
                  </a:lnTo>
                  <a:lnTo>
                    <a:pt x="26" y="247"/>
                  </a:lnTo>
                  <a:lnTo>
                    <a:pt x="21" y="250"/>
                  </a:lnTo>
                  <a:lnTo>
                    <a:pt x="19" y="251"/>
                  </a:lnTo>
                  <a:lnTo>
                    <a:pt x="16" y="251"/>
                  </a:lnTo>
                  <a:lnTo>
                    <a:pt x="16" y="254"/>
                  </a:lnTo>
                  <a:lnTo>
                    <a:pt x="19" y="258"/>
                  </a:lnTo>
                  <a:lnTo>
                    <a:pt x="19" y="259"/>
                  </a:lnTo>
                  <a:lnTo>
                    <a:pt x="19" y="264"/>
                  </a:lnTo>
                  <a:lnTo>
                    <a:pt x="21" y="266"/>
                  </a:lnTo>
                  <a:lnTo>
                    <a:pt x="21" y="269"/>
                  </a:lnTo>
                  <a:lnTo>
                    <a:pt x="21" y="272"/>
                  </a:lnTo>
                  <a:lnTo>
                    <a:pt x="21" y="275"/>
                  </a:lnTo>
                  <a:lnTo>
                    <a:pt x="19" y="277"/>
                  </a:lnTo>
                  <a:lnTo>
                    <a:pt x="16" y="279"/>
                  </a:lnTo>
                  <a:lnTo>
                    <a:pt x="19" y="281"/>
                  </a:lnTo>
                  <a:lnTo>
                    <a:pt x="21" y="284"/>
                  </a:lnTo>
                  <a:lnTo>
                    <a:pt x="19" y="287"/>
                  </a:lnTo>
                  <a:lnTo>
                    <a:pt x="16" y="289"/>
                  </a:lnTo>
                  <a:lnTo>
                    <a:pt x="19" y="294"/>
                  </a:lnTo>
                  <a:lnTo>
                    <a:pt x="19" y="296"/>
                  </a:lnTo>
                  <a:lnTo>
                    <a:pt x="21" y="297"/>
                  </a:lnTo>
                  <a:lnTo>
                    <a:pt x="24" y="303"/>
                  </a:lnTo>
                  <a:lnTo>
                    <a:pt x="24" y="305"/>
                  </a:lnTo>
                  <a:lnTo>
                    <a:pt x="21" y="307"/>
                  </a:lnTo>
                  <a:lnTo>
                    <a:pt x="21" y="309"/>
                  </a:lnTo>
                  <a:lnTo>
                    <a:pt x="19" y="313"/>
                  </a:lnTo>
                  <a:lnTo>
                    <a:pt x="16" y="319"/>
                  </a:lnTo>
                  <a:lnTo>
                    <a:pt x="15" y="320"/>
                  </a:lnTo>
                  <a:lnTo>
                    <a:pt x="13" y="323"/>
                  </a:lnTo>
                  <a:lnTo>
                    <a:pt x="13" y="327"/>
                  </a:lnTo>
                  <a:lnTo>
                    <a:pt x="10" y="333"/>
                  </a:lnTo>
                  <a:lnTo>
                    <a:pt x="7" y="336"/>
                  </a:lnTo>
                  <a:lnTo>
                    <a:pt x="5" y="339"/>
                  </a:lnTo>
                  <a:lnTo>
                    <a:pt x="5" y="341"/>
                  </a:lnTo>
                  <a:lnTo>
                    <a:pt x="5" y="346"/>
                  </a:lnTo>
                  <a:lnTo>
                    <a:pt x="2" y="346"/>
                  </a:lnTo>
                  <a:lnTo>
                    <a:pt x="2" y="348"/>
                  </a:lnTo>
                  <a:lnTo>
                    <a:pt x="0" y="353"/>
                  </a:lnTo>
                  <a:lnTo>
                    <a:pt x="0" y="356"/>
                  </a:lnTo>
                  <a:lnTo>
                    <a:pt x="0" y="357"/>
                  </a:lnTo>
                  <a:lnTo>
                    <a:pt x="2" y="359"/>
                  </a:lnTo>
                  <a:lnTo>
                    <a:pt x="5" y="359"/>
                  </a:lnTo>
                  <a:lnTo>
                    <a:pt x="7" y="357"/>
                  </a:lnTo>
                  <a:lnTo>
                    <a:pt x="10" y="357"/>
                  </a:lnTo>
                  <a:lnTo>
                    <a:pt x="13" y="356"/>
                  </a:lnTo>
                  <a:lnTo>
                    <a:pt x="16" y="356"/>
                  </a:lnTo>
                  <a:lnTo>
                    <a:pt x="19" y="356"/>
                  </a:lnTo>
                  <a:lnTo>
                    <a:pt x="21" y="353"/>
                  </a:lnTo>
                  <a:lnTo>
                    <a:pt x="24" y="356"/>
                  </a:lnTo>
                  <a:lnTo>
                    <a:pt x="24" y="357"/>
                  </a:lnTo>
                  <a:lnTo>
                    <a:pt x="24" y="359"/>
                  </a:lnTo>
                  <a:lnTo>
                    <a:pt x="26" y="359"/>
                  </a:lnTo>
                  <a:lnTo>
                    <a:pt x="26" y="362"/>
                  </a:lnTo>
                  <a:lnTo>
                    <a:pt x="29" y="362"/>
                  </a:lnTo>
                  <a:lnTo>
                    <a:pt x="32" y="362"/>
                  </a:lnTo>
                  <a:lnTo>
                    <a:pt x="34" y="362"/>
                  </a:lnTo>
                  <a:lnTo>
                    <a:pt x="34" y="365"/>
                  </a:lnTo>
                  <a:lnTo>
                    <a:pt x="34" y="367"/>
                  </a:lnTo>
                  <a:lnTo>
                    <a:pt x="37" y="367"/>
                  </a:lnTo>
                  <a:lnTo>
                    <a:pt x="38" y="365"/>
                  </a:lnTo>
                  <a:lnTo>
                    <a:pt x="40" y="365"/>
                  </a:lnTo>
                  <a:lnTo>
                    <a:pt x="43" y="369"/>
                  </a:lnTo>
                  <a:lnTo>
                    <a:pt x="50" y="372"/>
                  </a:lnTo>
                  <a:lnTo>
                    <a:pt x="51" y="372"/>
                  </a:lnTo>
                  <a:lnTo>
                    <a:pt x="53" y="372"/>
                  </a:lnTo>
                  <a:lnTo>
                    <a:pt x="58" y="372"/>
                  </a:lnTo>
                  <a:lnTo>
                    <a:pt x="61" y="369"/>
                  </a:lnTo>
                  <a:lnTo>
                    <a:pt x="63" y="369"/>
                  </a:lnTo>
                  <a:lnTo>
                    <a:pt x="65" y="367"/>
                  </a:lnTo>
                  <a:lnTo>
                    <a:pt x="67" y="365"/>
                  </a:lnTo>
                  <a:lnTo>
                    <a:pt x="70" y="362"/>
                  </a:lnTo>
                  <a:lnTo>
                    <a:pt x="70" y="359"/>
                  </a:lnTo>
                  <a:lnTo>
                    <a:pt x="73" y="359"/>
                  </a:lnTo>
                  <a:lnTo>
                    <a:pt x="76" y="359"/>
                  </a:lnTo>
                  <a:lnTo>
                    <a:pt x="78" y="359"/>
                  </a:lnTo>
                  <a:lnTo>
                    <a:pt x="80" y="359"/>
                  </a:lnTo>
                  <a:lnTo>
                    <a:pt x="82" y="359"/>
                  </a:lnTo>
                  <a:lnTo>
                    <a:pt x="86" y="362"/>
                  </a:lnTo>
                  <a:lnTo>
                    <a:pt x="88" y="362"/>
                  </a:lnTo>
                  <a:lnTo>
                    <a:pt x="90" y="365"/>
                  </a:lnTo>
                  <a:lnTo>
                    <a:pt x="92" y="367"/>
                  </a:lnTo>
                  <a:lnTo>
                    <a:pt x="90" y="369"/>
                  </a:lnTo>
                  <a:lnTo>
                    <a:pt x="92" y="372"/>
                  </a:lnTo>
                  <a:lnTo>
                    <a:pt x="92" y="373"/>
                  </a:lnTo>
                  <a:lnTo>
                    <a:pt x="94" y="378"/>
                  </a:lnTo>
                  <a:lnTo>
                    <a:pt x="97" y="381"/>
                  </a:lnTo>
                  <a:lnTo>
                    <a:pt x="99" y="385"/>
                  </a:lnTo>
                  <a:lnTo>
                    <a:pt x="99" y="387"/>
                  </a:lnTo>
                  <a:lnTo>
                    <a:pt x="102" y="389"/>
                  </a:lnTo>
                  <a:lnTo>
                    <a:pt x="102" y="392"/>
                  </a:lnTo>
                  <a:lnTo>
                    <a:pt x="102" y="394"/>
                  </a:lnTo>
                  <a:lnTo>
                    <a:pt x="99" y="394"/>
                  </a:lnTo>
                  <a:lnTo>
                    <a:pt x="99" y="396"/>
                  </a:lnTo>
                  <a:lnTo>
                    <a:pt x="99" y="398"/>
                  </a:lnTo>
                  <a:lnTo>
                    <a:pt x="97" y="402"/>
                  </a:lnTo>
                  <a:lnTo>
                    <a:pt x="94" y="403"/>
                  </a:lnTo>
                  <a:lnTo>
                    <a:pt x="94" y="405"/>
                  </a:lnTo>
                  <a:lnTo>
                    <a:pt x="92" y="408"/>
                  </a:lnTo>
                  <a:lnTo>
                    <a:pt x="92" y="410"/>
                  </a:lnTo>
                  <a:lnTo>
                    <a:pt x="92" y="413"/>
                  </a:lnTo>
                  <a:lnTo>
                    <a:pt x="94" y="415"/>
                  </a:lnTo>
                  <a:lnTo>
                    <a:pt x="94" y="418"/>
                  </a:lnTo>
                  <a:lnTo>
                    <a:pt x="92" y="418"/>
                  </a:lnTo>
                  <a:lnTo>
                    <a:pt x="90" y="421"/>
                  </a:lnTo>
                  <a:lnTo>
                    <a:pt x="90" y="423"/>
                  </a:lnTo>
                  <a:lnTo>
                    <a:pt x="90" y="426"/>
                  </a:lnTo>
                  <a:lnTo>
                    <a:pt x="92" y="433"/>
                  </a:lnTo>
                  <a:lnTo>
                    <a:pt x="94" y="438"/>
                  </a:lnTo>
                  <a:lnTo>
                    <a:pt x="94" y="442"/>
                  </a:lnTo>
                  <a:lnTo>
                    <a:pt x="92" y="444"/>
                  </a:lnTo>
                  <a:lnTo>
                    <a:pt x="90" y="450"/>
                  </a:lnTo>
                  <a:lnTo>
                    <a:pt x="88" y="457"/>
                  </a:lnTo>
                  <a:lnTo>
                    <a:pt x="88" y="463"/>
                  </a:lnTo>
                  <a:lnTo>
                    <a:pt x="90" y="465"/>
                  </a:lnTo>
                  <a:lnTo>
                    <a:pt x="99" y="471"/>
                  </a:lnTo>
                  <a:lnTo>
                    <a:pt x="99" y="477"/>
                  </a:lnTo>
                  <a:lnTo>
                    <a:pt x="97" y="479"/>
                  </a:lnTo>
                  <a:lnTo>
                    <a:pt x="97" y="483"/>
                  </a:lnTo>
                  <a:lnTo>
                    <a:pt x="97" y="486"/>
                  </a:lnTo>
                  <a:lnTo>
                    <a:pt x="99" y="487"/>
                  </a:lnTo>
                  <a:lnTo>
                    <a:pt x="99" y="490"/>
                  </a:lnTo>
                  <a:lnTo>
                    <a:pt x="97" y="49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42" name="Freeform 43"/>
            <p:cNvSpPr>
              <a:spLocks/>
            </p:cNvSpPr>
            <p:nvPr/>
          </p:nvSpPr>
          <p:spPr bwMode="auto">
            <a:xfrm>
              <a:off x="1070" y="1389"/>
              <a:ext cx="282" cy="518"/>
            </a:xfrm>
            <a:custGeom>
              <a:avLst/>
              <a:gdLst>
                <a:gd name="T0" fmla="*/ 1 w 473"/>
                <a:gd name="T1" fmla="*/ 1 h 869"/>
                <a:gd name="T2" fmla="*/ 1 w 473"/>
                <a:gd name="T3" fmla="*/ 1 h 869"/>
                <a:gd name="T4" fmla="*/ 1 w 473"/>
                <a:gd name="T5" fmla="*/ 1 h 869"/>
                <a:gd name="T6" fmla="*/ 1 w 473"/>
                <a:gd name="T7" fmla="*/ 1 h 869"/>
                <a:gd name="T8" fmla="*/ 1 w 473"/>
                <a:gd name="T9" fmla="*/ 1 h 869"/>
                <a:gd name="T10" fmla="*/ 1 w 473"/>
                <a:gd name="T11" fmla="*/ 1 h 869"/>
                <a:gd name="T12" fmla="*/ 1 w 473"/>
                <a:gd name="T13" fmla="*/ 1 h 869"/>
                <a:gd name="T14" fmla="*/ 1 w 473"/>
                <a:gd name="T15" fmla="*/ 1 h 869"/>
                <a:gd name="T16" fmla="*/ 1 w 473"/>
                <a:gd name="T17" fmla="*/ 1 h 869"/>
                <a:gd name="T18" fmla="*/ 1 w 473"/>
                <a:gd name="T19" fmla="*/ 1 h 869"/>
                <a:gd name="T20" fmla="*/ 1 w 473"/>
                <a:gd name="T21" fmla="*/ 1 h 869"/>
                <a:gd name="T22" fmla="*/ 1 w 473"/>
                <a:gd name="T23" fmla="*/ 1 h 869"/>
                <a:gd name="T24" fmla="*/ 1 w 473"/>
                <a:gd name="T25" fmla="*/ 1 h 869"/>
                <a:gd name="T26" fmla="*/ 1 w 473"/>
                <a:gd name="T27" fmla="*/ 1 h 869"/>
                <a:gd name="T28" fmla="*/ 1 w 473"/>
                <a:gd name="T29" fmla="*/ 1 h 869"/>
                <a:gd name="T30" fmla="*/ 1 w 473"/>
                <a:gd name="T31" fmla="*/ 1 h 869"/>
                <a:gd name="T32" fmla="*/ 1 w 473"/>
                <a:gd name="T33" fmla="*/ 1 h 869"/>
                <a:gd name="T34" fmla="*/ 1 w 473"/>
                <a:gd name="T35" fmla="*/ 1 h 869"/>
                <a:gd name="T36" fmla="*/ 1 w 473"/>
                <a:gd name="T37" fmla="*/ 1 h 869"/>
                <a:gd name="T38" fmla="*/ 1 w 473"/>
                <a:gd name="T39" fmla="*/ 1 h 869"/>
                <a:gd name="T40" fmla="*/ 1 w 473"/>
                <a:gd name="T41" fmla="*/ 1 h 869"/>
                <a:gd name="T42" fmla="*/ 1 w 473"/>
                <a:gd name="T43" fmla="*/ 1 h 869"/>
                <a:gd name="T44" fmla="*/ 1 w 473"/>
                <a:gd name="T45" fmla="*/ 1 h 869"/>
                <a:gd name="T46" fmla="*/ 1 w 473"/>
                <a:gd name="T47" fmla="*/ 1 h 869"/>
                <a:gd name="T48" fmla="*/ 1 w 473"/>
                <a:gd name="T49" fmla="*/ 1 h 869"/>
                <a:gd name="T50" fmla="*/ 1 w 473"/>
                <a:gd name="T51" fmla="*/ 1 h 869"/>
                <a:gd name="T52" fmla="*/ 1 w 473"/>
                <a:gd name="T53" fmla="*/ 1 h 869"/>
                <a:gd name="T54" fmla="*/ 1 w 473"/>
                <a:gd name="T55" fmla="*/ 1 h 869"/>
                <a:gd name="T56" fmla="*/ 1 w 473"/>
                <a:gd name="T57" fmla="*/ 1 h 869"/>
                <a:gd name="T58" fmla="*/ 1 w 473"/>
                <a:gd name="T59" fmla="*/ 1 h 869"/>
                <a:gd name="T60" fmla="*/ 1 w 473"/>
                <a:gd name="T61" fmla="*/ 1 h 869"/>
                <a:gd name="T62" fmla="*/ 1 w 473"/>
                <a:gd name="T63" fmla="*/ 1 h 869"/>
                <a:gd name="T64" fmla="*/ 1 w 473"/>
                <a:gd name="T65" fmla="*/ 1 h 869"/>
                <a:gd name="T66" fmla="*/ 1 w 473"/>
                <a:gd name="T67" fmla="*/ 1 h 869"/>
                <a:gd name="T68" fmla="*/ 1 w 473"/>
                <a:gd name="T69" fmla="*/ 1 h 869"/>
                <a:gd name="T70" fmla="*/ 0 w 473"/>
                <a:gd name="T71" fmla="*/ 1 h 869"/>
                <a:gd name="T72" fmla="*/ 1 w 473"/>
                <a:gd name="T73" fmla="*/ 1 h 869"/>
                <a:gd name="T74" fmla="*/ 1 w 473"/>
                <a:gd name="T75" fmla="*/ 1 h 869"/>
                <a:gd name="T76" fmla="*/ 1 w 473"/>
                <a:gd name="T77" fmla="*/ 1 h 869"/>
                <a:gd name="T78" fmla="*/ 1 w 473"/>
                <a:gd name="T79" fmla="*/ 1 h 869"/>
                <a:gd name="T80" fmla="*/ 1 w 473"/>
                <a:gd name="T81" fmla="*/ 1 h 869"/>
                <a:gd name="T82" fmla="*/ 1 w 473"/>
                <a:gd name="T83" fmla="*/ 1 h 869"/>
                <a:gd name="T84" fmla="*/ 1 w 473"/>
                <a:gd name="T85" fmla="*/ 1 h 869"/>
                <a:gd name="T86" fmla="*/ 1 w 473"/>
                <a:gd name="T87" fmla="*/ 1 h 869"/>
                <a:gd name="T88" fmla="*/ 1 w 473"/>
                <a:gd name="T89" fmla="*/ 1 h 869"/>
                <a:gd name="T90" fmla="*/ 1 w 473"/>
                <a:gd name="T91" fmla="*/ 1 h 869"/>
                <a:gd name="T92" fmla="*/ 1 w 473"/>
                <a:gd name="T93" fmla="*/ 1 h 869"/>
                <a:gd name="T94" fmla="*/ 1 w 473"/>
                <a:gd name="T95" fmla="*/ 1 h 869"/>
                <a:gd name="T96" fmla="*/ 1 w 473"/>
                <a:gd name="T97" fmla="*/ 1 h 869"/>
                <a:gd name="T98" fmla="*/ 1 w 473"/>
                <a:gd name="T99" fmla="*/ 1 h 869"/>
                <a:gd name="T100" fmla="*/ 1 w 473"/>
                <a:gd name="T101" fmla="*/ 1 h 869"/>
                <a:gd name="T102" fmla="*/ 1 w 473"/>
                <a:gd name="T103" fmla="*/ 1 h 869"/>
                <a:gd name="T104" fmla="*/ 1 w 473"/>
                <a:gd name="T105" fmla="*/ 1 h 869"/>
                <a:gd name="T106" fmla="*/ 1 w 473"/>
                <a:gd name="T107" fmla="*/ 1 h 869"/>
                <a:gd name="T108" fmla="*/ 1 w 473"/>
                <a:gd name="T109" fmla="*/ 1 h 869"/>
                <a:gd name="T110" fmla="*/ 1 w 473"/>
                <a:gd name="T111" fmla="*/ 1 h 869"/>
                <a:gd name="T112" fmla="*/ 1 w 473"/>
                <a:gd name="T113" fmla="*/ 1 h 869"/>
                <a:gd name="T114" fmla="*/ 1 w 473"/>
                <a:gd name="T115" fmla="*/ 1 h 869"/>
                <a:gd name="T116" fmla="*/ 1 w 473"/>
                <a:gd name="T117" fmla="*/ 1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3"/>
                <a:gd name="T178" fmla="*/ 0 h 869"/>
                <a:gd name="T179" fmla="*/ 473 w 473"/>
                <a:gd name="T180" fmla="*/ 869 h 8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3" h="869">
                  <a:moveTo>
                    <a:pt x="445" y="416"/>
                  </a:moveTo>
                  <a:lnTo>
                    <a:pt x="445" y="418"/>
                  </a:lnTo>
                  <a:lnTo>
                    <a:pt x="445" y="426"/>
                  </a:lnTo>
                  <a:lnTo>
                    <a:pt x="442" y="427"/>
                  </a:lnTo>
                  <a:lnTo>
                    <a:pt x="445" y="434"/>
                  </a:lnTo>
                  <a:lnTo>
                    <a:pt x="447" y="439"/>
                  </a:lnTo>
                  <a:lnTo>
                    <a:pt x="449" y="443"/>
                  </a:lnTo>
                  <a:lnTo>
                    <a:pt x="449" y="447"/>
                  </a:lnTo>
                  <a:lnTo>
                    <a:pt x="452" y="447"/>
                  </a:lnTo>
                  <a:lnTo>
                    <a:pt x="457" y="455"/>
                  </a:lnTo>
                  <a:lnTo>
                    <a:pt x="459" y="456"/>
                  </a:lnTo>
                  <a:lnTo>
                    <a:pt x="459" y="463"/>
                  </a:lnTo>
                  <a:lnTo>
                    <a:pt x="459" y="468"/>
                  </a:lnTo>
                  <a:lnTo>
                    <a:pt x="459" y="471"/>
                  </a:lnTo>
                  <a:lnTo>
                    <a:pt x="457" y="476"/>
                  </a:lnTo>
                  <a:lnTo>
                    <a:pt x="457" y="477"/>
                  </a:lnTo>
                  <a:lnTo>
                    <a:pt x="457" y="482"/>
                  </a:lnTo>
                  <a:lnTo>
                    <a:pt x="455" y="487"/>
                  </a:lnTo>
                  <a:lnTo>
                    <a:pt x="455" y="489"/>
                  </a:lnTo>
                  <a:lnTo>
                    <a:pt x="455" y="494"/>
                  </a:lnTo>
                  <a:lnTo>
                    <a:pt x="457" y="499"/>
                  </a:lnTo>
                  <a:lnTo>
                    <a:pt x="459" y="503"/>
                  </a:lnTo>
                  <a:lnTo>
                    <a:pt x="462" y="505"/>
                  </a:lnTo>
                  <a:lnTo>
                    <a:pt x="462" y="509"/>
                  </a:lnTo>
                  <a:lnTo>
                    <a:pt x="462" y="515"/>
                  </a:lnTo>
                  <a:lnTo>
                    <a:pt x="462" y="518"/>
                  </a:lnTo>
                  <a:lnTo>
                    <a:pt x="465" y="524"/>
                  </a:lnTo>
                  <a:lnTo>
                    <a:pt x="466" y="528"/>
                  </a:lnTo>
                  <a:lnTo>
                    <a:pt x="469" y="530"/>
                  </a:lnTo>
                  <a:lnTo>
                    <a:pt x="469" y="535"/>
                  </a:lnTo>
                  <a:lnTo>
                    <a:pt x="472" y="535"/>
                  </a:lnTo>
                  <a:lnTo>
                    <a:pt x="472" y="539"/>
                  </a:lnTo>
                  <a:lnTo>
                    <a:pt x="472" y="548"/>
                  </a:lnTo>
                  <a:lnTo>
                    <a:pt x="469" y="553"/>
                  </a:lnTo>
                  <a:lnTo>
                    <a:pt x="469" y="558"/>
                  </a:lnTo>
                  <a:lnTo>
                    <a:pt x="469" y="563"/>
                  </a:lnTo>
                  <a:lnTo>
                    <a:pt x="472" y="569"/>
                  </a:lnTo>
                  <a:lnTo>
                    <a:pt x="472" y="571"/>
                  </a:lnTo>
                  <a:lnTo>
                    <a:pt x="472" y="574"/>
                  </a:lnTo>
                  <a:lnTo>
                    <a:pt x="469" y="576"/>
                  </a:lnTo>
                  <a:lnTo>
                    <a:pt x="472" y="584"/>
                  </a:lnTo>
                  <a:lnTo>
                    <a:pt x="469" y="585"/>
                  </a:lnTo>
                  <a:lnTo>
                    <a:pt x="466" y="589"/>
                  </a:lnTo>
                  <a:lnTo>
                    <a:pt x="465" y="591"/>
                  </a:lnTo>
                  <a:lnTo>
                    <a:pt x="462" y="594"/>
                  </a:lnTo>
                  <a:lnTo>
                    <a:pt x="462" y="597"/>
                  </a:lnTo>
                  <a:lnTo>
                    <a:pt x="465" y="598"/>
                  </a:lnTo>
                  <a:lnTo>
                    <a:pt x="465" y="603"/>
                  </a:lnTo>
                  <a:lnTo>
                    <a:pt x="465" y="606"/>
                  </a:lnTo>
                  <a:lnTo>
                    <a:pt x="462" y="606"/>
                  </a:lnTo>
                  <a:lnTo>
                    <a:pt x="462" y="608"/>
                  </a:lnTo>
                  <a:lnTo>
                    <a:pt x="459" y="608"/>
                  </a:lnTo>
                  <a:lnTo>
                    <a:pt x="459" y="610"/>
                  </a:lnTo>
                  <a:lnTo>
                    <a:pt x="455" y="612"/>
                  </a:lnTo>
                  <a:lnTo>
                    <a:pt x="452" y="615"/>
                  </a:lnTo>
                  <a:lnTo>
                    <a:pt x="449" y="616"/>
                  </a:lnTo>
                  <a:lnTo>
                    <a:pt x="445" y="619"/>
                  </a:lnTo>
                  <a:lnTo>
                    <a:pt x="445" y="621"/>
                  </a:lnTo>
                  <a:lnTo>
                    <a:pt x="442" y="621"/>
                  </a:lnTo>
                  <a:lnTo>
                    <a:pt x="442" y="624"/>
                  </a:lnTo>
                  <a:lnTo>
                    <a:pt x="442" y="626"/>
                  </a:lnTo>
                  <a:lnTo>
                    <a:pt x="442" y="628"/>
                  </a:lnTo>
                  <a:lnTo>
                    <a:pt x="442" y="633"/>
                  </a:lnTo>
                  <a:lnTo>
                    <a:pt x="442" y="636"/>
                  </a:lnTo>
                  <a:lnTo>
                    <a:pt x="442" y="639"/>
                  </a:lnTo>
                  <a:lnTo>
                    <a:pt x="445" y="647"/>
                  </a:lnTo>
                  <a:lnTo>
                    <a:pt x="447" y="652"/>
                  </a:lnTo>
                  <a:lnTo>
                    <a:pt x="449" y="656"/>
                  </a:lnTo>
                  <a:lnTo>
                    <a:pt x="449" y="660"/>
                  </a:lnTo>
                  <a:lnTo>
                    <a:pt x="452" y="668"/>
                  </a:lnTo>
                  <a:lnTo>
                    <a:pt x="452" y="672"/>
                  </a:lnTo>
                  <a:lnTo>
                    <a:pt x="452" y="675"/>
                  </a:lnTo>
                  <a:lnTo>
                    <a:pt x="455" y="681"/>
                  </a:lnTo>
                  <a:lnTo>
                    <a:pt x="457" y="687"/>
                  </a:lnTo>
                  <a:lnTo>
                    <a:pt x="459" y="690"/>
                  </a:lnTo>
                  <a:lnTo>
                    <a:pt x="459" y="695"/>
                  </a:lnTo>
                  <a:lnTo>
                    <a:pt x="457" y="696"/>
                  </a:lnTo>
                  <a:lnTo>
                    <a:pt x="455" y="698"/>
                  </a:lnTo>
                  <a:lnTo>
                    <a:pt x="455" y="706"/>
                  </a:lnTo>
                  <a:lnTo>
                    <a:pt x="455" y="708"/>
                  </a:lnTo>
                  <a:lnTo>
                    <a:pt x="455" y="710"/>
                  </a:lnTo>
                  <a:lnTo>
                    <a:pt x="455" y="715"/>
                  </a:lnTo>
                  <a:lnTo>
                    <a:pt x="455" y="721"/>
                  </a:lnTo>
                  <a:lnTo>
                    <a:pt x="452" y="727"/>
                  </a:lnTo>
                  <a:lnTo>
                    <a:pt x="449" y="728"/>
                  </a:lnTo>
                  <a:lnTo>
                    <a:pt x="449" y="731"/>
                  </a:lnTo>
                  <a:lnTo>
                    <a:pt x="447" y="736"/>
                  </a:lnTo>
                  <a:lnTo>
                    <a:pt x="442" y="744"/>
                  </a:lnTo>
                  <a:lnTo>
                    <a:pt x="441" y="747"/>
                  </a:lnTo>
                  <a:lnTo>
                    <a:pt x="438" y="751"/>
                  </a:lnTo>
                  <a:lnTo>
                    <a:pt x="432" y="757"/>
                  </a:lnTo>
                  <a:lnTo>
                    <a:pt x="430" y="758"/>
                  </a:lnTo>
                  <a:lnTo>
                    <a:pt x="432" y="763"/>
                  </a:lnTo>
                  <a:lnTo>
                    <a:pt x="432" y="765"/>
                  </a:lnTo>
                  <a:lnTo>
                    <a:pt x="432" y="774"/>
                  </a:lnTo>
                  <a:lnTo>
                    <a:pt x="432" y="777"/>
                  </a:lnTo>
                  <a:lnTo>
                    <a:pt x="430" y="784"/>
                  </a:lnTo>
                  <a:lnTo>
                    <a:pt x="430" y="792"/>
                  </a:lnTo>
                  <a:lnTo>
                    <a:pt x="428" y="794"/>
                  </a:lnTo>
                  <a:lnTo>
                    <a:pt x="428" y="796"/>
                  </a:lnTo>
                  <a:lnTo>
                    <a:pt x="425" y="800"/>
                  </a:lnTo>
                  <a:lnTo>
                    <a:pt x="428" y="803"/>
                  </a:lnTo>
                  <a:lnTo>
                    <a:pt x="354" y="865"/>
                  </a:lnTo>
                  <a:lnTo>
                    <a:pt x="351" y="865"/>
                  </a:lnTo>
                  <a:lnTo>
                    <a:pt x="349" y="865"/>
                  </a:lnTo>
                  <a:lnTo>
                    <a:pt x="347" y="868"/>
                  </a:lnTo>
                  <a:lnTo>
                    <a:pt x="345" y="868"/>
                  </a:lnTo>
                  <a:lnTo>
                    <a:pt x="345" y="865"/>
                  </a:lnTo>
                  <a:lnTo>
                    <a:pt x="342" y="865"/>
                  </a:lnTo>
                  <a:lnTo>
                    <a:pt x="339" y="868"/>
                  </a:lnTo>
                  <a:lnTo>
                    <a:pt x="336" y="868"/>
                  </a:lnTo>
                  <a:lnTo>
                    <a:pt x="332" y="868"/>
                  </a:lnTo>
                  <a:lnTo>
                    <a:pt x="330" y="865"/>
                  </a:lnTo>
                  <a:lnTo>
                    <a:pt x="327" y="863"/>
                  </a:lnTo>
                  <a:lnTo>
                    <a:pt x="324" y="863"/>
                  </a:lnTo>
                  <a:lnTo>
                    <a:pt x="324" y="861"/>
                  </a:lnTo>
                  <a:lnTo>
                    <a:pt x="324" y="859"/>
                  </a:lnTo>
                  <a:lnTo>
                    <a:pt x="324" y="854"/>
                  </a:lnTo>
                  <a:lnTo>
                    <a:pt x="323" y="849"/>
                  </a:lnTo>
                  <a:lnTo>
                    <a:pt x="320" y="847"/>
                  </a:lnTo>
                  <a:lnTo>
                    <a:pt x="318" y="842"/>
                  </a:lnTo>
                  <a:lnTo>
                    <a:pt x="315" y="839"/>
                  </a:lnTo>
                  <a:lnTo>
                    <a:pt x="315" y="833"/>
                  </a:lnTo>
                  <a:lnTo>
                    <a:pt x="312" y="829"/>
                  </a:lnTo>
                  <a:lnTo>
                    <a:pt x="309" y="824"/>
                  </a:lnTo>
                  <a:lnTo>
                    <a:pt x="309" y="819"/>
                  </a:lnTo>
                  <a:lnTo>
                    <a:pt x="312" y="815"/>
                  </a:lnTo>
                  <a:lnTo>
                    <a:pt x="312" y="808"/>
                  </a:lnTo>
                  <a:lnTo>
                    <a:pt x="312" y="806"/>
                  </a:lnTo>
                  <a:lnTo>
                    <a:pt x="312" y="803"/>
                  </a:lnTo>
                  <a:lnTo>
                    <a:pt x="309" y="800"/>
                  </a:lnTo>
                  <a:lnTo>
                    <a:pt x="309" y="794"/>
                  </a:lnTo>
                  <a:lnTo>
                    <a:pt x="309" y="792"/>
                  </a:lnTo>
                  <a:lnTo>
                    <a:pt x="312" y="790"/>
                  </a:lnTo>
                  <a:lnTo>
                    <a:pt x="315" y="789"/>
                  </a:lnTo>
                  <a:lnTo>
                    <a:pt x="318" y="784"/>
                  </a:lnTo>
                  <a:lnTo>
                    <a:pt x="320" y="784"/>
                  </a:lnTo>
                  <a:lnTo>
                    <a:pt x="323" y="783"/>
                  </a:lnTo>
                  <a:lnTo>
                    <a:pt x="324" y="781"/>
                  </a:lnTo>
                  <a:lnTo>
                    <a:pt x="327" y="779"/>
                  </a:lnTo>
                  <a:lnTo>
                    <a:pt x="327" y="777"/>
                  </a:lnTo>
                  <a:lnTo>
                    <a:pt x="324" y="771"/>
                  </a:lnTo>
                  <a:lnTo>
                    <a:pt x="323" y="770"/>
                  </a:lnTo>
                  <a:lnTo>
                    <a:pt x="323" y="768"/>
                  </a:lnTo>
                  <a:lnTo>
                    <a:pt x="323" y="765"/>
                  </a:lnTo>
                  <a:lnTo>
                    <a:pt x="323" y="760"/>
                  </a:lnTo>
                  <a:lnTo>
                    <a:pt x="320" y="758"/>
                  </a:lnTo>
                  <a:lnTo>
                    <a:pt x="320" y="757"/>
                  </a:lnTo>
                  <a:lnTo>
                    <a:pt x="318" y="758"/>
                  </a:lnTo>
                  <a:lnTo>
                    <a:pt x="315" y="760"/>
                  </a:lnTo>
                  <a:lnTo>
                    <a:pt x="315" y="763"/>
                  </a:lnTo>
                  <a:lnTo>
                    <a:pt x="312" y="765"/>
                  </a:lnTo>
                  <a:lnTo>
                    <a:pt x="309" y="768"/>
                  </a:lnTo>
                  <a:lnTo>
                    <a:pt x="309" y="770"/>
                  </a:lnTo>
                  <a:lnTo>
                    <a:pt x="309" y="774"/>
                  </a:lnTo>
                  <a:lnTo>
                    <a:pt x="308" y="777"/>
                  </a:lnTo>
                  <a:lnTo>
                    <a:pt x="303" y="781"/>
                  </a:lnTo>
                  <a:lnTo>
                    <a:pt x="301" y="783"/>
                  </a:lnTo>
                  <a:lnTo>
                    <a:pt x="301" y="784"/>
                  </a:lnTo>
                  <a:lnTo>
                    <a:pt x="301" y="789"/>
                  </a:lnTo>
                  <a:lnTo>
                    <a:pt x="298" y="790"/>
                  </a:lnTo>
                  <a:lnTo>
                    <a:pt x="296" y="790"/>
                  </a:lnTo>
                  <a:lnTo>
                    <a:pt x="293" y="790"/>
                  </a:lnTo>
                  <a:lnTo>
                    <a:pt x="290" y="790"/>
                  </a:lnTo>
                  <a:lnTo>
                    <a:pt x="288" y="790"/>
                  </a:lnTo>
                  <a:lnTo>
                    <a:pt x="288" y="789"/>
                  </a:lnTo>
                  <a:lnTo>
                    <a:pt x="285" y="789"/>
                  </a:lnTo>
                  <a:lnTo>
                    <a:pt x="285" y="783"/>
                  </a:lnTo>
                  <a:lnTo>
                    <a:pt x="282" y="781"/>
                  </a:lnTo>
                  <a:lnTo>
                    <a:pt x="279" y="779"/>
                  </a:lnTo>
                  <a:lnTo>
                    <a:pt x="276" y="779"/>
                  </a:lnTo>
                  <a:lnTo>
                    <a:pt x="273" y="774"/>
                  </a:lnTo>
                  <a:lnTo>
                    <a:pt x="270" y="774"/>
                  </a:lnTo>
                  <a:lnTo>
                    <a:pt x="270" y="771"/>
                  </a:lnTo>
                  <a:lnTo>
                    <a:pt x="269" y="770"/>
                  </a:lnTo>
                  <a:lnTo>
                    <a:pt x="269" y="768"/>
                  </a:lnTo>
                  <a:lnTo>
                    <a:pt x="266" y="768"/>
                  </a:lnTo>
                  <a:lnTo>
                    <a:pt x="266" y="765"/>
                  </a:lnTo>
                  <a:lnTo>
                    <a:pt x="263" y="760"/>
                  </a:lnTo>
                  <a:lnTo>
                    <a:pt x="266" y="757"/>
                  </a:lnTo>
                  <a:lnTo>
                    <a:pt x="269" y="751"/>
                  </a:lnTo>
                  <a:lnTo>
                    <a:pt x="273" y="740"/>
                  </a:lnTo>
                  <a:lnTo>
                    <a:pt x="276" y="736"/>
                  </a:lnTo>
                  <a:lnTo>
                    <a:pt x="276" y="731"/>
                  </a:lnTo>
                  <a:lnTo>
                    <a:pt x="276" y="727"/>
                  </a:lnTo>
                  <a:lnTo>
                    <a:pt x="279" y="721"/>
                  </a:lnTo>
                  <a:lnTo>
                    <a:pt x="282" y="721"/>
                  </a:lnTo>
                  <a:lnTo>
                    <a:pt x="285" y="719"/>
                  </a:lnTo>
                  <a:lnTo>
                    <a:pt x="288" y="715"/>
                  </a:lnTo>
                  <a:lnTo>
                    <a:pt x="296" y="708"/>
                  </a:lnTo>
                  <a:lnTo>
                    <a:pt x="298" y="704"/>
                  </a:lnTo>
                  <a:lnTo>
                    <a:pt x="298" y="702"/>
                  </a:lnTo>
                  <a:lnTo>
                    <a:pt x="293" y="696"/>
                  </a:lnTo>
                  <a:lnTo>
                    <a:pt x="288" y="695"/>
                  </a:lnTo>
                  <a:lnTo>
                    <a:pt x="288" y="687"/>
                  </a:lnTo>
                  <a:lnTo>
                    <a:pt x="285" y="681"/>
                  </a:lnTo>
                  <a:lnTo>
                    <a:pt x="285" y="675"/>
                  </a:lnTo>
                  <a:lnTo>
                    <a:pt x="282" y="668"/>
                  </a:lnTo>
                  <a:lnTo>
                    <a:pt x="282" y="660"/>
                  </a:lnTo>
                  <a:lnTo>
                    <a:pt x="282" y="658"/>
                  </a:lnTo>
                  <a:lnTo>
                    <a:pt x="282" y="652"/>
                  </a:lnTo>
                  <a:lnTo>
                    <a:pt x="276" y="649"/>
                  </a:lnTo>
                  <a:lnTo>
                    <a:pt x="269" y="639"/>
                  </a:lnTo>
                  <a:lnTo>
                    <a:pt x="261" y="636"/>
                  </a:lnTo>
                  <a:lnTo>
                    <a:pt x="255" y="630"/>
                  </a:lnTo>
                  <a:lnTo>
                    <a:pt x="249" y="624"/>
                  </a:lnTo>
                  <a:lnTo>
                    <a:pt x="242" y="619"/>
                  </a:lnTo>
                  <a:lnTo>
                    <a:pt x="236" y="612"/>
                  </a:lnTo>
                  <a:lnTo>
                    <a:pt x="231" y="608"/>
                  </a:lnTo>
                  <a:lnTo>
                    <a:pt x="224" y="603"/>
                  </a:lnTo>
                  <a:lnTo>
                    <a:pt x="222" y="600"/>
                  </a:lnTo>
                  <a:lnTo>
                    <a:pt x="222" y="598"/>
                  </a:lnTo>
                  <a:lnTo>
                    <a:pt x="217" y="597"/>
                  </a:lnTo>
                  <a:lnTo>
                    <a:pt x="215" y="594"/>
                  </a:lnTo>
                  <a:lnTo>
                    <a:pt x="212" y="591"/>
                  </a:lnTo>
                  <a:lnTo>
                    <a:pt x="209" y="591"/>
                  </a:lnTo>
                  <a:lnTo>
                    <a:pt x="212" y="589"/>
                  </a:lnTo>
                  <a:lnTo>
                    <a:pt x="215" y="589"/>
                  </a:lnTo>
                  <a:lnTo>
                    <a:pt x="220" y="589"/>
                  </a:lnTo>
                  <a:lnTo>
                    <a:pt x="222" y="587"/>
                  </a:lnTo>
                  <a:lnTo>
                    <a:pt x="224" y="584"/>
                  </a:lnTo>
                  <a:lnTo>
                    <a:pt x="224" y="581"/>
                  </a:lnTo>
                  <a:lnTo>
                    <a:pt x="228" y="577"/>
                  </a:lnTo>
                  <a:lnTo>
                    <a:pt x="231" y="576"/>
                  </a:lnTo>
                  <a:lnTo>
                    <a:pt x="231" y="574"/>
                  </a:lnTo>
                  <a:lnTo>
                    <a:pt x="236" y="571"/>
                  </a:lnTo>
                  <a:lnTo>
                    <a:pt x="242" y="569"/>
                  </a:lnTo>
                  <a:lnTo>
                    <a:pt x="244" y="569"/>
                  </a:lnTo>
                  <a:lnTo>
                    <a:pt x="249" y="571"/>
                  </a:lnTo>
                  <a:lnTo>
                    <a:pt x="254" y="569"/>
                  </a:lnTo>
                  <a:lnTo>
                    <a:pt x="254" y="566"/>
                  </a:lnTo>
                  <a:lnTo>
                    <a:pt x="255" y="564"/>
                  </a:lnTo>
                  <a:lnTo>
                    <a:pt x="258" y="564"/>
                  </a:lnTo>
                  <a:lnTo>
                    <a:pt x="261" y="564"/>
                  </a:lnTo>
                  <a:lnTo>
                    <a:pt x="261" y="560"/>
                  </a:lnTo>
                  <a:lnTo>
                    <a:pt x="263" y="551"/>
                  </a:lnTo>
                  <a:lnTo>
                    <a:pt x="266" y="551"/>
                  </a:lnTo>
                  <a:lnTo>
                    <a:pt x="269" y="553"/>
                  </a:lnTo>
                  <a:lnTo>
                    <a:pt x="270" y="553"/>
                  </a:lnTo>
                  <a:lnTo>
                    <a:pt x="273" y="551"/>
                  </a:lnTo>
                  <a:lnTo>
                    <a:pt x="273" y="548"/>
                  </a:lnTo>
                  <a:lnTo>
                    <a:pt x="273" y="547"/>
                  </a:lnTo>
                  <a:lnTo>
                    <a:pt x="276" y="545"/>
                  </a:lnTo>
                  <a:lnTo>
                    <a:pt x="276" y="541"/>
                  </a:lnTo>
                  <a:lnTo>
                    <a:pt x="279" y="539"/>
                  </a:lnTo>
                  <a:lnTo>
                    <a:pt x="279" y="537"/>
                  </a:lnTo>
                  <a:lnTo>
                    <a:pt x="279" y="533"/>
                  </a:lnTo>
                  <a:lnTo>
                    <a:pt x="276" y="528"/>
                  </a:lnTo>
                  <a:lnTo>
                    <a:pt x="276" y="526"/>
                  </a:lnTo>
                  <a:lnTo>
                    <a:pt x="276" y="524"/>
                  </a:lnTo>
                  <a:lnTo>
                    <a:pt x="273" y="522"/>
                  </a:lnTo>
                  <a:lnTo>
                    <a:pt x="270" y="518"/>
                  </a:lnTo>
                  <a:lnTo>
                    <a:pt x="269" y="515"/>
                  </a:lnTo>
                  <a:lnTo>
                    <a:pt x="270" y="512"/>
                  </a:lnTo>
                  <a:lnTo>
                    <a:pt x="270" y="509"/>
                  </a:lnTo>
                  <a:lnTo>
                    <a:pt x="269" y="505"/>
                  </a:lnTo>
                  <a:lnTo>
                    <a:pt x="266" y="505"/>
                  </a:lnTo>
                  <a:lnTo>
                    <a:pt x="266" y="500"/>
                  </a:lnTo>
                  <a:lnTo>
                    <a:pt x="266" y="495"/>
                  </a:lnTo>
                  <a:lnTo>
                    <a:pt x="266" y="492"/>
                  </a:lnTo>
                  <a:lnTo>
                    <a:pt x="263" y="487"/>
                  </a:lnTo>
                  <a:lnTo>
                    <a:pt x="263" y="485"/>
                  </a:lnTo>
                  <a:lnTo>
                    <a:pt x="263" y="479"/>
                  </a:lnTo>
                  <a:lnTo>
                    <a:pt x="261" y="476"/>
                  </a:lnTo>
                  <a:lnTo>
                    <a:pt x="261" y="471"/>
                  </a:lnTo>
                  <a:lnTo>
                    <a:pt x="263" y="471"/>
                  </a:lnTo>
                  <a:lnTo>
                    <a:pt x="263" y="468"/>
                  </a:lnTo>
                  <a:lnTo>
                    <a:pt x="266" y="468"/>
                  </a:lnTo>
                  <a:lnTo>
                    <a:pt x="269" y="466"/>
                  </a:lnTo>
                  <a:lnTo>
                    <a:pt x="273" y="465"/>
                  </a:lnTo>
                  <a:lnTo>
                    <a:pt x="273" y="459"/>
                  </a:lnTo>
                  <a:lnTo>
                    <a:pt x="273" y="455"/>
                  </a:lnTo>
                  <a:lnTo>
                    <a:pt x="273" y="451"/>
                  </a:lnTo>
                  <a:lnTo>
                    <a:pt x="273" y="447"/>
                  </a:lnTo>
                  <a:lnTo>
                    <a:pt x="270" y="443"/>
                  </a:lnTo>
                  <a:lnTo>
                    <a:pt x="269" y="439"/>
                  </a:lnTo>
                  <a:lnTo>
                    <a:pt x="263" y="434"/>
                  </a:lnTo>
                  <a:lnTo>
                    <a:pt x="263" y="432"/>
                  </a:lnTo>
                  <a:lnTo>
                    <a:pt x="255" y="421"/>
                  </a:lnTo>
                  <a:lnTo>
                    <a:pt x="251" y="414"/>
                  </a:lnTo>
                  <a:lnTo>
                    <a:pt x="244" y="409"/>
                  </a:lnTo>
                  <a:lnTo>
                    <a:pt x="241" y="406"/>
                  </a:lnTo>
                  <a:lnTo>
                    <a:pt x="234" y="405"/>
                  </a:lnTo>
                  <a:lnTo>
                    <a:pt x="228" y="405"/>
                  </a:lnTo>
                  <a:lnTo>
                    <a:pt x="224" y="403"/>
                  </a:lnTo>
                  <a:lnTo>
                    <a:pt x="220" y="401"/>
                  </a:lnTo>
                  <a:lnTo>
                    <a:pt x="217" y="397"/>
                  </a:lnTo>
                  <a:lnTo>
                    <a:pt x="215" y="395"/>
                  </a:lnTo>
                  <a:lnTo>
                    <a:pt x="212" y="393"/>
                  </a:lnTo>
                  <a:lnTo>
                    <a:pt x="209" y="391"/>
                  </a:lnTo>
                  <a:lnTo>
                    <a:pt x="207" y="386"/>
                  </a:lnTo>
                  <a:lnTo>
                    <a:pt x="207" y="383"/>
                  </a:lnTo>
                  <a:lnTo>
                    <a:pt x="203" y="380"/>
                  </a:lnTo>
                  <a:lnTo>
                    <a:pt x="198" y="373"/>
                  </a:lnTo>
                  <a:lnTo>
                    <a:pt x="195" y="369"/>
                  </a:lnTo>
                  <a:lnTo>
                    <a:pt x="195" y="366"/>
                  </a:lnTo>
                  <a:lnTo>
                    <a:pt x="193" y="364"/>
                  </a:lnTo>
                  <a:lnTo>
                    <a:pt x="193" y="361"/>
                  </a:lnTo>
                  <a:lnTo>
                    <a:pt x="192" y="360"/>
                  </a:lnTo>
                  <a:lnTo>
                    <a:pt x="190" y="357"/>
                  </a:lnTo>
                  <a:lnTo>
                    <a:pt x="190" y="355"/>
                  </a:lnTo>
                  <a:lnTo>
                    <a:pt x="188" y="353"/>
                  </a:lnTo>
                  <a:lnTo>
                    <a:pt x="188" y="345"/>
                  </a:lnTo>
                  <a:lnTo>
                    <a:pt x="188" y="344"/>
                  </a:lnTo>
                  <a:lnTo>
                    <a:pt x="188" y="338"/>
                  </a:lnTo>
                  <a:lnTo>
                    <a:pt x="188" y="332"/>
                  </a:lnTo>
                  <a:lnTo>
                    <a:pt x="188" y="326"/>
                  </a:lnTo>
                  <a:lnTo>
                    <a:pt x="188" y="321"/>
                  </a:lnTo>
                  <a:lnTo>
                    <a:pt x="188" y="316"/>
                  </a:lnTo>
                  <a:lnTo>
                    <a:pt x="188" y="313"/>
                  </a:lnTo>
                  <a:lnTo>
                    <a:pt x="185" y="311"/>
                  </a:lnTo>
                  <a:lnTo>
                    <a:pt x="182" y="309"/>
                  </a:lnTo>
                  <a:lnTo>
                    <a:pt x="181" y="309"/>
                  </a:lnTo>
                  <a:lnTo>
                    <a:pt x="181" y="306"/>
                  </a:lnTo>
                  <a:lnTo>
                    <a:pt x="178" y="306"/>
                  </a:lnTo>
                  <a:lnTo>
                    <a:pt x="178" y="301"/>
                  </a:lnTo>
                  <a:lnTo>
                    <a:pt x="174" y="300"/>
                  </a:lnTo>
                  <a:lnTo>
                    <a:pt x="174" y="298"/>
                  </a:lnTo>
                  <a:lnTo>
                    <a:pt x="173" y="295"/>
                  </a:lnTo>
                  <a:lnTo>
                    <a:pt x="173" y="293"/>
                  </a:lnTo>
                  <a:lnTo>
                    <a:pt x="171" y="292"/>
                  </a:lnTo>
                  <a:lnTo>
                    <a:pt x="168" y="287"/>
                  </a:lnTo>
                  <a:lnTo>
                    <a:pt x="166" y="285"/>
                  </a:lnTo>
                  <a:lnTo>
                    <a:pt x="163" y="284"/>
                  </a:lnTo>
                  <a:lnTo>
                    <a:pt x="161" y="282"/>
                  </a:lnTo>
                  <a:lnTo>
                    <a:pt x="153" y="280"/>
                  </a:lnTo>
                  <a:lnTo>
                    <a:pt x="151" y="280"/>
                  </a:lnTo>
                  <a:lnTo>
                    <a:pt x="144" y="277"/>
                  </a:lnTo>
                  <a:lnTo>
                    <a:pt x="141" y="277"/>
                  </a:lnTo>
                  <a:lnTo>
                    <a:pt x="138" y="274"/>
                  </a:lnTo>
                  <a:lnTo>
                    <a:pt x="136" y="272"/>
                  </a:lnTo>
                  <a:lnTo>
                    <a:pt x="134" y="270"/>
                  </a:lnTo>
                  <a:lnTo>
                    <a:pt x="131" y="269"/>
                  </a:lnTo>
                  <a:lnTo>
                    <a:pt x="130" y="265"/>
                  </a:lnTo>
                  <a:lnTo>
                    <a:pt x="124" y="259"/>
                  </a:lnTo>
                  <a:lnTo>
                    <a:pt x="122" y="257"/>
                  </a:lnTo>
                  <a:lnTo>
                    <a:pt x="114" y="253"/>
                  </a:lnTo>
                  <a:lnTo>
                    <a:pt x="109" y="252"/>
                  </a:lnTo>
                  <a:lnTo>
                    <a:pt x="105" y="252"/>
                  </a:lnTo>
                  <a:lnTo>
                    <a:pt x="97" y="252"/>
                  </a:lnTo>
                  <a:lnTo>
                    <a:pt x="93" y="252"/>
                  </a:lnTo>
                  <a:lnTo>
                    <a:pt x="90" y="252"/>
                  </a:lnTo>
                  <a:lnTo>
                    <a:pt x="87" y="253"/>
                  </a:lnTo>
                  <a:lnTo>
                    <a:pt x="85" y="253"/>
                  </a:lnTo>
                  <a:lnTo>
                    <a:pt x="82" y="253"/>
                  </a:lnTo>
                  <a:lnTo>
                    <a:pt x="82" y="257"/>
                  </a:lnTo>
                  <a:lnTo>
                    <a:pt x="82" y="259"/>
                  </a:lnTo>
                  <a:lnTo>
                    <a:pt x="82" y="261"/>
                  </a:lnTo>
                  <a:lnTo>
                    <a:pt x="82" y="263"/>
                  </a:lnTo>
                  <a:lnTo>
                    <a:pt x="80" y="265"/>
                  </a:lnTo>
                  <a:lnTo>
                    <a:pt x="78" y="265"/>
                  </a:lnTo>
                  <a:lnTo>
                    <a:pt x="76" y="263"/>
                  </a:lnTo>
                  <a:lnTo>
                    <a:pt x="76" y="259"/>
                  </a:lnTo>
                  <a:lnTo>
                    <a:pt x="76" y="253"/>
                  </a:lnTo>
                  <a:lnTo>
                    <a:pt x="76" y="249"/>
                  </a:lnTo>
                  <a:lnTo>
                    <a:pt x="78" y="248"/>
                  </a:lnTo>
                  <a:lnTo>
                    <a:pt x="82" y="242"/>
                  </a:lnTo>
                  <a:lnTo>
                    <a:pt x="82" y="240"/>
                  </a:lnTo>
                  <a:lnTo>
                    <a:pt x="85" y="238"/>
                  </a:lnTo>
                  <a:lnTo>
                    <a:pt x="85" y="234"/>
                  </a:lnTo>
                  <a:lnTo>
                    <a:pt x="87" y="232"/>
                  </a:lnTo>
                  <a:lnTo>
                    <a:pt x="87" y="227"/>
                  </a:lnTo>
                  <a:lnTo>
                    <a:pt x="87" y="220"/>
                  </a:lnTo>
                  <a:lnTo>
                    <a:pt x="87" y="216"/>
                  </a:lnTo>
                  <a:lnTo>
                    <a:pt x="87" y="213"/>
                  </a:lnTo>
                  <a:lnTo>
                    <a:pt x="87" y="211"/>
                  </a:lnTo>
                  <a:lnTo>
                    <a:pt x="85" y="209"/>
                  </a:lnTo>
                  <a:lnTo>
                    <a:pt x="80" y="209"/>
                  </a:lnTo>
                  <a:lnTo>
                    <a:pt x="73" y="209"/>
                  </a:lnTo>
                  <a:lnTo>
                    <a:pt x="68" y="206"/>
                  </a:lnTo>
                  <a:lnTo>
                    <a:pt x="63" y="203"/>
                  </a:lnTo>
                  <a:lnTo>
                    <a:pt x="61" y="206"/>
                  </a:lnTo>
                  <a:lnTo>
                    <a:pt x="57" y="206"/>
                  </a:lnTo>
                  <a:lnTo>
                    <a:pt x="53" y="206"/>
                  </a:lnTo>
                  <a:lnTo>
                    <a:pt x="53" y="202"/>
                  </a:lnTo>
                  <a:lnTo>
                    <a:pt x="53" y="200"/>
                  </a:lnTo>
                  <a:lnTo>
                    <a:pt x="55" y="197"/>
                  </a:lnTo>
                  <a:lnTo>
                    <a:pt x="55" y="196"/>
                  </a:lnTo>
                  <a:lnTo>
                    <a:pt x="55" y="190"/>
                  </a:lnTo>
                  <a:lnTo>
                    <a:pt x="55" y="188"/>
                  </a:lnTo>
                  <a:lnTo>
                    <a:pt x="53" y="186"/>
                  </a:lnTo>
                  <a:lnTo>
                    <a:pt x="53" y="184"/>
                  </a:lnTo>
                  <a:lnTo>
                    <a:pt x="53" y="181"/>
                  </a:lnTo>
                  <a:lnTo>
                    <a:pt x="53" y="179"/>
                  </a:lnTo>
                  <a:lnTo>
                    <a:pt x="53" y="177"/>
                  </a:lnTo>
                  <a:lnTo>
                    <a:pt x="49" y="175"/>
                  </a:lnTo>
                  <a:lnTo>
                    <a:pt x="46" y="172"/>
                  </a:lnTo>
                  <a:lnTo>
                    <a:pt x="41" y="171"/>
                  </a:lnTo>
                  <a:lnTo>
                    <a:pt x="41" y="167"/>
                  </a:lnTo>
                  <a:lnTo>
                    <a:pt x="43" y="165"/>
                  </a:lnTo>
                  <a:lnTo>
                    <a:pt x="43" y="161"/>
                  </a:lnTo>
                  <a:lnTo>
                    <a:pt x="43" y="159"/>
                  </a:lnTo>
                  <a:lnTo>
                    <a:pt x="46" y="156"/>
                  </a:lnTo>
                  <a:lnTo>
                    <a:pt x="46" y="153"/>
                  </a:lnTo>
                  <a:lnTo>
                    <a:pt x="46" y="151"/>
                  </a:lnTo>
                  <a:lnTo>
                    <a:pt x="43" y="151"/>
                  </a:lnTo>
                  <a:lnTo>
                    <a:pt x="41" y="151"/>
                  </a:lnTo>
                  <a:lnTo>
                    <a:pt x="41" y="153"/>
                  </a:lnTo>
                  <a:lnTo>
                    <a:pt x="38" y="153"/>
                  </a:lnTo>
                  <a:lnTo>
                    <a:pt x="38" y="156"/>
                  </a:lnTo>
                  <a:lnTo>
                    <a:pt x="36" y="159"/>
                  </a:lnTo>
                  <a:lnTo>
                    <a:pt x="28" y="161"/>
                  </a:lnTo>
                  <a:lnTo>
                    <a:pt x="28" y="159"/>
                  </a:lnTo>
                  <a:lnTo>
                    <a:pt x="26" y="159"/>
                  </a:lnTo>
                  <a:lnTo>
                    <a:pt x="26" y="156"/>
                  </a:lnTo>
                  <a:lnTo>
                    <a:pt x="24" y="151"/>
                  </a:lnTo>
                  <a:lnTo>
                    <a:pt x="26" y="151"/>
                  </a:lnTo>
                  <a:lnTo>
                    <a:pt x="30" y="153"/>
                  </a:lnTo>
                  <a:lnTo>
                    <a:pt x="30" y="151"/>
                  </a:lnTo>
                  <a:lnTo>
                    <a:pt x="34" y="150"/>
                  </a:lnTo>
                  <a:lnTo>
                    <a:pt x="34" y="148"/>
                  </a:lnTo>
                  <a:lnTo>
                    <a:pt x="36" y="144"/>
                  </a:lnTo>
                  <a:lnTo>
                    <a:pt x="41" y="144"/>
                  </a:lnTo>
                  <a:lnTo>
                    <a:pt x="43" y="144"/>
                  </a:lnTo>
                  <a:lnTo>
                    <a:pt x="43" y="142"/>
                  </a:lnTo>
                  <a:lnTo>
                    <a:pt x="41" y="142"/>
                  </a:lnTo>
                  <a:lnTo>
                    <a:pt x="41" y="140"/>
                  </a:lnTo>
                  <a:lnTo>
                    <a:pt x="38" y="138"/>
                  </a:lnTo>
                  <a:lnTo>
                    <a:pt x="36" y="136"/>
                  </a:lnTo>
                  <a:lnTo>
                    <a:pt x="38" y="131"/>
                  </a:lnTo>
                  <a:lnTo>
                    <a:pt x="41" y="128"/>
                  </a:lnTo>
                  <a:lnTo>
                    <a:pt x="41" y="127"/>
                  </a:lnTo>
                  <a:lnTo>
                    <a:pt x="36" y="127"/>
                  </a:lnTo>
                  <a:lnTo>
                    <a:pt x="28" y="131"/>
                  </a:lnTo>
                  <a:lnTo>
                    <a:pt x="24" y="132"/>
                  </a:lnTo>
                  <a:lnTo>
                    <a:pt x="22" y="136"/>
                  </a:lnTo>
                  <a:lnTo>
                    <a:pt x="19" y="138"/>
                  </a:lnTo>
                  <a:lnTo>
                    <a:pt x="16" y="140"/>
                  </a:lnTo>
                  <a:lnTo>
                    <a:pt x="9" y="144"/>
                  </a:lnTo>
                  <a:lnTo>
                    <a:pt x="4" y="150"/>
                  </a:lnTo>
                  <a:lnTo>
                    <a:pt x="0" y="151"/>
                  </a:lnTo>
                  <a:lnTo>
                    <a:pt x="0" y="148"/>
                  </a:lnTo>
                  <a:lnTo>
                    <a:pt x="4" y="144"/>
                  </a:lnTo>
                  <a:lnTo>
                    <a:pt x="7" y="142"/>
                  </a:lnTo>
                  <a:lnTo>
                    <a:pt x="16" y="132"/>
                  </a:lnTo>
                  <a:lnTo>
                    <a:pt x="19" y="127"/>
                  </a:lnTo>
                  <a:lnTo>
                    <a:pt x="22" y="121"/>
                  </a:lnTo>
                  <a:lnTo>
                    <a:pt x="22" y="118"/>
                  </a:lnTo>
                  <a:lnTo>
                    <a:pt x="24" y="114"/>
                  </a:lnTo>
                  <a:lnTo>
                    <a:pt x="26" y="115"/>
                  </a:lnTo>
                  <a:lnTo>
                    <a:pt x="28" y="119"/>
                  </a:lnTo>
                  <a:lnTo>
                    <a:pt x="34" y="119"/>
                  </a:lnTo>
                  <a:lnTo>
                    <a:pt x="38" y="118"/>
                  </a:lnTo>
                  <a:lnTo>
                    <a:pt x="41" y="115"/>
                  </a:lnTo>
                  <a:lnTo>
                    <a:pt x="43" y="114"/>
                  </a:lnTo>
                  <a:lnTo>
                    <a:pt x="43" y="111"/>
                  </a:lnTo>
                  <a:lnTo>
                    <a:pt x="43" y="106"/>
                  </a:lnTo>
                  <a:lnTo>
                    <a:pt x="41" y="104"/>
                  </a:lnTo>
                  <a:lnTo>
                    <a:pt x="41" y="99"/>
                  </a:lnTo>
                  <a:lnTo>
                    <a:pt x="41" y="96"/>
                  </a:lnTo>
                  <a:lnTo>
                    <a:pt x="38" y="93"/>
                  </a:lnTo>
                  <a:lnTo>
                    <a:pt x="36" y="90"/>
                  </a:lnTo>
                  <a:lnTo>
                    <a:pt x="34" y="90"/>
                  </a:lnTo>
                  <a:lnTo>
                    <a:pt x="30" y="88"/>
                  </a:lnTo>
                  <a:lnTo>
                    <a:pt x="30" y="85"/>
                  </a:lnTo>
                  <a:lnTo>
                    <a:pt x="34" y="83"/>
                  </a:lnTo>
                  <a:lnTo>
                    <a:pt x="36" y="81"/>
                  </a:lnTo>
                  <a:lnTo>
                    <a:pt x="38" y="81"/>
                  </a:lnTo>
                  <a:lnTo>
                    <a:pt x="41" y="79"/>
                  </a:lnTo>
                  <a:lnTo>
                    <a:pt x="43" y="75"/>
                  </a:lnTo>
                  <a:lnTo>
                    <a:pt x="43" y="69"/>
                  </a:lnTo>
                  <a:lnTo>
                    <a:pt x="46" y="71"/>
                  </a:lnTo>
                  <a:lnTo>
                    <a:pt x="46" y="75"/>
                  </a:lnTo>
                  <a:lnTo>
                    <a:pt x="46" y="79"/>
                  </a:lnTo>
                  <a:lnTo>
                    <a:pt x="46" y="81"/>
                  </a:lnTo>
                  <a:lnTo>
                    <a:pt x="49" y="83"/>
                  </a:lnTo>
                  <a:lnTo>
                    <a:pt x="51" y="83"/>
                  </a:lnTo>
                  <a:lnTo>
                    <a:pt x="51" y="81"/>
                  </a:lnTo>
                  <a:lnTo>
                    <a:pt x="51" y="79"/>
                  </a:lnTo>
                  <a:lnTo>
                    <a:pt x="51" y="76"/>
                  </a:lnTo>
                  <a:lnTo>
                    <a:pt x="51" y="71"/>
                  </a:lnTo>
                  <a:lnTo>
                    <a:pt x="51" y="69"/>
                  </a:lnTo>
                  <a:lnTo>
                    <a:pt x="49" y="65"/>
                  </a:lnTo>
                  <a:lnTo>
                    <a:pt x="49" y="63"/>
                  </a:lnTo>
                  <a:lnTo>
                    <a:pt x="49" y="60"/>
                  </a:lnTo>
                  <a:lnTo>
                    <a:pt x="49" y="58"/>
                  </a:lnTo>
                  <a:lnTo>
                    <a:pt x="46" y="58"/>
                  </a:lnTo>
                  <a:lnTo>
                    <a:pt x="46" y="56"/>
                  </a:lnTo>
                  <a:lnTo>
                    <a:pt x="43" y="54"/>
                  </a:lnTo>
                  <a:lnTo>
                    <a:pt x="43" y="53"/>
                  </a:lnTo>
                  <a:lnTo>
                    <a:pt x="46" y="53"/>
                  </a:lnTo>
                  <a:lnTo>
                    <a:pt x="49" y="49"/>
                  </a:lnTo>
                  <a:lnTo>
                    <a:pt x="51" y="46"/>
                  </a:lnTo>
                  <a:lnTo>
                    <a:pt x="53" y="46"/>
                  </a:lnTo>
                  <a:lnTo>
                    <a:pt x="55" y="46"/>
                  </a:lnTo>
                  <a:lnTo>
                    <a:pt x="55" y="43"/>
                  </a:lnTo>
                  <a:lnTo>
                    <a:pt x="55" y="40"/>
                  </a:lnTo>
                  <a:lnTo>
                    <a:pt x="57" y="37"/>
                  </a:lnTo>
                  <a:lnTo>
                    <a:pt x="61" y="35"/>
                  </a:lnTo>
                  <a:lnTo>
                    <a:pt x="63" y="35"/>
                  </a:lnTo>
                  <a:lnTo>
                    <a:pt x="65" y="33"/>
                  </a:lnTo>
                  <a:lnTo>
                    <a:pt x="68" y="30"/>
                  </a:lnTo>
                  <a:lnTo>
                    <a:pt x="70" y="27"/>
                  </a:lnTo>
                  <a:lnTo>
                    <a:pt x="76" y="23"/>
                  </a:lnTo>
                  <a:lnTo>
                    <a:pt x="80" y="23"/>
                  </a:lnTo>
                  <a:lnTo>
                    <a:pt x="82" y="22"/>
                  </a:lnTo>
                  <a:lnTo>
                    <a:pt x="87" y="22"/>
                  </a:lnTo>
                  <a:lnTo>
                    <a:pt x="90" y="22"/>
                  </a:lnTo>
                  <a:lnTo>
                    <a:pt x="93" y="20"/>
                  </a:lnTo>
                  <a:lnTo>
                    <a:pt x="97" y="17"/>
                  </a:lnTo>
                  <a:lnTo>
                    <a:pt x="100" y="16"/>
                  </a:lnTo>
                  <a:lnTo>
                    <a:pt x="103" y="12"/>
                  </a:lnTo>
                  <a:lnTo>
                    <a:pt x="103" y="8"/>
                  </a:lnTo>
                  <a:lnTo>
                    <a:pt x="103" y="6"/>
                  </a:lnTo>
                  <a:lnTo>
                    <a:pt x="103" y="4"/>
                  </a:lnTo>
                  <a:lnTo>
                    <a:pt x="103" y="0"/>
                  </a:lnTo>
                  <a:lnTo>
                    <a:pt x="105" y="0"/>
                  </a:lnTo>
                  <a:lnTo>
                    <a:pt x="108" y="0"/>
                  </a:lnTo>
                  <a:lnTo>
                    <a:pt x="107" y="3"/>
                  </a:lnTo>
                  <a:lnTo>
                    <a:pt x="107" y="5"/>
                  </a:lnTo>
                  <a:lnTo>
                    <a:pt x="108" y="8"/>
                  </a:lnTo>
                  <a:lnTo>
                    <a:pt x="108" y="12"/>
                  </a:lnTo>
                  <a:lnTo>
                    <a:pt x="109" y="17"/>
                  </a:lnTo>
                  <a:lnTo>
                    <a:pt x="108" y="21"/>
                  </a:lnTo>
                  <a:lnTo>
                    <a:pt x="107" y="25"/>
                  </a:lnTo>
                  <a:lnTo>
                    <a:pt x="105" y="29"/>
                  </a:lnTo>
                  <a:lnTo>
                    <a:pt x="105" y="32"/>
                  </a:lnTo>
                  <a:lnTo>
                    <a:pt x="105" y="35"/>
                  </a:lnTo>
                  <a:lnTo>
                    <a:pt x="105" y="39"/>
                  </a:lnTo>
                  <a:lnTo>
                    <a:pt x="105" y="43"/>
                  </a:lnTo>
                  <a:lnTo>
                    <a:pt x="103" y="43"/>
                  </a:lnTo>
                  <a:lnTo>
                    <a:pt x="103" y="46"/>
                  </a:lnTo>
                  <a:lnTo>
                    <a:pt x="103" y="49"/>
                  </a:lnTo>
                  <a:lnTo>
                    <a:pt x="103" y="53"/>
                  </a:lnTo>
                  <a:lnTo>
                    <a:pt x="105" y="56"/>
                  </a:lnTo>
                  <a:lnTo>
                    <a:pt x="105" y="59"/>
                  </a:lnTo>
                  <a:lnTo>
                    <a:pt x="106" y="63"/>
                  </a:lnTo>
                  <a:lnTo>
                    <a:pt x="107" y="65"/>
                  </a:lnTo>
                  <a:lnTo>
                    <a:pt x="107" y="67"/>
                  </a:lnTo>
                  <a:lnTo>
                    <a:pt x="109" y="68"/>
                  </a:lnTo>
                  <a:lnTo>
                    <a:pt x="113" y="69"/>
                  </a:lnTo>
                  <a:lnTo>
                    <a:pt x="118" y="72"/>
                  </a:lnTo>
                  <a:lnTo>
                    <a:pt x="122" y="76"/>
                  </a:lnTo>
                  <a:lnTo>
                    <a:pt x="127" y="79"/>
                  </a:lnTo>
                  <a:lnTo>
                    <a:pt x="131" y="82"/>
                  </a:lnTo>
                  <a:lnTo>
                    <a:pt x="134" y="85"/>
                  </a:lnTo>
                  <a:lnTo>
                    <a:pt x="134" y="88"/>
                  </a:lnTo>
                  <a:lnTo>
                    <a:pt x="136" y="88"/>
                  </a:lnTo>
                  <a:lnTo>
                    <a:pt x="138" y="88"/>
                  </a:lnTo>
                  <a:lnTo>
                    <a:pt x="141" y="88"/>
                  </a:lnTo>
                  <a:lnTo>
                    <a:pt x="144" y="88"/>
                  </a:lnTo>
                  <a:lnTo>
                    <a:pt x="144" y="90"/>
                  </a:lnTo>
                  <a:lnTo>
                    <a:pt x="147" y="91"/>
                  </a:lnTo>
                  <a:lnTo>
                    <a:pt x="152" y="93"/>
                  </a:lnTo>
                  <a:lnTo>
                    <a:pt x="155" y="96"/>
                  </a:lnTo>
                  <a:lnTo>
                    <a:pt x="159" y="99"/>
                  </a:lnTo>
                  <a:lnTo>
                    <a:pt x="161" y="99"/>
                  </a:lnTo>
                  <a:lnTo>
                    <a:pt x="162" y="99"/>
                  </a:lnTo>
                  <a:lnTo>
                    <a:pt x="163" y="99"/>
                  </a:lnTo>
                  <a:lnTo>
                    <a:pt x="166" y="99"/>
                  </a:lnTo>
                  <a:lnTo>
                    <a:pt x="168" y="103"/>
                  </a:lnTo>
                  <a:lnTo>
                    <a:pt x="169" y="105"/>
                  </a:lnTo>
                  <a:lnTo>
                    <a:pt x="171" y="106"/>
                  </a:lnTo>
                  <a:lnTo>
                    <a:pt x="173" y="108"/>
                  </a:lnTo>
                  <a:lnTo>
                    <a:pt x="174" y="108"/>
                  </a:lnTo>
                  <a:lnTo>
                    <a:pt x="178" y="115"/>
                  </a:lnTo>
                  <a:lnTo>
                    <a:pt x="181" y="115"/>
                  </a:lnTo>
                  <a:lnTo>
                    <a:pt x="181" y="118"/>
                  </a:lnTo>
                  <a:lnTo>
                    <a:pt x="182" y="118"/>
                  </a:lnTo>
                  <a:lnTo>
                    <a:pt x="188" y="119"/>
                  </a:lnTo>
                  <a:lnTo>
                    <a:pt x="190" y="121"/>
                  </a:lnTo>
                  <a:lnTo>
                    <a:pt x="188" y="125"/>
                  </a:lnTo>
                  <a:lnTo>
                    <a:pt x="188" y="127"/>
                  </a:lnTo>
                  <a:lnTo>
                    <a:pt x="188" y="128"/>
                  </a:lnTo>
                  <a:lnTo>
                    <a:pt x="188" y="131"/>
                  </a:lnTo>
                  <a:lnTo>
                    <a:pt x="185" y="132"/>
                  </a:lnTo>
                  <a:lnTo>
                    <a:pt x="185" y="136"/>
                  </a:lnTo>
                  <a:lnTo>
                    <a:pt x="185" y="140"/>
                  </a:lnTo>
                  <a:lnTo>
                    <a:pt x="185" y="142"/>
                  </a:lnTo>
                  <a:lnTo>
                    <a:pt x="182" y="148"/>
                  </a:lnTo>
                  <a:lnTo>
                    <a:pt x="182" y="150"/>
                  </a:lnTo>
                  <a:lnTo>
                    <a:pt x="181" y="153"/>
                  </a:lnTo>
                  <a:lnTo>
                    <a:pt x="182" y="159"/>
                  </a:lnTo>
                  <a:lnTo>
                    <a:pt x="185" y="161"/>
                  </a:lnTo>
                  <a:lnTo>
                    <a:pt x="188" y="161"/>
                  </a:lnTo>
                  <a:lnTo>
                    <a:pt x="195" y="161"/>
                  </a:lnTo>
                  <a:lnTo>
                    <a:pt x="201" y="161"/>
                  </a:lnTo>
                  <a:lnTo>
                    <a:pt x="203" y="163"/>
                  </a:lnTo>
                  <a:lnTo>
                    <a:pt x="207" y="165"/>
                  </a:lnTo>
                  <a:lnTo>
                    <a:pt x="209" y="167"/>
                  </a:lnTo>
                  <a:lnTo>
                    <a:pt x="212" y="171"/>
                  </a:lnTo>
                  <a:lnTo>
                    <a:pt x="212" y="175"/>
                  </a:lnTo>
                  <a:lnTo>
                    <a:pt x="215" y="179"/>
                  </a:lnTo>
                  <a:lnTo>
                    <a:pt x="217" y="181"/>
                  </a:lnTo>
                  <a:lnTo>
                    <a:pt x="220" y="186"/>
                  </a:lnTo>
                  <a:lnTo>
                    <a:pt x="217" y="188"/>
                  </a:lnTo>
                  <a:lnTo>
                    <a:pt x="212" y="190"/>
                  </a:lnTo>
                  <a:lnTo>
                    <a:pt x="207" y="190"/>
                  </a:lnTo>
                  <a:lnTo>
                    <a:pt x="205" y="192"/>
                  </a:lnTo>
                  <a:lnTo>
                    <a:pt x="203" y="196"/>
                  </a:lnTo>
                  <a:lnTo>
                    <a:pt x="201" y="196"/>
                  </a:lnTo>
                  <a:lnTo>
                    <a:pt x="198" y="197"/>
                  </a:lnTo>
                  <a:lnTo>
                    <a:pt x="198" y="200"/>
                  </a:lnTo>
                  <a:lnTo>
                    <a:pt x="198" y="202"/>
                  </a:lnTo>
                  <a:lnTo>
                    <a:pt x="201" y="206"/>
                  </a:lnTo>
                  <a:lnTo>
                    <a:pt x="201" y="209"/>
                  </a:lnTo>
                  <a:lnTo>
                    <a:pt x="201" y="211"/>
                  </a:lnTo>
                  <a:lnTo>
                    <a:pt x="203" y="213"/>
                  </a:lnTo>
                  <a:lnTo>
                    <a:pt x="205" y="216"/>
                  </a:lnTo>
                  <a:lnTo>
                    <a:pt x="207" y="217"/>
                  </a:lnTo>
                  <a:lnTo>
                    <a:pt x="207" y="220"/>
                  </a:lnTo>
                  <a:lnTo>
                    <a:pt x="207" y="223"/>
                  </a:lnTo>
                  <a:lnTo>
                    <a:pt x="209" y="224"/>
                  </a:lnTo>
                  <a:lnTo>
                    <a:pt x="209" y="227"/>
                  </a:lnTo>
                  <a:lnTo>
                    <a:pt x="212" y="229"/>
                  </a:lnTo>
                  <a:lnTo>
                    <a:pt x="212" y="232"/>
                  </a:lnTo>
                  <a:lnTo>
                    <a:pt x="215" y="234"/>
                  </a:lnTo>
                  <a:lnTo>
                    <a:pt x="215" y="236"/>
                  </a:lnTo>
                  <a:lnTo>
                    <a:pt x="215" y="238"/>
                  </a:lnTo>
                  <a:lnTo>
                    <a:pt x="212" y="240"/>
                  </a:lnTo>
                  <a:lnTo>
                    <a:pt x="209" y="246"/>
                  </a:lnTo>
                  <a:lnTo>
                    <a:pt x="207" y="246"/>
                  </a:lnTo>
                  <a:lnTo>
                    <a:pt x="207" y="249"/>
                  </a:lnTo>
                  <a:lnTo>
                    <a:pt x="209" y="252"/>
                  </a:lnTo>
                  <a:lnTo>
                    <a:pt x="212" y="253"/>
                  </a:lnTo>
                  <a:lnTo>
                    <a:pt x="212" y="257"/>
                  </a:lnTo>
                  <a:lnTo>
                    <a:pt x="215" y="259"/>
                  </a:lnTo>
                  <a:lnTo>
                    <a:pt x="217" y="261"/>
                  </a:lnTo>
                  <a:lnTo>
                    <a:pt x="220" y="265"/>
                  </a:lnTo>
                  <a:lnTo>
                    <a:pt x="222" y="269"/>
                  </a:lnTo>
                  <a:lnTo>
                    <a:pt x="224" y="270"/>
                  </a:lnTo>
                  <a:lnTo>
                    <a:pt x="224" y="272"/>
                  </a:lnTo>
                  <a:lnTo>
                    <a:pt x="224" y="274"/>
                  </a:lnTo>
                  <a:lnTo>
                    <a:pt x="222" y="277"/>
                  </a:lnTo>
                  <a:lnTo>
                    <a:pt x="220" y="280"/>
                  </a:lnTo>
                  <a:lnTo>
                    <a:pt x="217" y="282"/>
                  </a:lnTo>
                  <a:lnTo>
                    <a:pt x="217" y="284"/>
                  </a:lnTo>
                  <a:lnTo>
                    <a:pt x="217" y="285"/>
                  </a:lnTo>
                  <a:lnTo>
                    <a:pt x="217" y="288"/>
                  </a:lnTo>
                  <a:lnTo>
                    <a:pt x="217" y="292"/>
                  </a:lnTo>
                  <a:lnTo>
                    <a:pt x="217" y="295"/>
                  </a:lnTo>
                  <a:lnTo>
                    <a:pt x="217" y="298"/>
                  </a:lnTo>
                  <a:lnTo>
                    <a:pt x="215" y="301"/>
                  </a:lnTo>
                  <a:lnTo>
                    <a:pt x="215" y="305"/>
                  </a:lnTo>
                  <a:lnTo>
                    <a:pt x="217" y="306"/>
                  </a:lnTo>
                  <a:lnTo>
                    <a:pt x="217" y="309"/>
                  </a:lnTo>
                  <a:lnTo>
                    <a:pt x="222" y="309"/>
                  </a:lnTo>
                  <a:lnTo>
                    <a:pt x="224" y="311"/>
                  </a:lnTo>
                  <a:lnTo>
                    <a:pt x="228" y="311"/>
                  </a:lnTo>
                  <a:lnTo>
                    <a:pt x="228" y="313"/>
                  </a:lnTo>
                  <a:lnTo>
                    <a:pt x="231" y="313"/>
                  </a:lnTo>
                  <a:lnTo>
                    <a:pt x="247" y="316"/>
                  </a:lnTo>
                  <a:lnTo>
                    <a:pt x="249" y="316"/>
                  </a:lnTo>
                  <a:lnTo>
                    <a:pt x="251" y="321"/>
                  </a:lnTo>
                  <a:lnTo>
                    <a:pt x="255" y="323"/>
                  </a:lnTo>
                  <a:lnTo>
                    <a:pt x="258" y="324"/>
                  </a:lnTo>
                  <a:lnTo>
                    <a:pt x="258" y="326"/>
                  </a:lnTo>
                  <a:lnTo>
                    <a:pt x="261" y="332"/>
                  </a:lnTo>
                  <a:lnTo>
                    <a:pt x="263" y="334"/>
                  </a:lnTo>
                  <a:lnTo>
                    <a:pt x="269" y="338"/>
                  </a:lnTo>
                  <a:lnTo>
                    <a:pt x="276" y="344"/>
                  </a:lnTo>
                  <a:lnTo>
                    <a:pt x="279" y="345"/>
                  </a:lnTo>
                  <a:lnTo>
                    <a:pt x="282" y="350"/>
                  </a:lnTo>
                  <a:lnTo>
                    <a:pt x="282" y="355"/>
                  </a:lnTo>
                  <a:lnTo>
                    <a:pt x="285" y="357"/>
                  </a:lnTo>
                  <a:lnTo>
                    <a:pt x="288" y="357"/>
                  </a:lnTo>
                  <a:lnTo>
                    <a:pt x="290" y="355"/>
                  </a:lnTo>
                  <a:lnTo>
                    <a:pt x="293" y="355"/>
                  </a:lnTo>
                  <a:lnTo>
                    <a:pt x="298" y="353"/>
                  </a:lnTo>
                  <a:lnTo>
                    <a:pt x="303" y="353"/>
                  </a:lnTo>
                  <a:lnTo>
                    <a:pt x="305" y="353"/>
                  </a:lnTo>
                  <a:lnTo>
                    <a:pt x="305" y="355"/>
                  </a:lnTo>
                  <a:lnTo>
                    <a:pt x="309" y="359"/>
                  </a:lnTo>
                  <a:lnTo>
                    <a:pt x="309" y="361"/>
                  </a:lnTo>
                  <a:lnTo>
                    <a:pt x="312" y="364"/>
                  </a:lnTo>
                  <a:lnTo>
                    <a:pt x="315" y="361"/>
                  </a:lnTo>
                  <a:lnTo>
                    <a:pt x="320" y="361"/>
                  </a:lnTo>
                  <a:lnTo>
                    <a:pt x="323" y="359"/>
                  </a:lnTo>
                  <a:lnTo>
                    <a:pt x="327" y="359"/>
                  </a:lnTo>
                  <a:lnTo>
                    <a:pt x="330" y="361"/>
                  </a:lnTo>
                  <a:lnTo>
                    <a:pt x="332" y="361"/>
                  </a:lnTo>
                  <a:lnTo>
                    <a:pt x="335" y="364"/>
                  </a:lnTo>
                  <a:lnTo>
                    <a:pt x="336" y="364"/>
                  </a:lnTo>
                  <a:lnTo>
                    <a:pt x="339" y="366"/>
                  </a:lnTo>
                  <a:lnTo>
                    <a:pt x="339" y="369"/>
                  </a:lnTo>
                  <a:lnTo>
                    <a:pt x="339" y="370"/>
                  </a:lnTo>
                  <a:lnTo>
                    <a:pt x="336" y="370"/>
                  </a:lnTo>
                  <a:lnTo>
                    <a:pt x="335" y="373"/>
                  </a:lnTo>
                  <a:lnTo>
                    <a:pt x="336" y="373"/>
                  </a:lnTo>
                  <a:lnTo>
                    <a:pt x="342" y="373"/>
                  </a:lnTo>
                  <a:lnTo>
                    <a:pt x="347" y="373"/>
                  </a:lnTo>
                  <a:lnTo>
                    <a:pt x="351" y="374"/>
                  </a:lnTo>
                  <a:lnTo>
                    <a:pt x="354" y="377"/>
                  </a:lnTo>
                  <a:lnTo>
                    <a:pt x="363" y="386"/>
                  </a:lnTo>
                  <a:lnTo>
                    <a:pt x="366" y="391"/>
                  </a:lnTo>
                  <a:lnTo>
                    <a:pt x="366" y="393"/>
                  </a:lnTo>
                  <a:lnTo>
                    <a:pt x="371" y="395"/>
                  </a:lnTo>
                  <a:lnTo>
                    <a:pt x="374" y="397"/>
                  </a:lnTo>
                  <a:lnTo>
                    <a:pt x="378" y="401"/>
                  </a:lnTo>
                  <a:lnTo>
                    <a:pt x="378" y="403"/>
                  </a:lnTo>
                  <a:lnTo>
                    <a:pt x="378" y="405"/>
                  </a:lnTo>
                  <a:lnTo>
                    <a:pt x="381" y="405"/>
                  </a:lnTo>
                  <a:lnTo>
                    <a:pt x="384" y="405"/>
                  </a:lnTo>
                  <a:lnTo>
                    <a:pt x="386" y="405"/>
                  </a:lnTo>
                  <a:lnTo>
                    <a:pt x="391" y="406"/>
                  </a:lnTo>
                  <a:lnTo>
                    <a:pt x="396" y="406"/>
                  </a:lnTo>
                  <a:lnTo>
                    <a:pt x="399" y="403"/>
                  </a:lnTo>
                  <a:lnTo>
                    <a:pt x="403" y="403"/>
                  </a:lnTo>
                  <a:lnTo>
                    <a:pt x="405" y="406"/>
                  </a:lnTo>
                  <a:lnTo>
                    <a:pt x="411" y="406"/>
                  </a:lnTo>
                  <a:lnTo>
                    <a:pt x="411" y="409"/>
                  </a:lnTo>
                  <a:lnTo>
                    <a:pt x="411" y="411"/>
                  </a:lnTo>
                  <a:lnTo>
                    <a:pt x="416" y="411"/>
                  </a:lnTo>
                  <a:lnTo>
                    <a:pt x="418" y="411"/>
                  </a:lnTo>
                  <a:lnTo>
                    <a:pt x="422" y="411"/>
                  </a:lnTo>
                  <a:lnTo>
                    <a:pt x="428" y="414"/>
                  </a:lnTo>
                  <a:lnTo>
                    <a:pt x="432" y="414"/>
                  </a:lnTo>
                  <a:lnTo>
                    <a:pt x="438" y="414"/>
                  </a:lnTo>
                  <a:lnTo>
                    <a:pt x="445" y="416"/>
                  </a:lnTo>
                </a:path>
              </a:pathLst>
            </a:custGeom>
            <a:solidFill>
              <a:srgbClr val="00FF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43" name="Freeform 44"/>
            <p:cNvSpPr>
              <a:spLocks/>
            </p:cNvSpPr>
            <p:nvPr/>
          </p:nvSpPr>
          <p:spPr bwMode="auto">
            <a:xfrm>
              <a:off x="1070" y="1389"/>
              <a:ext cx="282" cy="518"/>
            </a:xfrm>
            <a:custGeom>
              <a:avLst/>
              <a:gdLst>
                <a:gd name="T0" fmla="*/ 1 w 473"/>
                <a:gd name="T1" fmla="*/ 1 h 869"/>
                <a:gd name="T2" fmla="*/ 1 w 473"/>
                <a:gd name="T3" fmla="*/ 1 h 869"/>
                <a:gd name="T4" fmla="*/ 1 w 473"/>
                <a:gd name="T5" fmla="*/ 1 h 869"/>
                <a:gd name="T6" fmla="*/ 1 w 473"/>
                <a:gd name="T7" fmla="*/ 1 h 869"/>
                <a:gd name="T8" fmla="*/ 1 w 473"/>
                <a:gd name="T9" fmla="*/ 1 h 869"/>
                <a:gd name="T10" fmla="*/ 1 w 473"/>
                <a:gd name="T11" fmla="*/ 1 h 869"/>
                <a:gd name="T12" fmla="*/ 1 w 473"/>
                <a:gd name="T13" fmla="*/ 1 h 869"/>
                <a:gd name="T14" fmla="*/ 1 w 473"/>
                <a:gd name="T15" fmla="*/ 1 h 869"/>
                <a:gd name="T16" fmla="*/ 1 w 473"/>
                <a:gd name="T17" fmla="*/ 1 h 869"/>
                <a:gd name="T18" fmla="*/ 1 w 473"/>
                <a:gd name="T19" fmla="*/ 1 h 869"/>
                <a:gd name="T20" fmla="*/ 1 w 473"/>
                <a:gd name="T21" fmla="*/ 1 h 869"/>
                <a:gd name="T22" fmla="*/ 1 w 473"/>
                <a:gd name="T23" fmla="*/ 1 h 869"/>
                <a:gd name="T24" fmla="*/ 1 w 473"/>
                <a:gd name="T25" fmla="*/ 1 h 869"/>
                <a:gd name="T26" fmla="*/ 1 w 473"/>
                <a:gd name="T27" fmla="*/ 1 h 869"/>
                <a:gd name="T28" fmla="*/ 1 w 473"/>
                <a:gd name="T29" fmla="*/ 1 h 869"/>
                <a:gd name="T30" fmla="*/ 1 w 473"/>
                <a:gd name="T31" fmla="*/ 1 h 869"/>
                <a:gd name="T32" fmla="*/ 1 w 473"/>
                <a:gd name="T33" fmla="*/ 1 h 869"/>
                <a:gd name="T34" fmla="*/ 1 w 473"/>
                <a:gd name="T35" fmla="*/ 1 h 869"/>
                <a:gd name="T36" fmla="*/ 1 w 473"/>
                <a:gd name="T37" fmla="*/ 1 h 869"/>
                <a:gd name="T38" fmla="*/ 1 w 473"/>
                <a:gd name="T39" fmla="*/ 1 h 869"/>
                <a:gd name="T40" fmla="*/ 1 w 473"/>
                <a:gd name="T41" fmla="*/ 1 h 869"/>
                <a:gd name="T42" fmla="*/ 1 w 473"/>
                <a:gd name="T43" fmla="*/ 1 h 869"/>
                <a:gd name="T44" fmla="*/ 1 w 473"/>
                <a:gd name="T45" fmla="*/ 1 h 869"/>
                <a:gd name="T46" fmla="*/ 1 w 473"/>
                <a:gd name="T47" fmla="*/ 1 h 869"/>
                <a:gd name="T48" fmla="*/ 1 w 473"/>
                <a:gd name="T49" fmla="*/ 1 h 869"/>
                <a:gd name="T50" fmla="*/ 1 w 473"/>
                <a:gd name="T51" fmla="*/ 1 h 869"/>
                <a:gd name="T52" fmla="*/ 1 w 473"/>
                <a:gd name="T53" fmla="*/ 1 h 869"/>
                <a:gd name="T54" fmla="*/ 1 w 473"/>
                <a:gd name="T55" fmla="*/ 1 h 869"/>
                <a:gd name="T56" fmla="*/ 1 w 473"/>
                <a:gd name="T57" fmla="*/ 1 h 869"/>
                <a:gd name="T58" fmla="*/ 1 w 473"/>
                <a:gd name="T59" fmla="*/ 1 h 869"/>
                <a:gd name="T60" fmla="*/ 1 w 473"/>
                <a:gd name="T61" fmla="*/ 1 h 869"/>
                <a:gd name="T62" fmla="*/ 1 w 473"/>
                <a:gd name="T63" fmla="*/ 1 h 869"/>
                <a:gd name="T64" fmla="*/ 1 w 473"/>
                <a:gd name="T65" fmla="*/ 1 h 869"/>
                <a:gd name="T66" fmla="*/ 1 w 473"/>
                <a:gd name="T67" fmla="*/ 1 h 869"/>
                <a:gd name="T68" fmla="*/ 1 w 473"/>
                <a:gd name="T69" fmla="*/ 1 h 869"/>
                <a:gd name="T70" fmla="*/ 0 w 473"/>
                <a:gd name="T71" fmla="*/ 1 h 869"/>
                <a:gd name="T72" fmla="*/ 1 w 473"/>
                <a:gd name="T73" fmla="*/ 1 h 869"/>
                <a:gd name="T74" fmla="*/ 1 w 473"/>
                <a:gd name="T75" fmla="*/ 1 h 869"/>
                <a:gd name="T76" fmla="*/ 1 w 473"/>
                <a:gd name="T77" fmla="*/ 1 h 869"/>
                <a:gd name="T78" fmla="*/ 1 w 473"/>
                <a:gd name="T79" fmla="*/ 1 h 869"/>
                <a:gd name="T80" fmla="*/ 1 w 473"/>
                <a:gd name="T81" fmla="*/ 1 h 869"/>
                <a:gd name="T82" fmla="*/ 1 w 473"/>
                <a:gd name="T83" fmla="*/ 1 h 869"/>
                <a:gd name="T84" fmla="*/ 1 w 473"/>
                <a:gd name="T85" fmla="*/ 1 h 869"/>
                <a:gd name="T86" fmla="*/ 1 w 473"/>
                <a:gd name="T87" fmla="*/ 1 h 869"/>
                <a:gd name="T88" fmla="*/ 1 w 473"/>
                <a:gd name="T89" fmla="*/ 1 h 869"/>
                <a:gd name="T90" fmla="*/ 1 w 473"/>
                <a:gd name="T91" fmla="*/ 1 h 869"/>
                <a:gd name="T92" fmla="*/ 1 w 473"/>
                <a:gd name="T93" fmla="*/ 1 h 869"/>
                <a:gd name="T94" fmla="*/ 1 w 473"/>
                <a:gd name="T95" fmla="*/ 1 h 869"/>
                <a:gd name="T96" fmla="*/ 1 w 473"/>
                <a:gd name="T97" fmla="*/ 1 h 869"/>
                <a:gd name="T98" fmla="*/ 1 w 473"/>
                <a:gd name="T99" fmla="*/ 1 h 869"/>
                <a:gd name="T100" fmla="*/ 1 w 473"/>
                <a:gd name="T101" fmla="*/ 1 h 869"/>
                <a:gd name="T102" fmla="*/ 1 w 473"/>
                <a:gd name="T103" fmla="*/ 1 h 869"/>
                <a:gd name="T104" fmla="*/ 1 w 473"/>
                <a:gd name="T105" fmla="*/ 1 h 869"/>
                <a:gd name="T106" fmla="*/ 1 w 473"/>
                <a:gd name="T107" fmla="*/ 1 h 869"/>
                <a:gd name="T108" fmla="*/ 1 w 473"/>
                <a:gd name="T109" fmla="*/ 1 h 869"/>
                <a:gd name="T110" fmla="*/ 1 w 473"/>
                <a:gd name="T111" fmla="*/ 1 h 869"/>
                <a:gd name="T112" fmla="*/ 1 w 473"/>
                <a:gd name="T113" fmla="*/ 1 h 869"/>
                <a:gd name="T114" fmla="*/ 1 w 473"/>
                <a:gd name="T115" fmla="*/ 1 h 869"/>
                <a:gd name="T116" fmla="*/ 1 w 473"/>
                <a:gd name="T117" fmla="*/ 1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3"/>
                <a:gd name="T178" fmla="*/ 0 h 869"/>
                <a:gd name="T179" fmla="*/ 473 w 473"/>
                <a:gd name="T180" fmla="*/ 869 h 8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3" h="869">
                  <a:moveTo>
                    <a:pt x="445" y="416"/>
                  </a:moveTo>
                  <a:lnTo>
                    <a:pt x="445" y="418"/>
                  </a:lnTo>
                  <a:lnTo>
                    <a:pt x="445" y="426"/>
                  </a:lnTo>
                  <a:lnTo>
                    <a:pt x="442" y="427"/>
                  </a:lnTo>
                  <a:lnTo>
                    <a:pt x="445" y="434"/>
                  </a:lnTo>
                  <a:lnTo>
                    <a:pt x="447" y="439"/>
                  </a:lnTo>
                  <a:lnTo>
                    <a:pt x="449" y="443"/>
                  </a:lnTo>
                  <a:lnTo>
                    <a:pt x="449" y="447"/>
                  </a:lnTo>
                  <a:lnTo>
                    <a:pt x="452" y="447"/>
                  </a:lnTo>
                  <a:lnTo>
                    <a:pt x="457" y="455"/>
                  </a:lnTo>
                  <a:lnTo>
                    <a:pt x="459" y="456"/>
                  </a:lnTo>
                  <a:lnTo>
                    <a:pt x="459" y="463"/>
                  </a:lnTo>
                  <a:lnTo>
                    <a:pt x="459" y="468"/>
                  </a:lnTo>
                  <a:lnTo>
                    <a:pt x="459" y="471"/>
                  </a:lnTo>
                  <a:lnTo>
                    <a:pt x="457" y="476"/>
                  </a:lnTo>
                  <a:lnTo>
                    <a:pt x="457" y="477"/>
                  </a:lnTo>
                  <a:lnTo>
                    <a:pt x="457" y="482"/>
                  </a:lnTo>
                  <a:lnTo>
                    <a:pt x="455" y="487"/>
                  </a:lnTo>
                  <a:lnTo>
                    <a:pt x="455" y="489"/>
                  </a:lnTo>
                  <a:lnTo>
                    <a:pt x="455" y="494"/>
                  </a:lnTo>
                  <a:lnTo>
                    <a:pt x="457" y="499"/>
                  </a:lnTo>
                  <a:lnTo>
                    <a:pt x="459" y="503"/>
                  </a:lnTo>
                  <a:lnTo>
                    <a:pt x="462" y="505"/>
                  </a:lnTo>
                  <a:lnTo>
                    <a:pt x="462" y="509"/>
                  </a:lnTo>
                  <a:lnTo>
                    <a:pt x="462" y="515"/>
                  </a:lnTo>
                  <a:lnTo>
                    <a:pt x="462" y="518"/>
                  </a:lnTo>
                  <a:lnTo>
                    <a:pt x="465" y="524"/>
                  </a:lnTo>
                  <a:lnTo>
                    <a:pt x="466" y="528"/>
                  </a:lnTo>
                  <a:lnTo>
                    <a:pt x="469" y="530"/>
                  </a:lnTo>
                  <a:lnTo>
                    <a:pt x="469" y="535"/>
                  </a:lnTo>
                  <a:lnTo>
                    <a:pt x="472" y="535"/>
                  </a:lnTo>
                  <a:lnTo>
                    <a:pt x="472" y="539"/>
                  </a:lnTo>
                  <a:lnTo>
                    <a:pt x="472" y="548"/>
                  </a:lnTo>
                  <a:lnTo>
                    <a:pt x="469" y="553"/>
                  </a:lnTo>
                  <a:lnTo>
                    <a:pt x="469" y="558"/>
                  </a:lnTo>
                  <a:lnTo>
                    <a:pt x="469" y="563"/>
                  </a:lnTo>
                  <a:lnTo>
                    <a:pt x="472" y="569"/>
                  </a:lnTo>
                  <a:lnTo>
                    <a:pt x="472" y="571"/>
                  </a:lnTo>
                  <a:lnTo>
                    <a:pt x="472" y="574"/>
                  </a:lnTo>
                  <a:lnTo>
                    <a:pt x="469" y="576"/>
                  </a:lnTo>
                  <a:lnTo>
                    <a:pt x="472" y="584"/>
                  </a:lnTo>
                  <a:lnTo>
                    <a:pt x="469" y="585"/>
                  </a:lnTo>
                  <a:lnTo>
                    <a:pt x="466" y="589"/>
                  </a:lnTo>
                  <a:lnTo>
                    <a:pt x="465" y="591"/>
                  </a:lnTo>
                  <a:lnTo>
                    <a:pt x="462" y="594"/>
                  </a:lnTo>
                  <a:lnTo>
                    <a:pt x="462" y="597"/>
                  </a:lnTo>
                  <a:lnTo>
                    <a:pt x="465" y="598"/>
                  </a:lnTo>
                  <a:lnTo>
                    <a:pt x="465" y="603"/>
                  </a:lnTo>
                  <a:lnTo>
                    <a:pt x="465" y="606"/>
                  </a:lnTo>
                  <a:lnTo>
                    <a:pt x="462" y="606"/>
                  </a:lnTo>
                  <a:lnTo>
                    <a:pt x="462" y="608"/>
                  </a:lnTo>
                  <a:lnTo>
                    <a:pt x="459" y="608"/>
                  </a:lnTo>
                  <a:lnTo>
                    <a:pt x="459" y="610"/>
                  </a:lnTo>
                  <a:lnTo>
                    <a:pt x="455" y="612"/>
                  </a:lnTo>
                  <a:lnTo>
                    <a:pt x="452" y="615"/>
                  </a:lnTo>
                  <a:lnTo>
                    <a:pt x="449" y="616"/>
                  </a:lnTo>
                  <a:lnTo>
                    <a:pt x="445" y="619"/>
                  </a:lnTo>
                  <a:lnTo>
                    <a:pt x="445" y="621"/>
                  </a:lnTo>
                  <a:lnTo>
                    <a:pt x="442" y="621"/>
                  </a:lnTo>
                  <a:lnTo>
                    <a:pt x="442" y="624"/>
                  </a:lnTo>
                  <a:lnTo>
                    <a:pt x="442" y="626"/>
                  </a:lnTo>
                  <a:lnTo>
                    <a:pt x="442" y="628"/>
                  </a:lnTo>
                  <a:lnTo>
                    <a:pt x="442" y="633"/>
                  </a:lnTo>
                  <a:lnTo>
                    <a:pt x="442" y="636"/>
                  </a:lnTo>
                  <a:lnTo>
                    <a:pt x="442" y="639"/>
                  </a:lnTo>
                  <a:lnTo>
                    <a:pt x="445" y="647"/>
                  </a:lnTo>
                  <a:lnTo>
                    <a:pt x="447" y="652"/>
                  </a:lnTo>
                  <a:lnTo>
                    <a:pt x="449" y="656"/>
                  </a:lnTo>
                  <a:lnTo>
                    <a:pt x="449" y="660"/>
                  </a:lnTo>
                  <a:lnTo>
                    <a:pt x="452" y="668"/>
                  </a:lnTo>
                  <a:lnTo>
                    <a:pt x="452" y="672"/>
                  </a:lnTo>
                  <a:lnTo>
                    <a:pt x="452" y="675"/>
                  </a:lnTo>
                  <a:lnTo>
                    <a:pt x="455" y="681"/>
                  </a:lnTo>
                  <a:lnTo>
                    <a:pt x="457" y="687"/>
                  </a:lnTo>
                  <a:lnTo>
                    <a:pt x="459" y="690"/>
                  </a:lnTo>
                  <a:lnTo>
                    <a:pt x="459" y="695"/>
                  </a:lnTo>
                  <a:lnTo>
                    <a:pt x="457" y="696"/>
                  </a:lnTo>
                  <a:lnTo>
                    <a:pt x="455" y="698"/>
                  </a:lnTo>
                  <a:lnTo>
                    <a:pt x="455" y="706"/>
                  </a:lnTo>
                  <a:lnTo>
                    <a:pt x="455" y="708"/>
                  </a:lnTo>
                  <a:lnTo>
                    <a:pt x="455" y="710"/>
                  </a:lnTo>
                  <a:lnTo>
                    <a:pt x="455" y="715"/>
                  </a:lnTo>
                  <a:lnTo>
                    <a:pt x="455" y="721"/>
                  </a:lnTo>
                  <a:lnTo>
                    <a:pt x="452" y="727"/>
                  </a:lnTo>
                  <a:lnTo>
                    <a:pt x="449" y="728"/>
                  </a:lnTo>
                  <a:lnTo>
                    <a:pt x="449" y="731"/>
                  </a:lnTo>
                  <a:lnTo>
                    <a:pt x="447" y="736"/>
                  </a:lnTo>
                  <a:lnTo>
                    <a:pt x="442" y="744"/>
                  </a:lnTo>
                  <a:lnTo>
                    <a:pt x="441" y="747"/>
                  </a:lnTo>
                  <a:lnTo>
                    <a:pt x="438" y="751"/>
                  </a:lnTo>
                  <a:lnTo>
                    <a:pt x="432" y="757"/>
                  </a:lnTo>
                  <a:lnTo>
                    <a:pt x="430" y="758"/>
                  </a:lnTo>
                  <a:lnTo>
                    <a:pt x="432" y="763"/>
                  </a:lnTo>
                  <a:lnTo>
                    <a:pt x="432" y="765"/>
                  </a:lnTo>
                  <a:lnTo>
                    <a:pt x="432" y="774"/>
                  </a:lnTo>
                  <a:lnTo>
                    <a:pt x="432" y="777"/>
                  </a:lnTo>
                  <a:lnTo>
                    <a:pt x="430" y="784"/>
                  </a:lnTo>
                  <a:lnTo>
                    <a:pt x="430" y="792"/>
                  </a:lnTo>
                  <a:lnTo>
                    <a:pt x="428" y="794"/>
                  </a:lnTo>
                  <a:lnTo>
                    <a:pt x="428" y="796"/>
                  </a:lnTo>
                  <a:lnTo>
                    <a:pt x="425" y="800"/>
                  </a:lnTo>
                  <a:lnTo>
                    <a:pt x="428" y="803"/>
                  </a:lnTo>
                  <a:lnTo>
                    <a:pt x="354" y="865"/>
                  </a:lnTo>
                  <a:lnTo>
                    <a:pt x="351" y="865"/>
                  </a:lnTo>
                  <a:lnTo>
                    <a:pt x="349" y="865"/>
                  </a:lnTo>
                  <a:lnTo>
                    <a:pt x="347" y="868"/>
                  </a:lnTo>
                  <a:lnTo>
                    <a:pt x="345" y="868"/>
                  </a:lnTo>
                  <a:lnTo>
                    <a:pt x="345" y="865"/>
                  </a:lnTo>
                  <a:lnTo>
                    <a:pt x="342" y="865"/>
                  </a:lnTo>
                  <a:lnTo>
                    <a:pt x="339" y="868"/>
                  </a:lnTo>
                  <a:lnTo>
                    <a:pt x="336" y="868"/>
                  </a:lnTo>
                  <a:lnTo>
                    <a:pt x="332" y="868"/>
                  </a:lnTo>
                  <a:lnTo>
                    <a:pt x="330" y="865"/>
                  </a:lnTo>
                  <a:lnTo>
                    <a:pt x="327" y="863"/>
                  </a:lnTo>
                  <a:lnTo>
                    <a:pt x="324" y="863"/>
                  </a:lnTo>
                  <a:lnTo>
                    <a:pt x="324" y="861"/>
                  </a:lnTo>
                  <a:lnTo>
                    <a:pt x="324" y="859"/>
                  </a:lnTo>
                  <a:lnTo>
                    <a:pt x="324" y="854"/>
                  </a:lnTo>
                  <a:lnTo>
                    <a:pt x="323" y="849"/>
                  </a:lnTo>
                  <a:lnTo>
                    <a:pt x="320" y="847"/>
                  </a:lnTo>
                  <a:lnTo>
                    <a:pt x="318" y="842"/>
                  </a:lnTo>
                  <a:lnTo>
                    <a:pt x="315" y="839"/>
                  </a:lnTo>
                  <a:lnTo>
                    <a:pt x="315" y="833"/>
                  </a:lnTo>
                  <a:lnTo>
                    <a:pt x="312" y="829"/>
                  </a:lnTo>
                  <a:lnTo>
                    <a:pt x="309" y="824"/>
                  </a:lnTo>
                  <a:lnTo>
                    <a:pt x="309" y="819"/>
                  </a:lnTo>
                  <a:lnTo>
                    <a:pt x="312" y="815"/>
                  </a:lnTo>
                  <a:lnTo>
                    <a:pt x="312" y="808"/>
                  </a:lnTo>
                  <a:lnTo>
                    <a:pt x="312" y="806"/>
                  </a:lnTo>
                  <a:lnTo>
                    <a:pt x="312" y="803"/>
                  </a:lnTo>
                  <a:lnTo>
                    <a:pt x="309" y="800"/>
                  </a:lnTo>
                  <a:lnTo>
                    <a:pt x="309" y="794"/>
                  </a:lnTo>
                  <a:lnTo>
                    <a:pt x="309" y="792"/>
                  </a:lnTo>
                  <a:lnTo>
                    <a:pt x="312" y="790"/>
                  </a:lnTo>
                  <a:lnTo>
                    <a:pt x="315" y="789"/>
                  </a:lnTo>
                  <a:lnTo>
                    <a:pt x="318" y="784"/>
                  </a:lnTo>
                  <a:lnTo>
                    <a:pt x="320" y="784"/>
                  </a:lnTo>
                  <a:lnTo>
                    <a:pt x="323" y="783"/>
                  </a:lnTo>
                  <a:lnTo>
                    <a:pt x="324" y="781"/>
                  </a:lnTo>
                  <a:lnTo>
                    <a:pt x="327" y="779"/>
                  </a:lnTo>
                  <a:lnTo>
                    <a:pt x="327" y="777"/>
                  </a:lnTo>
                  <a:lnTo>
                    <a:pt x="324" y="771"/>
                  </a:lnTo>
                  <a:lnTo>
                    <a:pt x="323" y="770"/>
                  </a:lnTo>
                  <a:lnTo>
                    <a:pt x="323" y="768"/>
                  </a:lnTo>
                  <a:lnTo>
                    <a:pt x="323" y="765"/>
                  </a:lnTo>
                  <a:lnTo>
                    <a:pt x="323" y="760"/>
                  </a:lnTo>
                  <a:lnTo>
                    <a:pt x="320" y="758"/>
                  </a:lnTo>
                  <a:lnTo>
                    <a:pt x="320" y="757"/>
                  </a:lnTo>
                  <a:lnTo>
                    <a:pt x="318" y="758"/>
                  </a:lnTo>
                  <a:lnTo>
                    <a:pt x="315" y="760"/>
                  </a:lnTo>
                  <a:lnTo>
                    <a:pt x="315" y="763"/>
                  </a:lnTo>
                  <a:lnTo>
                    <a:pt x="312" y="765"/>
                  </a:lnTo>
                  <a:lnTo>
                    <a:pt x="309" y="768"/>
                  </a:lnTo>
                  <a:lnTo>
                    <a:pt x="309" y="770"/>
                  </a:lnTo>
                  <a:lnTo>
                    <a:pt x="309" y="774"/>
                  </a:lnTo>
                  <a:lnTo>
                    <a:pt x="308" y="777"/>
                  </a:lnTo>
                  <a:lnTo>
                    <a:pt x="303" y="781"/>
                  </a:lnTo>
                  <a:lnTo>
                    <a:pt x="301" y="783"/>
                  </a:lnTo>
                  <a:lnTo>
                    <a:pt x="301" y="784"/>
                  </a:lnTo>
                  <a:lnTo>
                    <a:pt x="301" y="789"/>
                  </a:lnTo>
                  <a:lnTo>
                    <a:pt x="298" y="790"/>
                  </a:lnTo>
                  <a:lnTo>
                    <a:pt x="296" y="790"/>
                  </a:lnTo>
                  <a:lnTo>
                    <a:pt x="293" y="790"/>
                  </a:lnTo>
                  <a:lnTo>
                    <a:pt x="290" y="790"/>
                  </a:lnTo>
                  <a:lnTo>
                    <a:pt x="288" y="790"/>
                  </a:lnTo>
                  <a:lnTo>
                    <a:pt x="288" y="789"/>
                  </a:lnTo>
                  <a:lnTo>
                    <a:pt x="285" y="789"/>
                  </a:lnTo>
                  <a:lnTo>
                    <a:pt x="285" y="783"/>
                  </a:lnTo>
                  <a:lnTo>
                    <a:pt x="282" y="781"/>
                  </a:lnTo>
                  <a:lnTo>
                    <a:pt x="279" y="779"/>
                  </a:lnTo>
                  <a:lnTo>
                    <a:pt x="276" y="779"/>
                  </a:lnTo>
                  <a:lnTo>
                    <a:pt x="273" y="774"/>
                  </a:lnTo>
                  <a:lnTo>
                    <a:pt x="270" y="774"/>
                  </a:lnTo>
                  <a:lnTo>
                    <a:pt x="270" y="771"/>
                  </a:lnTo>
                  <a:lnTo>
                    <a:pt x="269" y="770"/>
                  </a:lnTo>
                  <a:lnTo>
                    <a:pt x="269" y="768"/>
                  </a:lnTo>
                  <a:lnTo>
                    <a:pt x="266" y="768"/>
                  </a:lnTo>
                  <a:lnTo>
                    <a:pt x="266" y="765"/>
                  </a:lnTo>
                  <a:lnTo>
                    <a:pt x="263" y="760"/>
                  </a:lnTo>
                  <a:lnTo>
                    <a:pt x="266" y="757"/>
                  </a:lnTo>
                  <a:lnTo>
                    <a:pt x="269" y="751"/>
                  </a:lnTo>
                  <a:lnTo>
                    <a:pt x="273" y="740"/>
                  </a:lnTo>
                  <a:lnTo>
                    <a:pt x="276" y="736"/>
                  </a:lnTo>
                  <a:lnTo>
                    <a:pt x="276" y="731"/>
                  </a:lnTo>
                  <a:lnTo>
                    <a:pt x="276" y="727"/>
                  </a:lnTo>
                  <a:lnTo>
                    <a:pt x="279" y="721"/>
                  </a:lnTo>
                  <a:lnTo>
                    <a:pt x="282" y="721"/>
                  </a:lnTo>
                  <a:lnTo>
                    <a:pt x="285" y="719"/>
                  </a:lnTo>
                  <a:lnTo>
                    <a:pt x="288" y="715"/>
                  </a:lnTo>
                  <a:lnTo>
                    <a:pt x="296" y="708"/>
                  </a:lnTo>
                  <a:lnTo>
                    <a:pt x="298" y="704"/>
                  </a:lnTo>
                  <a:lnTo>
                    <a:pt x="298" y="702"/>
                  </a:lnTo>
                  <a:lnTo>
                    <a:pt x="293" y="696"/>
                  </a:lnTo>
                  <a:lnTo>
                    <a:pt x="288" y="695"/>
                  </a:lnTo>
                  <a:lnTo>
                    <a:pt x="288" y="687"/>
                  </a:lnTo>
                  <a:lnTo>
                    <a:pt x="285" y="681"/>
                  </a:lnTo>
                  <a:lnTo>
                    <a:pt x="285" y="675"/>
                  </a:lnTo>
                  <a:lnTo>
                    <a:pt x="282" y="668"/>
                  </a:lnTo>
                  <a:lnTo>
                    <a:pt x="282" y="660"/>
                  </a:lnTo>
                  <a:lnTo>
                    <a:pt x="282" y="658"/>
                  </a:lnTo>
                  <a:lnTo>
                    <a:pt x="282" y="652"/>
                  </a:lnTo>
                  <a:lnTo>
                    <a:pt x="276" y="649"/>
                  </a:lnTo>
                  <a:lnTo>
                    <a:pt x="269" y="639"/>
                  </a:lnTo>
                  <a:lnTo>
                    <a:pt x="261" y="636"/>
                  </a:lnTo>
                  <a:lnTo>
                    <a:pt x="255" y="630"/>
                  </a:lnTo>
                  <a:lnTo>
                    <a:pt x="249" y="624"/>
                  </a:lnTo>
                  <a:lnTo>
                    <a:pt x="242" y="619"/>
                  </a:lnTo>
                  <a:lnTo>
                    <a:pt x="236" y="612"/>
                  </a:lnTo>
                  <a:lnTo>
                    <a:pt x="231" y="608"/>
                  </a:lnTo>
                  <a:lnTo>
                    <a:pt x="224" y="603"/>
                  </a:lnTo>
                  <a:lnTo>
                    <a:pt x="222" y="600"/>
                  </a:lnTo>
                  <a:lnTo>
                    <a:pt x="222" y="598"/>
                  </a:lnTo>
                  <a:lnTo>
                    <a:pt x="217" y="597"/>
                  </a:lnTo>
                  <a:lnTo>
                    <a:pt x="215" y="594"/>
                  </a:lnTo>
                  <a:lnTo>
                    <a:pt x="212" y="591"/>
                  </a:lnTo>
                  <a:lnTo>
                    <a:pt x="209" y="591"/>
                  </a:lnTo>
                  <a:lnTo>
                    <a:pt x="212" y="589"/>
                  </a:lnTo>
                  <a:lnTo>
                    <a:pt x="215" y="589"/>
                  </a:lnTo>
                  <a:lnTo>
                    <a:pt x="220" y="589"/>
                  </a:lnTo>
                  <a:lnTo>
                    <a:pt x="222" y="587"/>
                  </a:lnTo>
                  <a:lnTo>
                    <a:pt x="224" y="584"/>
                  </a:lnTo>
                  <a:lnTo>
                    <a:pt x="224" y="581"/>
                  </a:lnTo>
                  <a:lnTo>
                    <a:pt x="228" y="577"/>
                  </a:lnTo>
                  <a:lnTo>
                    <a:pt x="231" y="576"/>
                  </a:lnTo>
                  <a:lnTo>
                    <a:pt x="231" y="574"/>
                  </a:lnTo>
                  <a:lnTo>
                    <a:pt x="236" y="571"/>
                  </a:lnTo>
                  <a:lnTo>
                    <a:pt x="242" y="569"/>
                  </a:lnTo>
                  <a:lnTo>
                    <a:pt x="244" y="569"/>
                  </a:lnTo>
                  <a:lnTo>
                    <a:pt x="249" y="571"/>
                  </a:lnTo>
                  <a:lnTo>
                    <a:pt x="254" y="569"/>
                  </a:lnTo>
                  <a:lnTo>
                    <a:pt x="254" y="566"/>
                  </a:lnTo>
                  <a:lnTo>
                    <a:pt x="255" y="564"/>
                  </a:lnTo>
                  <a:lnTo>
                    <a:pt x="258" y="564"/>
                  </a:lnTo>
                  <a:lnTo>
                    <a:pt x="261" y="564"/>
                  </a:lnTo>
                  <a:lnTo>
                    <a:pt x="261" y="560"/>
                  </a:lnTo>
                  <a:lnTo>
                    <a:pt x="263" y="551"/>
                  </a:lnTo>
                  <a:lnTo>
                    <a:pt x="266" y="551"/>
                  </a:lnTo>
                  <a:lnTo>
                    <a:pt x="269" y="553"/>
                  </a:lnTo>
                  <a:lnTo>
                    <a:pt x="270" y="553"/>
                  </a:lnTo>
                  <a:lnTo>
                    <a:pt x="273" y="551"/>
                  </a:lnTo>
                  <a:lnTo>
                    <a:pt x="273" y="548"/>
                  </a:lnTo>
                  <a:lnTo>
                    <a:pt x="273" y="547"/>
                  </a:lnTo>
                  <a:lnTo>
                    <a:pt x="276" y="545"/>
                  </a:lnTo>
                  <a:lnTo>
                    <a:pt x="276" y="541"/>
                  </a:lnTo>
                  <a:lnTo>
                    <a:pt x="279" y="539"/>
                  </a:lnTo>
                  <a:lnTo>
                    <a:pt x="279" y="537"/>
                  </a:lnTo>
                  <a:lnTo>
                    <a:pt x="279" y="533"/>
                  </a:lnTo>
                  <a:lnTo>
                    <a:pt x="276" y="528"/>
                  </a:lnTo>
                  <a:lnTo>
                    <a:pt x="276" y="526"/>
                  </a:lnTo>
                  <a:lnTo>
                    <a:pt x="276" y="524"/>
                  </a:lnTo>
                  <a:lnTo>
                    <a:pt x="273" y="522"/>
                  </a:lnTo>
                  <a:lnTo>
                    <a:pt x="270" y="518"/>
                  </a:lnTo>
                  <a:lnTo>
                    <a:pt x="269" y="515"/>
                  </a:lnTo>
                  <a:lnTo>
                    <a:pt x="270" y="512"/>
                  </a:lnTo>
                  <a:lnTo>
                    <a:pt x="270" y="509"/>
                  </a:lnTo>
                  <a:lnTo>
                    <a:pt x="269" y="505"/>
                  </a:lnTo>
                  <a:lnTo>
                    <a:pt x="266" y="505"/>
                  </a:lnTo>
                  <a:lnTo>
                    <a:pt x="266" y="500"/>
                  </a:lnTo>
                  <a:lnTo>
                    <a:pt x="266" y="495"/>
                  </a:lnTo>
                  <a:lnTo>
                    <a:pt x="266" y="492"/>
                  </a:lnTo>
                  <a:lnTo>
                    <a:pt x="263" y="487"/>
                  </a:lnTo>
                  <a:lnTo>
                    <a:pt x="263" y="485"/>
                  </a:lnTo>
                  <a:lnTo>
                    <a:pt x="263" y="479"/>
                  </a:lnTo>
                  <a:lnTo>
                    <a:pt x="261" y="476"/>
                  </a:lnTo>
                  <a:lnTo>
                    <a:pt x="261" y="471"/>
                  </a:lnTo>
                  <a:lnTo>
                    <a:pt x="263" y="471"/>
                  </a:lnTo>
                  <a:lnTo>
                    <a:pt x="263" y="468"/>
                  </a:lnTo>
                  <a:lnTo>
                    <a:pt x="266" y="468"/>
                  </a:lnTo>
                  <a:lnTo>
                    <a:pt x="269" y="466"/>
                  </a:lnTo>
                  <a:lnTo>
                    <a:pt x="273" y="465"/>
                  </a:lnTo>
                  <a:lnTo>
                    <a:pt x="273" y="459"/>
                  </a:lnTo>
                  <a:lnTo>
                    <a:pt x="273" y="455"/>
                  </a:lnTo>
                  <a:lnTo>
                    <a:pt x="273" y="451"/>
                  </a:lnTo>
                  <a:lnTo>
                    <a:pt x="273" y="447"/>
                  </a:lnTo>
                  <a:lnTo>
                    <a:pt x="270" y="443"/>
                  </a:lnTo>
                  <a:lnTo>
                    <a:pt x="269" y="439"/>
                  </a:lnTo>
                  <a:lnTo>
                    <a:pt x="263" y="434"/>
                  </a:lnTo>
                  <a:lnTo>
                    <a:pt x="263" y="432"/>
                  </a:lnTo>
                  <a:lnTo>
                    <a:pt x="255" y="421"/>
                  </a:lnTo>
                  <a:lnTo>
                    <a:pt x="251" y="414"/>
                  </a:lnTo>
                  <a:lnTo>
                    <a:pt x="244" y="409"/>
                  </a:lnTo>
                  <a:lnTo>
                    <a:pt x="241" y="406"/>
                  </a:lnTo>
                  <a:lnTo>
                    <a:pt x="234" y="405"/>
                  </a:lnTo>
                  <a:lnTo>
                    <a:pt x="228" y="405"/>
                  </a:lnTo>
                  <a:lnTo>
                    <a:pt x="224" y="403"/>
                  </a:lnTo>
                  <a:lnTo>
                    <a:pt x="220" y="401"/>
                  </a:lnTo>
                  <a:lnTo>
                    <a:pt x="217" y="397"/>
                  </a:lnTo>
                  <a:lnTo>
                    <a:pt x="215" y="395"/>
                  </a:lnTo>
                  <a:lnTo>
                    <a:pt x="212" y="393"/>
                  </a:lnTo>
                  <a:lnTo>
                    <a:pt x="209" y="391"/>
                  </a:lnTo>
                  <a:lnTo>
                    <a:pt x="207" y="386"/>
                  </a:lnTo>
                  <a:lnTo>
                    <a:pt x="207" y="383"/>
                  </a:lnTo>
                  <a:lnTo>
                    <a:pt x="203" y="380"/>
                  </a:lnTo>
                  <a:lnTo>
                    <a:pt x="198" y="373"/>
                  </a:lnTo>
                  <a:lnTo>
                    <a:pt x="195" y="369"/>
                  </a:lnTo>
                  <a:lnTo>
                    <a:pt x="195" y="366"/>
                  </a:lnTo>
                  <a:lnTo>
                    <a:pt x="193" y="364"/>
                  </a:lnTo>
                  <a:lnTo>
                    <a:pt x="193" y="361"/>
                  </a:lnTo>
                  <a:lnTo>
                    <a:pt x="192" y="360"/>
                  </a:lnTo>
                  <a:lnTo>
                    <a:pt x="190" y="357"/>
                  </a:lnTo>
                  <a:lnTo>
                    <a:pt x="190" y="355"/>
                  </a:lnTo>
                  <a:lnTo>
                    <a:pt x="188" y="353"/>
                  </a:lnTo>
                  <a:lnTo>
                    <a:pt x="188" y="345"/>
                  </a:lnTo>
                  <a:lnTo>
                    <a:pt x="188" y="344"/>
                  </a:lnTo>
                  <a:lnTo>
                    <a:pt x="188" y="338"/>
                  </a:lnTo>
                  <a:lnTo>
                    <a:pt x="188" y="332"/>
                  </a:lnTo>
                  <a:lnTo>
                    <a:pt x="188" y="326"/>
                  </a:lnTo>
                  <a:lnTo>
                    <a:pt x="188" y="321"/>
                  </a:lnTo>
                  <a:lnTo>
                    <a:pt x="188" y="316"/>
                  </a:lnTo>
                  <a:lnTo>
                    <a:pt x="188" y="313"/>
                  </a:lnTo>
                  <a:lnTo>
                    <a:pt x="185" y="311"/>
                  </a:lnTo>
                  <a:lnTo>
                    <a:pt x="182" y="309"/>
                  </a:lnTo>
                  <a:lnTo>
                    <a:pt x="181" y="309"/>
                  </a:lnTo>
                  <a:lnTo>
                    <a:pt x="181" y="306"/>
                  </a:lnTo>
                  <a:lnTo>
                    <a:pt x="178" y="306"/>
                  </a:lnTo>
                  <a:lnTo>
                    <a:pt x="178" y="301"/>
                  </a:lnTo>
                  <a:lnTo>
                    <a:pt x="174" y="300"/>
                  </a:lnTo>
                  <a:lnTo>
                    <a:pt x="174" y="298"/>
                  </a:lnTo>
                  <a:lnTo>
                    <a:pt x="173" y="295"/>
                  </a:lnTo>
                  <a:lnTo>
                    <a:pt x="173" y="293"/>
                  </a:lnTo>
                  <a:lnTo>
                    <a:pt x="171" y="292"/>
                  </a:lnTo>
                  <a:lnTo>
                    <a:pt x="168" y="287"/>
                  </a:lnTo>
                  <a:lnTo>
                    <a:pt x="166" y="285"/>
                  </a:lnTo>
                  <a:lnTo>
                    <a:pt x="163" y="284"/>
                  </a:lnTo>
                  <a:lnTo>
                    <a:pt x="161" y="282"/>
                  </a:lnTo>
                  <a:lnTo>
                    <a:pt x="153" y="280"/>
                  </a:lnTo>
                  <a:lnTo>
                    <a:pt x="151" y="280"/>
                  </a:lnTo>
                  <a:lnTo>
                    <a:pt x="144" y="277"/>
                  </a:lnTo>
                  <a:lnTo>
                    <a:pt x="141" y="277"/>
                  </a:lnTo>
                  <a:lnTo>
                    <a:pt x="138" y="274"/>
                  </a:lnTo>
                  <a:lnTo>
                    <a:pt x="136" y="272"/>
                  </a:lnTo>
                  <a:lnTo>
                    <a:pt x="134" y="270"/>
                  </a:lnTo>
                  <a:lnTo>
                    <a:pt x="131" y="269"/>
                  </a:lnTo>
                  <a:lnTo>
                    <a:pt x="130" y="265"/>
                  </a:lnTo>
                  <a:lnTo>
                    <a:pt x="124" y="259"/>
                  </a:lnTo>
                  <a:lnTo>
                    <a:pt x="122" y="257"/>
                  </a:lnTo>
                  <a:lnTo>
                    <a:pt x="114" y="253"/>
                  </a:lnTo>
                  <a:lnTo>
                    <a:pt x="109" y="252"/>
                  </a:lnTo>
                  <a:lnTo>
                    <a:pt x="105" y="252"/>
                  </a:lnTo>
                  <a:lnTo>
                    <a:pt x="97" y="252"/>
                  </a:lnTo>
                  <a:lnTo>
                    <a:pt x="93" y="252"/>
                  </a:lnTo>
                  <a:lnTo>
                    <a:pt x="90" y="252"/>
                  </a:lnTo>
                  <a:lnTo>
                    <a:pt x="87" y="253"/>
                  </a:lnTo>
                  <a:lnTo>
                    <a:pt x="85" y="253"/>
                  </a:lnTo>
                  <a:lnTo>
                    <a:pt x="82" y="253"/>
                  </a:lnTo>
                  <a:lnTo>
                    <a:pt x="82" y="257"/>
                  </a:lnTo>
                  <a:lnTo>
                    <a:pt x="82" y="259"/>
                  </a:lnTo>
                  <a:lnTo>
                    <a:pt x="82" y="261"/>
                  </a:lnTo>
                  <a:lnTo>
                    <a:pt x="82" y="263"/>
                  </a:lnTo>
                  <a:lnTo>
                    <a:pt x="80" y="265"/>
                  </a:lnTo>
                  <a:lnTo>
                    <a:pt x="78" y="265"/>
                  </a:lnTo>
                  <a:lnTo>
                    <a:pt x="76" y="263"/>
                  </a:lnTo>
                  <a:lnTo>
                    <a:pt x="76" y="259"/>
                  </a:lnTo>
                  <a:lnTo>
                    <a:pt x="76" y="253"/>
                  </a:lnTo>
                  <a:lnTo>
                    <a:pt x="76" y="249"/>
                  </a:lnTo>
                  <a:lnTo>
                    <a:pt x="78" y="248"/>
                  </a:lnTo>
                  <a:lnTo>
                    <a:pt x="82" y="242"/>
                  </a:lnTo>
                  <a:lnTo>
                    <a:pt x="82" y="240"/>
                  </a:lnTo>
                  <a:lnTo>
                    <a:pt x="85" y="238"/>
                  </a:lnTo>
                  <a:lnTo>
                    <a:pt x="85" y="234"/>
                  </a:lnTo>
                  <a:lnTo>
                    <a:pt x="87" y="232"/>
                  </a:lnTo>
                  <a:lnTo>
                    <a:pt x="87" y="227"/>
                  </a:lnTo>
                  <a:lnTo>
                    <a:pt x="87" y="220"/>
                  </a:lnTo>
                  <a:lnTo>
                    <a:pt x="87" y="216"/>
                  </a:lnTo>
                  <a:lnTo>
                    <a:pt x="87" y="213"/>
                  </a:lnTo>
                  <a:lnTo>
                    <a:pt x="87" y="211"/>
                  </a:lnTo>
                  <a:lnTo>
                    <a:pt x="85" y="209"/>
                  </a:lnTo>
                  <a:lnTo>
                    <a:pt x="80" y="209"/>
                  </a:lnTo>
                  <a:lnTo>
                    <a:pt x="73" y="209"/>
                  </a:lnTo>
                  <a:lnTo>
                    <a:pt x="68" y="206"/>
                  </a:lnTo>
                  <a:lnTo>
                    <a:pt x="63" y="203"/>
                  </a:lnTo>
                  <a:lnTo>
                    <a:pt x="61" y="206"/>
                  </a:lnTo>
                  <a:lnTo>
                    <a:pt x="57" y="206"/>
                  </a:lnTo>
                  <a:lnTo>
                    <a:pt x="53" y="206"/>
                  </a:lnTo>
                  <a:lnTo>
                    <a:pt x="53" y="202"/>
                  </a:lnTo>
                  <a:lnTo>
                    <a:pt x="53" y="200"/>
                  </a:lnTo>
                  <a:lnTo>
                    <a:pt x="55" y="197"/>
                  </a:lnTo>
                  <a:lnTo>
                    <a:pt x="55" y="196"/>
                  </a:lnTo>
                  <a:lnTo>
                    <a:pt x="55" y="190"/>
                  </a:lnTo>
                  <a:lnTo>
                    <a:pt x="55" y="188"/>
                  </a:lnTo>
                  <a:lnTo>
                    <a:pt x="53" y="186"/>
                  </a:lnTo>
                  <a:lnTo>
                    <a:pt x="53" y="184"/>
                  </a:lnTo>
                  <a:lnTo>
                    <a:pt x="53" y="181"/>
                  </a:lnTo>
                  <a:lnTo>
                    <a:pt x="53" y="179"/>
                  </a:lnTo>
                  <a:lnTo>
                    <a:pt x="53" y="177"/>
                  </a:lnTo>
                  <a:lnTo>
                    <a:pt x="49" y="175"/>
                  </a:lnTo>
                  <a:lnTo>
                    <a:pt x="46" y="172"/>
                  </a:lnTo>
                  <a:lnTo>
                    <a:pt x="41" y="171"/>
                  </a:lnTo>
                  <a:lnTo>
                    <a:pt x="41" y="167"/>
                  </a:lnTo>
                  <a:lnTo>
                    <a:pt x="43" y="165"/>
                  </a:lnTo>
                  <a:lnTo>
                    <a:pt x="43" y="161"/>
                  </a:lnTo>
                  <a:lnTo>
                    <a:pt x="43" y="159"/>
                  </a:lnTo>
                  <a:lnTo>
                    <a:pt x="46" y="156"/>
                  </a:lnTo>
                  <a:lnTo>
                    <a:pt x="46" y="153"/>
                  </a:lnTo>
                  <a:lnTo>
                    <a:pt x="46" y="151"/>
                  </a:lnTo>
                  <a:lnTo>
                    <a:pt x="43" y="151"/>
                  </a:lnTo>
                  <a:lnTo>
                    <a:pt x="41" y="151"/>
                  </a:lnTo>
                  <a:lnTo>
                    <a:pt x="41" y="153"/>
                  </a:lnTo>
                  <a:lnTo>
                    <a:pt x="38" y="153"/>
                  </a:lnTo>
                  <a:lnTo>
                    <a:pt x="38" y="156"/>
                  </a:lnTo>
                  <a:lnTo>
                    <a:pt x="36" y="159"/>
                  </a:lnTo>
                  <a:lnTo>
                    <a:pt x="28" y="161"/>
                  </a:lnTo>
                  <a:lnTo>
                    <a:pt x="28" y="159"/>
                  </a:lnTo>
                  <a:lnTo>
                    <a:pt x="26" y="159"/>
                  </a:lnTo>
                  <a:lnTo>
                    <a:pt x="26" y="156"/>
                  </a:lnTo>
                  <a:lnTo>
                    <a:pt x="24" y="151"/>
                  </a:lnTo>
                  <a:lnTo>
                    <a:pt x="26" y="151"/>
                  </a:lnTo>
                  <a:lnTo>
                    <a:pt x="30" y="153"/>
                  </a:lnTo>
                  <a:lnTo>
                    <a:pt x="30" y="151"/>
                  </a:lnTo>
                  <a:lnTo>
                    <a:pt x="34" y="150"/>
                  </a:lnTo>
                  <a:lnTo>
                    <a:pt x="34" y="148"/>
                  </a:lnTo>
                  <a:lnTo>
                    <a:pt x="36" y="144"/>
                  </a:lnTo>
                  <a:lnTo>
                    <a:pt x="41" y="144"/>
                  </a:lnTo>
                  <a:lnTo>
                    <a:pt x="43" y="144"/>
                  </a:lnTo>
                  <a:lnTo>
                    <a:pt x="43" y="142"/>
                  </a:lnTo>
                  <a:lnTo>
                    <a:pt x="41" y="142"/>
                  </a:lnTo>
                  <a:lnTo>
                    <a:pt x="41" y="140"/>
                  </a:lnTo>
                  <a:lnTo>
                    <a:pt x="38" y="138"/>
                  </a:lnTo>
                  <a:lnTo>
                    <a:pt x="36" y="136"/>
                  </a:lnTo>
                  <a:lnTo>
                    <a:pt x="38" y="131"/>
                  </a:lnTo>
                  <a:lnTo>
                    <a:pt x="41" y="128"/>
                  </a:lnTo>
                  <a:lnTo>
                    <a:pt x="41" y="127"/>
                  </a:lnTo>
                  <a:lnTo>
                    <a:pt x="36" y="127"/>
                  </a:lnTo>
                  <a:lnTo>
                    <a:pt x="28" y="131"/>
                  </a:lnTo>
                  <a:lnTo>
                    <a:pt x="24" y="132"/>
                  </a:lnTo>
                  <a:lnTo>
                    <a:pt x="22" y="136"/>
                  </a:lnTo>
                  <a:lnTo>
                    <a:pt x="19" y="138"/>
                  </a:lnTo>
                  <a:lnTo>
                    <a:pt x="16" y="140"/>
                  </a:lnTo>
                  <a:lnTo>
                    <a:pt x="9" y="144"/>
                  </a:lnTo>
                  <a:lnTo>
                    <a:pt x="4" y="150"/>
                  </a:lnTo>
                  <a:lnTo>
                    <a:pt x="0" y="151"/>
                  </a:lnTo>
                  <a:lnTo>
                    <a:pt x="0" y="148"/>
                  </a:lnTo>
                  <a:lnTo>
                    <a:pt x="4" y="144"/>
                  </a:lnTo>
                  <a:lnTo>
                    <a:pt x="7" y="142"/>
                  </a:lnTo>
                  <a:lnTo>
                    <a:pt x="16" y="132"/>
                  </a:lnTo>
                  <a:lnTo>
                    <a:pt x="19" y="127"/>
                  </a:lnTo>
                  <a:lnTo>
                    <a:pt x="22" y="121"/>
                  </a:lnTo>
                  <a:lnTo>
                    <a:pt x="22" y="118"/>
                  </a:lnTo>
                  <a:lnTo>
                    <a:pt x="24" y="114"/>
                  </a:lnTo>
                  <a:lnTo>
                    <a:pt x="26" y="115"/>
                  </a:lnTo>
                  <a:lnTo>
                    <a:pt x="28" y="119"/>
                  </a:lnTo>
                  <a:lnTo>
                    <a:pt x="34" y="119"/>
                  </a:lnTo>
                  <a:lnTo>
                    <a:pt x="38" y="118"/>
                  </a:lnTo>
                  <a:lnTo>
                    <a:pt x="41" y="115"/>
                  </a:lnTo>
                  <a:lnTo>
                    <a:pt x="43" y="114"/>
                  </a:lnTo>
                  <a:lnTo>
                    <a:pt x="43" y="111"/>
                  </a:lnTo>
                  <a:lnTo>
                    <a:pt x="43" y="106"/>
                  </a:lnTo>
                  <a:lnTo>
                    <a:pt x="41" y="104"/>
                  </a:lnTo>
                  <a:lnTo>
                    <a:pt x="41" y="99"/>
                  </a:lnTo>
                  <a:lnTo>
                    <a:pt x="41" y="96"/>
                  </a:lnTo>
                  <a:lnTo>
                    <a:pt x="38" y="93"/>
                  </a:lnTo>
                  <a:lnTo>
                    <a:pt x="36" y="90"/>
                  </a:lnTo>
                  <a:lnTo>
                    <a:pt x="34" y="90"/>
                  </a:lnTo>
                  <a:lnTo>
                    <a:pt x="30" y="88"/>
                  </a:lnTo>
                  <a:lnTo>
                    <a:pt x="30" y="85"/>
                  </a:lnTo>
                  <a:lnTo>
                    <a:pt x="34" y="83"/>
                  </a:lnTo>
                  <a:lnTo>
                    <a:pt x="36" y="81"/>
                  </a:lnTo>
                  <a:lnTo>
                    <a:pt x="38" y="81"/>
                  </a:lnTo>
                  <a:lnTo>
                    <a:pt x="41" y="79"/>
                  </a:lnTo>
                  <a:lnTo>
                    <a:pt x="43" y="75"/>
                  </a:lnTo>
                  <a:lnTo>
                    <a:pt x="43" y="69"/>
                  </a:lnTo>
                  <a:lnTo>
                    <a:pt x="46" y="71"/>
                  </a:lnTo>
                  <a:lnTo>
                    <a:pt x="46" y="75"/>
                  </a:lnTo>
                  <a:lnTo>
                    <a:pt x="46" y="79"/>
                  </a:lnTo>
                  <a:lnTo>
                    <a:pt x="46" y="81"/>
                  </a:lnTo>
                  <a:lnTo>
                    <a:pt x="49" y="83"/>
                  </a:lnTo>
                  <a:lnTo>
                    <a:pt x="51" y="83"/>
                  </a:lnTo>
                  <a:lnTo>
                    <a:pt x="51" y="81"/>
                  </a:lnTo>
                  <a:lnTo>
                    <a:pt x="51" y="79"/>
                  </a:lnTo>
                  <a:lnTo>
                    <a:pt x="51" y="76"/>
                  </a:lnTo>
                  <a:lnTo>
                    <a:pt x="51" y="71"/>
                  </a:lnTo>
                  <a:lnTo>
                    <a:pt x="51" y="69"/>
                  </a:lnTo>
                  <a:lnTo>
                    <a:pt x="49" y="65"/>
                  </a:lnTo>
                  <a:lnTo>
                    <a:pt x="49" y="63"/>
                  </a:lnTo>
                  <a:lnTo>
                    <a:pt x="49" y="60"/>
                  </a:lnTo>
                  <a:lnTo>
                    <a:pt x="49" y="58"/>
                  </a:lnTo>
                  <a:lnTo>
                    <a:pt x="46" y="58"/>
                  </a:lnTo>
                  <a:lnTo>
                    <a:pt x="46" y="56"/>
                  </a:lnTo>
                  <a:lnTo>
                    <a:pt x="43" y="54"/>
                  </a:lnTo>
                  <a:lnTo>
                    <a:pt x="43" y="53"/>
                  </a:lnTo>
                  <a:lnTo>
                    <a:pt x="46" y="53"/>
                  </a:lnTo>
                  <a:lnTo>
                    <a:pt x="49" y="49"/>
                  </a:lnTo>
                  <a:lnTo>
                    <a:pt x="51" y="46"/>
                  </a:lnTo>
                  <a:lnTo>
                    <a:pt x="53" y="46"/>
                  </a:lnTo>
                  <a:lnTo>
                    <a:pt x="55" y="46"/>
                  </a:lnTo>
                  <a:lnTo>
                    <a:pt x="55" y="43"/>
                  </a:lnTo>
                  <a:lnTo>
                    <a:pt x="55" y="40"/>
                  </a:lnTo>
                  <a:lnTo>
                    <a:pt x="57" y="37"/>
                  </a:lnTo>
                  <a:lnTo>
                    <a:pt x="61" y="35"/>
                  </a:lnTo>
                  <a:lnTo>
                    <a:pt x="63" y="35"/>
                  </a:lnTo>
                  <a:lnTo>
                    <a:pt x="65" y="33"/>
                  </a:lnTo>
                  <a:lnTo>
                    <a:pt x="68" y="30"/>
                  </a:lnTo>
                  <a:lnTo>
                    <a:pt x="70" y="27"/>
                  </a:lnTo>
                  <a:lnTo>
                    <a:pt x="76" y="23"/>
                  </a:lnTo>
                  <a:lnTo>
                    <a:pt x="80" y="23"/>
                  </a:lnTo>
                  <a:lnTo>
                    <a:pt x="82" y="22"/>
                  </a:lnTo>
                  <a:lnTo>
                    <a:pt x="87" y="22"/>
                  </a:lnTo>
                  <a:lnTo>
                    <a:pt x="90" y="22"/>
                  </a:lnTo>
                  <a:lnTo>
                    <a:pt x="93" y="20"/>
                  </a:lnTo>
                  <a:lnTo>
                    <a:pt x="97" y="17"/>
                  </a:lnTo>
                  <a:lnTo>
                    <a:pt x="100" y="16"/>
                  </a:lnTo>
                  <a:lnTo>
                    <a:pt x="103" y="12"/>
                  </a:lnTo>
                  <a:lnTo>
                    <a:pt x="103" y="8"/>
                  </a:lnTo>
                  <a:lnTo>
                    <a:pt x="103" y="6"/>
                  </a:lnTo>
                  <a:lnTo>
                    <a:pt x="103" y="4"/>
                  </a:lnTo>
                  <a:lnTo>
                    <a:pt x="103" y="0"/>
                  </a:lnTo>
                  <a:lnTo>
                    <a:pt x="105" y="0"/>
                  </a:lnTo>
                  <a:lnTo>
                    <a:pt x="108" y="0"/>
                  </a:lnTo>
                  <a:lnTo>
                    <a:pt x="107" y="3"/>
                  </a:lnTo>
                  <a:lnTo>
                    <a:pt x="107" y="5"/>
                  </a:lnTo>
                  <a:lnTo>
                    <a:pt x="108" y="8"/>
                  </a:lnTo>
                  <a:lnTo>
                    <a:pt x="108" y="12"/>
                  </a:lnTo>
                  <a:lnTo>
                    <a:pt x="109" y="17"/>
                  </a:lnTo>
                  <a:lnTo>
                    <a:pt x="108" y="21"/>
                  </a:lnTo>
                  <a:lnTo>
                    <a:pt x="107" y="25"/>
                  </a:lnTo>
                  <a:lnTo>
                    <a:pt x="105" y="29"/>
                  </a:lnTo>
                  <a:lnTo>
                    <a:pt x="105" y="32"/>
                  </a:lnTo>
                  <a:lnTo>
                    <a:pt x="105" y="35"/>
                  </a:lnTo>
                  <a:lnTo>
                    <a:pt x="105" y="39"/>
                  </a:lnTo>
                  <a:lnTo>
                    <a:pt x="105" y="43"/>
                  </a:lnTo>
                  <a:lnTo>
                    <a:pt x="103" y="43"/>
                  </a:lnTo>
                  <a:lnTo>
                    <a:pt x="103" y="46"/>
                  </a:lnTo>
                  <a:lnTo>
                    <a:pt x="103" y="49"/>
                  </a:lnTo>
                  <a:lnTo>
                    <a:pt x="103" y="53"/>
                  </a:lnTo>
                  <a:lnTo>
                    <a:pt x="105" y="56"/>
                  </a:lnTo>
                  <a:lnTo>
                    <a:pt x="105" y="59"/>
                  </a:lnTo>
                  <a:lnTo>
                    <a:pt x="106" y="63"/>
                  </a:lnTo>
                  <a:lnTo>
                    <a:pt x="107" y="65"/>
                  </a:lnTo>
                  <a:lnTo>
                    <a:pt x="107" y="67"/>
                  </a:lnTo>
                  <a:lnTo>
                    <a:pt x="109" y="68"/>
                  </a:lnTo>
                  <a:lnTo>
                    <a:pt x="113" y="69"/>
                  </a:lnTo>
                  <a:lnTo>
                    <a:pt x="118" y="72"/>
                  </a:lnTo>
                  <a:lnTo>
                    <a:pt x="122" y="76"/>
                  </a:lnTo>
                  <a:lnTo>
                    <a:pt x="127" y="79"/>
                  </a:lnTo>
                  <a:lnTo>
                    <a:pt x="131" y="82"/>
                  </a:lnTo>
                  <a:lnTo>
                    <a:pt x="134" y="85"/>
                  </a:lnTo>
                  <a:lnTo>
                    <a:pt x="134" y="88"/>
                  </a:lnTo>
                  <a:lnTo>
                    <a:pt x="136" y="88"/>
                  </a:lnTo>
                  <a:lnTo>
                    <a:pt x="138" y="88"/>
                  </a:lnTo>
                  <a:lnTo>
                    <a:pt x="141" y="88"/>
                  </a:lnTo>
                  <a:lnTo>
                    <a:pt x="144" y="88"/>
                  </a:lnTo>
                  <a:lnTo>
                    <a:pt x="144" y="90"/>
                  </a:lnTo>
                  <a:lnTo>
                    <a:pt x="147" y="91"/>
                  </a:lnTo>
                  <a:lnTo>
                    <a:pt x="152" y="93"/>
                  </a:lnTo>
                  <a:lnTo>
                    <a:pt x="155" y="96"/>
                  </a:lnTo>
                  <a:lnTo>
                    <a:pt x="159" y="99"/>
                  </a:lnTo>
                  <a:lnTo>
                    <a:pt x="161" y="99"/>
                  </a:lnTo>
                  <a:lnTo>
                    <a:pt x="162" y="99"/>
                  </a:lnTo>
                  <a:lnTo>
                    <a:pt x="163" y="99"/>
                  </a:lnTo>
                  <a:lnTo>
                    <a:pt x="166" y="99"/>
                  </a:lnTo>
                  <a:lnTo>
                    <a:pt x="168" y="103"/>
                  </a:lnTo>
                  <a:lnTo>
                    <a:pt x="169" y="105"/>
                  </a:lnTo>
                  <a:lnTo>
                    <a:pt x="171" y="106"/>
                  </a:lnTo>
                  <a:lnTo>
                    <a:pt x="173" y="108"/>
                  </a:lnTo>
                  <a:lnTo>
                    <a:pt x="174" y="108"/>
                  </a:lnTo>
                  <a:lnTo>
                    <a:pt x="178" y="115"/>
                  </a:lnTo>
                  <a:lnTo>
                    <a:pt x="181" y="115"/>
                  </a:lnTo>
                  <a:lnTo>
                    <a:pt x="181" y="118"/>
                  </a:lnTo>
                  <a:lnTo>
                    <a:pt x="182" y="118"/>
                  </a:lnTo>
                  <a:lnTo>
                    <a:pt x="188" y="119"/>
                  </a:lnTo>
                  <a:lnTo>
                    <a:pt x="190" y="121"/>
                  </a:lnTo>
                  <a:lnTo>
                    <a:pt x="188" y="125"/>
                  </a:lnTo>
                  <a:lnTo>
                    <a:pt x="188" y="127"/>
                  </a:lnTo>
                  <a:lnTo>
                    <a:pt x="188" y="128"/>
                  </a:lnTo>
                  <a:lnTo>
                    <a:pt x="188" y="131"/>
                  </a:lnTo>
                  <a:lnTo>
                    <a:pt x="185" y="132"/>
                  </a:lnTo>
                  <a:lnTo>
                    <a:pt x="185" y="136"/>
                  </a:lnTo>
                  <a:lnTo>
                    <a:pt x="185" y="140"/>
                  </a:lnTo>
                  <a:lnTo>
                    <a:pt x="185" y="142"/>
                  </a:lnTo>
                  <a:lnTo>
                    <a:pt x="182" y="148"/>
                  </a:lnTo>
                  <a:lnTo>
                    <a:pt x="182" y="150"/>
                  </a:lnTo>
                  <a:lnTo>
                    <a:pt x="181" y="153"/>
                  </a:lnTo>
                  <a:lnTo>
                    <a:pt x="182" y="159"/>
                  </a:lnTo>
                  <a:lnTo>
                    <a:pt x="185" y="161"/>
                  </a:lnTo>
                  <a:lnTo>
                    <a:pt x="188" y="161"/>
                  </a:lnTo>
                  <a:lnTo>
                    <a:pt x="195" y="161"/>
                  </a:lnTo>
                  <a:lnTo>
                    <a:pt x="201" y="161"/>
                  </a:lnTo>
                  <a:lnTo>
                    <a:pt x="203" y="163"/>
                  </a:lnTo>
                  <a:lnTo>
                    <a:pt x="207" y="165"/>
                  </a:lnTo>
                  <a:lnTo>
                    <a:pt x="209" y="167"/>
                  </a:lnTo>
                  <a:lnTo>
                    <a:pt x="212" y="171"/>
                  </a:lnTo>
                  <a:lnTo>
                    <a:pt x="212" y="175"/>
                  </a:lnTo>
                  <a:lnTo>
                    <a:pt x="215" y="179"/>
                  </a:lnTo>
                  <a:lnTo>
                    <a:pt x="217" y="181"/>
                  </a:lnTo>
                  <a:lnTo>
                    <a:pt x="220" y="186"/>
                  </a:lnTo>
                  <a:lnTo>
                    <a:pt x="217" y="188"/>
                  </a:lnTo>
                  <a:lnTo>
                    <a:pt x="212" y="190"/>
                  </a:lnTo>
                  <a:lnTo>
                    <a:pt x="207" y="190"/>
                  </a:lnTo>
                  <a:lnTo>
                    <a:pt x="205" y="192"/>
                  </a:lnTo>
                  <a:lnTo>
                    <a:pt x="203" y="196"/>
                  </a:lnTo>
                  <a:lnTo>
                    <a:pt x="201" y="196"/>
                  </a:lnTo>
                  <a:lnTo>
                    <a:pt x="198" y="197"/>
                  </a:lnTo>
                  <a:lnTo>
                    <a:pt x="198" y="200"/>
                  </a:lnTo>
                  <a:lnTo>
                    <a:pt x="198" y="202"/>
                  </a:lnTo>
                  <a:lnTo>
                    <a:pt x="201" y="206"/>
                  </a:lnTo>
                  <a:lnTo>
                    <a:pt x="201" y="209"/>
                  </a:lnTo>
                  <a:lnTo>
                    <a:pt x="201" y="211"/>
                  </a:lnTo>
                  <a:lnTo>
                    <a:pt x="203" y="213"/>
                  </a:lnTo>
                  <a:lnTo>
                    <a:pt x="205" y="216"/>
                  </a:lnTo>
                  <a:lnTo>
                    <a:pt x="207" y="217"/>
                  </a:lnTo>
                  <a:lnTo>
                    <a:pt x="207" y="220"/>
                  </a:lnTo>
                  <a:lnTo>
                    <a:pt x="207" y="223"/>
                  </a:lnTo>
                  <a:lnTo>
                    <a:pt x="209" y="224"/>
                  </a:lnTo>
                  <a:lnTo>
                    <a:pt x="209" y="227"/>
                  </a:lnTo>
                  <a:lnTo>
                    <a:pt x="212" y="229"/>
                  </a:lnTo>
                  <a:lnTo>
                    <a:pt x="212" y="232"/>
                  </a:lnTo>
                  <a:lnTo>
                    <a:pt x="215" y="234"/>
                  </a:lnTo>
                  <a:lnTo>
                    <a:pt x="215" y="236"/>
                  </a:lnTo>
                  <a:lnTo>
                    <a:pt x="215" y="238"/>
                  </a:lnTo>
                  <a:lnTo>
                    <a:pt x="212" y="240"/>
                  </a:lnTo>
                  <a:lnTo>
                    <a:pt x="209" y="246"/>
                  </a:lnTo>
                  <a:lnTo>
                    <a:pt x="207" y="246"/>
                  </a:lnTo>
                  <a:lnTo>
                    <a:pt x="207" y="249"/>
                  </a:lnTo>
                  <a:lnTo>
                    <a:pt x="209" y="252"/>
                  </a:lnTo>
                  <a:lnTo>
                    <a:pt x="212" y="253"/>
                  </a:lnTo>
                  <a:lnTo>
                    <a:pt x="212" y="257"/>
                  </a:lnTo>
                  <a:lnTo>
                    <a:pt x="215" y="259"/>
                  </a:lnTo>
                  <a:lnTo>
                    <a:pt x="217" y="261"/>
                  </a:lnTo>
                  <a:lnTo>
                    <a:pt x="220" y="265"/>
                  </a:lnTo>
                  <a:lnTo>
                    <a:pt x="222" y="269"/>
                  </a:lnTo>
                  <a:lnTo>
                    <a:pt x="224" y="270"/>
                  </a:lnTo>
                  <a:lnTo>
                    <a:pt x="224" y="272"/>
                  </a:lnTo>
                  <a:lnTo>
                    <a:pt x="224" y="274"/>
                  </a:lnTo>
                  <a:lnTo>
                    <a:pt x="222" y="277"/>
                  </a:lnTo>
                  <a:lnTo>
                    <a:pt x="220" y="280"/>
                  </a:lnTo>
                  <a:lnTo>
                    <a:pt x="217" y="282"/>
                  </a:lnTo>
                  <a:lnTo>
                    <a:pt x="217" y="284"/>
                  </a:lnTo>
                  <a:lnTo>
                    <a:pt x="217" y="285"/>
                  </a:lnTo>
                  <a:lnTo>
                    <a:pt x="217" y="288"/>
                  </a:lnTo>
                  <a:lnTo>
                    <a:pt x="217" y="292"/>
                  </a:lnTo>
                  <a:lnTo>
                    <a:pt x="217" y="295"/>
                  </a:lnTo>
                  <a:lnTo>
                    <a:pt x="217" y="298"/>
                  </a:lnTo>
                  <a:lnTo>
                    <a:pt x="215" y="301"/>
                  </a:lnTo>
                  <a:lnTo>
                    <a:pt x="215" y="305"/>
                  </a:lnTo>
                  <a:lnTo>
                    <a:pt x="217" y="306"/>
                  </a:lnTo>
                  <a:lnTo>
                    <a:pt x="217" y="309"/>
                  </a:lnTo>
                  <a:lnTo>
                    <a:pt x="222" y="309"/>
                  </a:lnTo>
                  <a:lnTo>
                    <a:pt x="224" y="311"/>
                  </a:lnTo>
                  <a:lnTo>
                    <a:pt x="228" y="311"/>
                  </a:lnTo>
                  <a:lnTo>
                    <a:pt x="228" y="313"/>
                  </a:lnTo>
                  <a:lnTo>
                    <a:pt x="231" y="313"/>
                  </a:lnTo>
                  <a:lnTo>
                    <a:pt x="247" y="316"/>
                  </a:lnTo>
                  <a:lnTo>
                    <a:pt x="249" y="316"/>
                  </a:lnTo>
                  <a:lnTo>
                    <a:pt x="251" y="321"/>
                  </a:lnTo>
                  <a:lnTo>
                    <a:pt x="255" y="323"/>
                  </a:lnTo>
                  <a:lnTo>
                    <a:pt x="258" y="324"/>
                  </a:lnTo>
                  <a:lnTo>
                    <a:pt x="258" y="326"/>
                  </a:lnTo>
                  <a:lnTo>
                    <a:pt x="261" y="332"/>
                  </a:lnTo>
                  <a:lnTo>
                    <a:pt x="263" y="334"/>
                  </a:lnTo>
                  <a:lnTo>
                    <a:pt x="269" y="338"/>
                  </a:lnTo>
                  <a:lnTo>
                    <a:pt x="276" y="344"/>
                  </a:lnTo>
                  <a:lnTo>
                    <a:pt x="279" y="345"/>
                  </a:lnTo>
                  <a:lnTo>
                    <a:pt x="282" y="350"/>
                  </a:lnTo>
                  <a:lnTo>
                    <a:pt x="282" y="355"/>
                  </a:lnTo>
                  <a:lnTo>
                    <a:pt x="285" y="357"/>
                  </a:lnTo>
                  <a:lnTo>
                    <a:pt x="288" y="357"/>
                  </a:lnTo>
                  <a:lnTo>
                    <a:pt x="290" y="355"/>
                  </a:lnTo>
                  <a:lnTo>
                    <a:pt x="293" y="355"/>
                  </a:lnTo>
                  <a:lnTo>
                    <a:pt x="298" y="353"/>
                  </a:lnTo>
                  <a:lnTo>
                    <a:pt x="303" y="353"/>
                  </a:lnTo>
                  <a:lnTo>
                    <a:pt x="305" y="353"/>
                  </a:lnTo>
                  <a:lnTo>
                    <a:pt x="305" y="355"/>
                  </a:lnTo>
                  <a:lnTo>
                    <a:pt x="309" y="359"/>
                  </a:lnTo>
                  <a:lnTo>
                    <a:pt x="309" y="361"/>
                  </a:lnTo>
                  <a:lnTo>
                    <a:pt x="312" y="364"/>
                  </a:lnTo>
                  <a:lnTo>
                    <a:pt x="315" y="361"/>
                  </a:lnTo>
                  <a:lnTo>
                    <a:pt x="320" y="361"/>
                  </a:lnTo>
                  <a:lnTo>
                    <a:pt x="323" y="359"/>
                  </a:lnTo>
                  <a:lnTo>
                    <a:pt x="327" y="359"/>
                  </a:lnTo>
                  <a:lnTo>
                    <a:pt x="330" y="361"/>
                  </a:lnTo>
                  <a:lnTo>
                    <a:pt x="332" y="361"/>
                  </a:lnTo>
                  <a:lnTo>
                    <a:pt x="335" y="364"/>
                  </a:lnTo>
                  <a:lnTo>
                    <a:pt x="336" y="364"/>
                  </a:lnTo>
                  <a:lnTo>
                    <a:pt x="339" y="366"/>
                  </a:lnTo>
                  <a:lnTo>
                    <a:pt x="339" y="369"/>
                  </a:lnTo>
                  <a:lnTo>
                    <a:pt x="339" y="370"/>
                  </a:lnTo>
                  <a:lnTo>
                    <a:pt x="336" y="370"/>
                  </a:lnTo>
                  <a:lnTo>
                    <a:pt x="335" y="373"/>
                  </a:lnTo>
                  <a:lnTo>
                    <a:pt x="336" y="373"/>
                  </a:lnTo>
                  <a:lnTo>
                    <a:pt x="342" y="373"/>
                  </a:lnTo>
                  <a:lnTo>
                    <a:pt x="347" y="373"/>
                  </a:lnTo>
                  <a:lnTo>
                    <a:pt x="351" y="374"/>
                  </a:lnTo>
                  <a:lnTo>
                    <a:pt x="354" y="377"/>
                  </a:lnTo>
                  <a:lnTo>
                    <a:pt x="363" y="386"/>
                  </a:lnTo>
                  <a:lnTo>
                    <a:pt x="366" y="391"/>
                  </a:lnTo>
                  <a:lnTo>
                    <a:pt x="366" y="393"/>
                  </a:lnTo>
                  <a:lnTo>
                    <a:pt x="371" y="395"/>
                  </a:lnTo>
                  <a:lnTo>
                    <a:pt x="374" y="397"/>
                  </a:lnTo>
                  <a:lnTo>
                    <a:pt x="378" y="401"/>
                  </a:lnTo>
                  <a:lnTo>
                    <a:pt x="378" y="403"/>
                  </a:lnTo>
                  <a:lnTo>
                    <a:pt x="378" y="405"/>
                  </a:lnTo>
                  <a:lnTo>
                    <a:pt x="381" y="405"/>
                  </a:lnTo>
                  <a:lnTo>
                    <a:pt x="384" y="405"/>
                  </a:lnTo>
                  <a:lnTo>
                    <a:pt x="386" y="405"/>
                  </a:lnTo>
                  <a:lnTo>
                    <a:pt x="391" y="406"/>
                  </a:lnTo>
                  <a:lnTo>
                    <a:pt x="396" y="406"/>
                  </a:lnTo>
                  <a:lnTo>
                    <a:pt x="399" y="403"/>
                  </a:lnTo>
                  <a:lnTo>
                    <a:pt x="403" y="403"/>
                  </a:lnTo>
                  <a:lnTo>
                    <a:pt x="405" y="406"/>
                  </a:lnTo>
                  <a:lnTo>
                    <a:pt x="411" y="406"/>
                  </a:lnTo>
                  <a:lnTo>
                    <a:pt x="411" y="409"/>
                  </a:lnTo>
                  <a:lnTo>
                    <a:pt x="411" y="411"/>
                  </a:lnTo>
                  <a:lnTo>
                    <a:pt x="416" y="411"/>
                  </a:lnTo>
                  <a:lnTo>
                    <a:pt x="418" y="411"/>
                  </a:lnTo>
                  <a:lnTo>
                    <a:pt x="422" y="411"/>
                  </a:lnTo>
                  <a:lnTo>
                    <a:pt x="428" y="414"/>
                  </a:lnTo>
                  <a:lnTo>
                    <a:pt x="432" y="414"/>
                  </a:lnTo>
                  <a:lnTo>
                    <a:pt x="438" y="414"/>
                  </a:lnTo>
                  <a:lnTo>
                    <a:pt x="445" y="4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44" name="Freeform 45"/>
            <p:cNvSpPr>
              <a:spLocks/>
            </p:cNvSpPr>
            <p:nvPr/>
          </p:nvSpPr>
          <p:spPr bwMode="auto">
            <a:xfrm>
              <a:off x="950" y="1575"/>
              <a:ext cx="255" cy="278"/>
            </a:xfrm>
            <a:custGeom>
              <a:avLst/>
              <a:gdLst>
                <a:gd name="T0" fmla="*/ 1 w 428"/>
                <a:gd name="T1" fmla="*/ 1 h 468"/>
                <a:gd name="T2" fmla="*/ 1 w 428"/>
                <a:gd name="T3" fmla="*/ 1 h 468"/>
                <a:gd name="T4" fmla="*/ 1 w 428"/>
                <a:gd name="T5" fmla="*/ 1 h 468"/>
                <a:gd name="T6" fmla="*/ 1 w 428"/>
                <a:gd name="T7" fmla="*/ 1 h 468"/>
                <a:gd name="T8" fmla="*/ 1 w 428"/>
                <a:gd name="T9" fmla="*/ 1 h 468"/>
                <a:gd name="T10" fmla="*/ 1 w 428"/>
                <a:gd name="T11" fmla="*/ 1 h 468"/>
                <a:gd name="T12" fmla="*/ 1 w 428"/>
                <a:gd name="T13" fmla="*/ 1 h 468"/>
                <a:gd name="T14" fmla="*/ 1 w 428"/>
                <a:gd name="T15" fmla="*/ 0 h 468"/>
                <a:gd name="T16" fmla="*/ 1 w 428"/>
                <a:gd name="T17" fmla="*/ 1 h 468"/>
                <a:gd name="T18" fmla="*/ 1 w 428"/>
                <a:gd name="T19" fmla="*/ 1 h 468"/>
                <a:gd name="T20" fmla="*/ 1 w 428"/>
                <a:gd name="T21" fmla="*/ 1 h 468"/>
                <a:gd name="T22" fmla="*/ 1 w 428"/>
                <a:gd name="T23" fmla="*/ 1 h 468"/>
                <a:gd name="T24" fmla="*/ 1 w 428"/>
                <a:gd name="T25" fmla="*/ 1 h 468"/>
                <a:gd name="T26" fmla="*/ 1 w 428"/>
                <a:gd name="T27" fmla="*/ 1 h 468"/>
                <a:gd name="T28" fmla="*/ 1 w 428"/>
                <a:gd name="T29" fmla="*/ 1 h 468"/>
                <a:gd name="T30" fmla="*/ 1 w 428"/>
                <a:gd name="T31" fmla="*/ 1 h 468"/>
                <a:gd name="T32" fmla="*/ 1 w 428"/>
                <a:gd name="T33" fmla="*/ 1 h 468"/>
                <a:gd name="T34" fmla="*/ 1 w 428"/>
                <a:gd name="T35" fmla="*/ 1 h 468"/>
                <a:gd name="T36" fmla="*/ 1 w 428"/>
                <a:gd name="T37" fmla="*/ 1 h 468"/>
                <a:gd name="T38" fmla="*/ 1 w 428"/>
                <a:gd name="T39" fmla="*/ 1 h 468"/>
                <a:gd name="T40" fmla="*/ 1 w 428"/>
                <a:gd name="T41" fmla="*/ 1 h 468"/>
                <a:gd name="T42" fmla="*/ 1 w 428"/>
                <a:gd name="T43" fmla="*/ 1 h 468"/>
                <a:gd name="T44" fmla="*/ 1 w 428"/>
                <a:gd name="T45" fmla="*/ 1 h 468"/>
                <a:gd name="T46" fmla="*/ 1 w 428"/>
                <a:gd name="T47" fmla="*/ 1 h 468"/>
                <a:gd name="T48" fmla="*/ 1 w 428"/>
                <a:gd name="T49" fmla="*/ 1 h 468"/>
                <a:gd name="T50" fmla="*/ 1 w 428"/>
                <a:gd name="T51" fmla="*/ 1 h 468"/>
                <a:gd name="T52" fmla="*/ 1 w 428"/>
                <a:gd name="T53" fmla="*/ 1 h 468"/>
                <a:gd name="T54" fmla="*/ 1 w 428"/>
                <a:gd name="T55" fmla="*/ 1 h 468"/>
                <a:gd name="T56" fmla="*/ 1 w 428"/>
                <a:gd name="T57" fmla="*/ 1 h 468"/>
                <a:gd name="T58" fmla="*/ 1 w 428"/>
                <a:gd name="T59" fmla="*/ 1 h 468"/>
                <a:gd name="T60" fmla="*/ 1 w 428"/>
                <a:gd name="T61" fmla="*/ 1 h 468"/>
                <a:gd name="T62" fmla="*/ 1 w 428"/>
                <a:gd name="T63" fmla="*/ 1 h 468"/>
                <a:gd name="T64" fmla="*/ 1 w 428"/>
                <a:gd name="T65" fmla="*/ 1 h 468"/>
                <a:gd name="T66" fmla="*/ 1 w 428"/>
                <a:gd name="T67" fmla="*/ 1 h 468"/>
                <a:gd name="T68" fmla="*/ 1 w 428"/>
                <a:gd name="T69" fmla="*/ 1 h 468"/>
                <a:gd name="T70" fmla="*/ 1 w 428"/>
                <a:gd name="T71" fmla="*/ 1 h 468"/>
                <a:gd name="T72" fmla="*/ 1 w 428"/>
                <a:gd name="T73" fmla="*/ 1 h 468"/>
                <a:gd name="T74" fmla="*/ 1 w 428"/>
                <a:gd name="T75" fmla="*/ 1 h 468"/>
                <a:gd name="T76" fmla="*/ 1 w 428"/>
                <a:gd name="T77" fmla="*/ 1 h 468"/>
                <a:gd name="T78" fmla="*/ 1 w 428"/>
                <a:gd name="T79" fmla="*/ 1 h 468"/>
                <a:gd name="T80" fmla="*/ 1 w 428"/>
                <a:gd name="T81" fmla="*/ 1 h 468"/>
                <a:gd name="T82" fmla="*/ 1 w 428"/>
                <a:gd name="T83" fmla="*/ 1 h 468"/>
                <a:gd name="T84" fmla="*/ 1 w 428"/>
                <a:gd name="T85" fmla="*/ 1 h 468"/>
                <a:gd name="T86" fmla="*/ 1 w 428"/>
                <a:gd name="T87" fmla="*/ 1 h 468"/>
                <a:gd name="T88" fmla="*/ 1 w 428"/>
                <a:gd name="T89" fmla="*/ 1 h 468"/>
                <a:gd name="T90" fmla="*/ 1 w 428"/>
                <a:gd name="T91" fmla="*/ 1 h 468"/>
                <a:gd name="T92" fmla="*/ 1 w 428"/>
                <a:gd name="T93" fmla="*/ 1 h 468"/>
                <a:gd name="T94" fmla="*/ 1 w 428"/>
                <a:gd name="T95" fmla="*/ 1 h 468"/>
                <a:gd name="T96" fmla="*/ 1 w 428"/>
                <a:gd name="T97" fmla="*/ 1 h 468"/>
                <a:gd name="T98" fmla="*/ 1 w 428"/>
                <a:gd name="T99" fmla="*/ 1 h 468"/>
                <a:gd name="T100" fmla="*/ 1 w 428"/>
                <a:gd name="T101" fmla="*/ 1 h 468"/>
                <a:gd name="T102" fmla="*/ 1 w 428"/>
                <a:gd name="T103" fmla="*/ 1 h 468"/>
                <a:gd name="T104" fmla="*/ 1 w 428"/>
                <a:gd name="T105" fmla="*/ 1 h 468"/>
                <a:gd name="T106" fmla="*/ 1 w 428"/>
                <a:gd name="T107" fmla="*/ 1 h 468"/>
                <a:gd name="T108" fmla="*/ 1 w 428"/>
                <a:gd name="T109" fmla="*/ 1 h 468"/>
                <a:gd name="T110" fmla="*/ 1 w 428"/>
                <a:gd name="T111" fmla="*/ 1 h 4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8"/>
                <a:gd name="T169" fmla="*/ 0 h 468"/>
                <a:gd name="T170" fmla="*/ 428 w 428"/>
                <a:gd name="T171" fmla="*/ 468 h 4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8" h="468">
                  <a:moveTo>
                    <a:pt x="17" y="119"/>
                  </a:moveTo>
                  <a:lnTo>
                    <a:pt x="17" y="119"/>
                  </a:lnTo>
                  <a:lnTo>
                    <a:pt x="19" y="119"/>
                  </a:lnTo>
                  <a:lnTo>
                    <a:pt x="22" y="117"/>
                  </a:lnTo>
                  <a:lnTo>
                    <a:pt x="24" y="115"/>
                  </a:lnTo>
                  <a:lnTo>
                    <a:pt x="30" y="115"/>
                  </a:lnTo>
                  <a:lnTo>
                    <a:pt x="31" y="114"/>
                  </a:lnTo>
                  <a:lnTo>
                    <a:pt x="34" y="110"/>
                  </a:lnTo>
                  <a:lnTo>
                    <a:pt x="36" y="108"/>
                  </a:lnTo>
                  <a:lnTo>
                    <a:pt x="38" y="106"/>
                  </a:lnTo>
                  <a:lnTo>
                    <a:pt x="40" y="104"/>
                  </a:lnTo>
                  <a:lnTo>
                    <a:pt x="44" y="104"/>
                  </a:lnTo>
                  <a:lnTo>
                    <a:pt x="46" y="102"/>
                  </a:lnTo>
                  <a:lnTo>
                    <a:pt x="47" y="102"/>
                  </a:lnTo>
                  <a:lnTo>
                    <a:pt x="51" y="98"/>
                  </a:lnTo>
                  <a:lnTo>
                    <a:pt x="55" y="97"/>
                  </a:lnTo>
                  <a:lnTo>
                    <a:pt x="55" y="95"/>
                  </a:lnTo>
                  <a:lnTo>
                    <a:pt x="58" y="93"/>
                  </a:lnTo>
                  <a:lnTo>
                    <a:pt x="58" y="90"/>
                  </a:lnTo>
                  <a:lnTo>
                    <a:pt x="59" y="85"/>
                  </a:lnTo>
                  <a:lnTo>
                    <a:pt x="59" y="83"/>
                  </a:lnTo>
                  <a:lnTo>
                    <a:pt x="63" y="79"/>
                  </a:lnTo>
                  <a:lnTo>
                    <a:pt x="65" y="74"/>
                  </a:lnTo>
                  <a:lnTo>
                    <a:pt x="68" y="72"/>
                  </a:lnTo>
                  <a:lnTo>
                    <a:pt x="73" y="69"/>
                  </a:lnTo>
                  <a:lnTo>
                    <a:pt x="74" y="69"/>
                  </a:lnTo>
                  <a:lnTo>
                    <a:pt x="74" y="67"/>
                  </a:lnTo>
                  <a:lnTo>
                    <a:pt x="77" y="66"/>
                  </a:lnTo>
                  <a:lnTo>
                    <a:pt x="77" y="60"/>
                  </a:lnTo>
                  <a:lnTo>
                    <a:pt x="80" y="58"/>
                  </a:lnTo>
                  <a:lnTo>
                    <a:pt x="80" y="54"/>
                  </a:lnTo>
                  <a:lnTo>
                    <a:pt x="80" y="46"/>
                  </a:lnTo>
                  <a:lnTo>
                    <a:pt x="80" y="45"/>
                  </a:lnTo>
                  <a:lnTo>
                    <a:pt x="82" y="39"/>
                  </a:lnTo>
                  <a:lnTo>
                    <a:pt x="85" y="38"/>
                  </a:lnTo>
                  <a:lnTo>
                    <a:pt x="90" y="36"/>
                  </a:lnTo>
                  <a:lnTo>
                    <a:pt x="92" y="34"/>
                  </a:lnTo>
                  <a:lnTo>
                    <a:pt x="95" y="34"/>
                  </a:lnTo>
                  <a:lnTo>
                    <a:pt x="95" y="33"/>
                  </a:lnTo>
                  <a:lnTo>
                    <a:pt x="97" y="30"/>
                  </a:lnTo>
                  <a:lnTo>
                    <a:pt x="95" y="26"/>
                  </a:lnTo>
                  <a:lnTo>
                    <a:pt x="97" y="25"/>
                  </a:lnTo>
                  <a:lnTo>
                    <a:pt x="100" y="23"/>
                  </a:lnTo>
                  <a:lnTo>
                    <a:pt x="103" y="21"/>
                  </a:lnTo>
                  <a:lnTo>
                    <a:pt x="104" y="21"/>
                  </a:lnTo>
                  <a:lnTo>
                    <a:pt x="106" y="18"/>
                  </a:lnTo>
                  <a:lnTo>
                    <a:pt x="109" y="15"/>
                  </a:lnTo>
                  <a:lnTo>
                    <a:pt x="111" y="15"/>
                  </a:lnTo>
                  <a:lnTo>
                    <a:pt x="113" y="15"/>
                  </a:lnTo>
                  <a:lnTo>
                    <a:pt x="121" y="13"/>
                  </a:lnTo>
                  <a:lnTo>
                    <a:pt x="124" y="12"/>
                  </a:lnTo>
                  <a:lnTo>
                    <a:pt x="132" y="9"/>
                  </a:lnTo>
                  <a:lnTo>
                    <a:pt x="135" y="7"/>
                  </a:lnTo>
                  <a:lnTo>
                    <a:pt x="135" y="2"/>
                  </a:lnTo>
                  <a:lnTo>
                    <a:pt x="138" y="2"/>
                  </a:lnTo>
                  <a:lnTo>
                    <a:pt x="144" y="2"/>
                  </a:lnTo>
                  <a:lnTo>
                    <a:pt x="147" y="2"/>
                  </a:lnTo>
                  <a:lnTo>
                    <a:pt x="153" y="0"/>
                  </a:lnTo>
                  <a:lnTo>
                    <a:pt x="156" y="0"/>
                  </a:lnTo>
                  <a:lnTo>
                    <a:pt x="157" y="0"/>
                  </a:lnTo>
                  <a:lnTo>
                    <a:pt x="161" y="0"/>
                  </a:lnTo>
                  <a:lnTo>
                    <a:pt x="163" y="0"/>
                  </a:lnTo>
                  <a:lnTo>
                    <a:pt x="168" y="0"/>
                  </a:lnTo>
                  <a:lnTo>
                    <a:pt x="170" y="0"/>
                  </a:lnTo>
                  <a:lnTo>
                    <a:pt x="173" y="0"/>
                  </a:lnTo>
                  <a:lnTo>
                    <a:pt x="176" y="2"/>
                  </a:lnTo>
                  <a:lnTo>
                    <a:pt x="179" y="2"/>
                  </a:lnTo>
                  <a:lnTo>
                    <a:pt x="182" y="2"/>
                  </a:lnTo>
                  <a:lnTo>
                    <a:pt x="184" y="2"/>
                  </a:lnTo>
                  <a:lnTo>
                    <a:pt x="187" y="2"/>
                  </a:lnTo>
                  <a:lnTo>
                    <a:pt x="189" y="5"/>
                  </a:lnTo>
                  <a:lnTo>
                    <a:pt x="191" y="5"/>
                  </a:lnTo>
                  <a:lnTo>
                    <a:pt x="194" y="5"/>
                  </a:lnTo>
                  <a:lnTo>
                    <a:pt x="199" y="5"/>
                  </a:lnTo>
                  <a:lnTo>
                    <a:pt x="202" y="7"/>
                  </a:lnTo>
                  <a:lnTo>
                    <a:pt x="202" y="10"/>
                  </a:lnTo>
                  <a:lnTo>
                    <a:pt x="202" y="13"/>
                  </a:lnTo>
                  <a:lnTo>
                    <a:pt x="202" y="17"/>
                  </a:lnTo>
                  <a:lnTo>
                    <a:pt x="199" y="21"/>
                  </a:lnTo>
                  <a:lnTo>
                    <a:pt x="202" y="21"/>
                  </a:lnTo>
                  <a:lnTo>
                    <a:pt x="205" y="21"/>
                  </a:lnTo>
                  <a:lnTo>
                    <a:pt x="205" y="22"/>
                  </a:lnTo>
                  <a:lnTo>
                    <a:pt x="205" y="25"/>
                  </a:lnTo>
                  <a:lnTo>
                    <a:pt x="206" y="25"/>
                  </a:lnTo>
                  <a:lnTo>
                    <a:pt x="209" y="26"/>
                  </a:lnTo>
                  <a:lnTo>
                    <a:pt x="211" y="26"/>
                  </a:lnTo>
                  <a:lnTo>
                    <a:pt x="213" y="27"/>
                  </a:lnTo>
                  <a:lnTo>
                    <a:pt x="213" y="26"/>
                  </a:lnTo>
                  <a:lnTo>
                    <a:pt x="213" y="25"/>
                  </a:lnTo>
                  <a:lnTo>
                    <a:pt x="219" y="26"/>
                  </a:lnTo>
                  <a:lnTo>
                    <a:pt x="222" y="30"/>
                  </a:lnTo>
                  <a:lnTo>
                    <a:pt x="227" y="33"/>
                  </a:lnTo>
                  <a:lnTo>
                    <a:pt x="230" y="34"/>
                  </a:lnTo>
                  <a:lnTo>
                    <a:pt x="230" y="36"/>
                  </a:lnTo>
                  <a:lnTo>
                    <a:pt x="235" y="36"/>
                  </a:lnTo>
                  <a:lnTo>
                    <a:pt x="236" y="39"/>
                  </a:lnTo>
                  <a:lnTo>
                    <a:pt x="238" y="42"/>
                  </a:lnTo>
                  <a:lnTo>
                    <a:pt x="241" y="43"/>
                  </a:lnTo>
                  <a:lnTo>
                    <a:pt x="245" y="43"/>
                  </a:lnTo>
                  <a:lnTo>
                    <a:pt x="249" y="43"/>
                  </a:lnTo>
                  <a:lnTo>
                    <a:pt x="251" y="42"/>
                  </a:lnTo>
                  <a:lnTo>
                    <a:pt x="254" y="39"/>
                  </a:lnTo>
                  <a:lnTo>
                    <a:pt x="257" y="39"/>
                  </a:lnTo>
                  <a:lnTo>
                    <a:pt x="257" y="45"/>
                  </a:lnTo>
                  <a:lnTo>
                    <a:pt x="254" y="45"/>
                  </a:lnTo>
                  <a:lnTo>
                    <a:pt x="255" y="53"/>
                  </a:lnTo>
                  <a:lnTo>
                    <a:pt x="257" y="56"/>
                  </a:lnTo>
                  <a:lnTo>
                    <a:pt x="261" y="56"/>
                  </a:lnTo>
                  <a:lnTo>
                    <a:pt x="267" y="58"/>
                  </a:lnTo>
                  <a:lnTo>
                    <a:pt x="265" y="59"/>
                  </a:lnTo>
                  <a:lnTo>
                    <a:pt x="265" y="62"/>
                  </a:lnTo>
                  <a:lnTo>
                    <a:pt x="265" y="66"/>
                  </a:lnTo>
                  <a:lnTo>
                    <a:pt x="267" y="66"/>
                  </a:lnTo>
                  <a:lnTo>
                    <a:pt x="270" y="67"/>
                  </a:lnTo>
                  <a:lnTo>
                    <a:pt x="273" y="66"/>
                  </a:lnTo>
                  <a:lnTo>
                    <a:pt x="275" y="66"/>
                  </a:lnTo>
                  <a:lnTo>
                    <a:pt x="278" y="66"/>
                  </a:lnTo>
                  <a:lnTo>
                    <a:pt x="279" y="66"/>
                  </a:lnTo>
                  <a:lnTo>
                    <a:pt x="281" y="66"/>
                  </a:lnTo>
                  <a:lnTo>
                    <a:pt x="283" y="67"/>
                  </a:lnTo>
                  <a:lnTo>
                    <a:pt x="286" y="67"/>
                  </a:lnTo>
                  <a:lnTo>
                    <a:pt x="289" y="67"/>
                  </a:lnTo>
                  <a:lnTo>
                    <a:pt x="289" y="72"/>
                  </a:lnTo>
                  <a:lnTo>
                    <a:pt x="292" y="74"/>
                  </a:lnTo>
                  <a:lnTo>
                    <a:pt x="294" y="74"/>
                  </a:lnTo>
                  <a:lnTo>
                    <a:pt x="294" y="76"/>
                  </a:lnTo>
                  <a:lnTo>
                    <a:pt x="294" y="81"/>
                  </a:lnTo>
                  <a:lnTo>
                    <a:pt x="297" y="81"/>
                  </a:lnTo>
                  <a:lnTo>
                    <a:pt x="302" y="81"/>
                  </a:lnTo>
                  <a:lnTo>
                    <a:pt x="305" y="81"/>
                  </a:lnTo>
                  <a:lnTo>
                    <a:pt x="309" y="81"/>
                  </a:lnTo>
                  <a:lnTo>
                    <a:pt x="309" y="83"/>
                  </a:lnTo>
                  <a:lnTo>
                    <a:pt x="310" y="84"/>
                  </a:lnTo>
                  <a:lnTo>
                    <a:pt x="310" y="85"/>
                  </a:lnTo>
                  <a:lnTo>
                    <a:pt x="311" y="88"/>
                  </a:lnTo>
                  <a:lnTo>
                    <a:pt x="313" y="93"/>
                  </a:lnTo>
                  <a:lnTo>
                    <a:pt x="315" y="97"/>
                  </a:lnTo>
                  <a:lnTo>
                    <a:pt x="316" y="103"/>
                  </a:lnTo>
                  <a:lnTo>
                    <a:pt x="318" y="107"/>
                  </a:lnTo>
                  <a:lnTo>
                    <a:pt x="318" y="111"/>
                  </a:lnTo>
                  <a:lnTo>
                    <a:pt x="319" y="116"/>
                  </a:lnTo>
                  <a:lnTo>
                    <a:pt x="319" y="121"/>
                  </a:lnTo>
                  <a:lnTo>
                    <a:pt x="319" y="126"/>
                  </a:lnTo>
                  <a:lnTo>
                    <a:pt x="315" y="127"/>
                  </a:lnTo>
                  <a:lnTo>
                    <a:pt x="311" y="127"/>
                  </a:lnTo>
                  <a:lnTo>
                    <a:pt x="308" y="126"/>
                  </a:lnTo>
                  <a:lnTo>
                    <a:pt x="306" y="124"/>
                  </a:lnTo>
                  <a:lnTo>
                    <a:pt x="302" y="124"/>
                  </a:lnTo>
                  <a:lnTo>
                    <a:pt x="298" y="124"/>
                  </a:lnTo>
                  <a:lnTo>
                    <a:pt x="294" y="126"/>
                  </a:lnTo>
                  <a:lnTo>
                    <a:pt x="291" y="127"/>
                  </a:lnTo>
                  <a:lnTo>
                    <a:pt x="286" y="128"/>
                  </a:lnTo>
                  <a:lnTo>
                    <a:pt x="282" y="129"/>
                  </a:lnTo>
                  <a:lnTo>
                    <a:pt x="278" y="131"/>
                  </a:lnTo>
                  <a:lnTo>
                    <a:pt x="275" y="131"/>
                  </a:lnTo>
                  <a:lnTo>
                    <a:pt x="272" y="130"/>
                  </a:lnTo>
                  <a:lnTo>
                    <a:pt x="273" y="134"/>
                  </a:lnTo>
                  <a:lnTo>
                    <a:pt x="274" y="138"/>
                  </a:lnTo>
                  <a:lnTo>
                    <a:pt x="278" y="141"/>
                  </a:lnTo>
                  <a:lnTo>
                    <a:pt x="279" y="144"/>
                  </a:lnTo>
                  <a:lnTo>
                    <a:pt x="282" y="145"/>
                  </a:lnTo>
                  <a:lnTo>
                    <a:pt x="284" y="147"/>
                  </a:lnTo>
                  <a:lnTo>
                    <a:pt x="286" y="151"/>
                  </a:lnTo>
                  <a:lnTo>
                    <a:pt x="286" y="154"/>
                  </a:lnTo>
                  <a:lnTo>
                    <a:pt x="284" y="154"/>
                  </a:lnTo>
                  <a:lnTo>
                    <a:pt x="282" y="154"/>
                  </a:lnTo>
                  <a:lnTo>
                    <a:pt x="280" y="156"/>
                  </a:lnTo>
                  <a:lnTo>
                    <a:pt x="279" y="157"/>
                  </a:lnTo>
                  <a:lnTo>
                    <a:pt x="283" y="162"/>
                  </a:lnTo>
                  <a:lnTo>
                    <a:pt x="286" y="168"/>
                  </a:lnTo>
                  <a:lnTo>
                    <a:pt x="288" y="175"/>
                  </a:lnTo>
                  <a:lnTo>
                    <a:pt x="289" y="181"/>
                  </a:lnTo>
                  <a:lnTo>
                    <a:pt x="290" y="188"/>
                  </a:lnTo>
                  <a:lnTo>
                    <a:pt x="289" y="194"/>
                  </a:lnTo>
                  <a:lnTo>
                    <a:pt x="289" y="201"/>
                  </a:lnTo>
                  <a:lnTo>
                    <a:pt x="289" y="206"/>
                  </a:lnTo>
                  <a:lnTo>
                    <a:pt x="294" y="210"/>
                  </a:lnTo>
                  <a:lnTo>
                    <a:pt x="297" y="211"/>
                  </a:lnTo>
                  <a:lnTo>
                    <a:pt x="299" y="211"/>
                  </a:lnTo>
                  <a:lnTo>
                    <a:pt x="303" y="211"/>
                  </a:lnTo>
                  <a:lnTo>
                    <a:pt x="307" y="210"/>
                  </a:lnTo>
                  <a:lnTo>
                    <a:pt x="310" y="210"/>
                  </a:lnTo>
                  <a:lnTo>
                    <a:pt x="314" y="210"/>
                  </a:lnTo>
                  <a:lnTo>
                    <a:pt x="318" y="211"/>
                  </a:lnTo>
                  <a:lnTo>
                    <a:pt x="321" y="214"/>
                  </a:lnTo>
                  <a:lnTo>
                    <a:pt x="320" y="218"/>
                  </a:lnTo>
                  <a:lnTo>
                    <a:pt x="319" y="220"/>
                  </a:lnTo>
                  <a:lnTo>
                    <a:pt x="317" y="224"/>
                  </a:lnTo>
                  <a:lnTo>
                    <a:pt x="316" y="227"/>
                  </a:lnTo>
                  <a:lnTo>
                    <a:pt x="321" y="227"/>
                  </a:lnTo>
                  <a:lnTo>
                    <a:pt x="322" y="229"/>
                  </a:lnTo>
                  <a:lnTo>
                    <a:pt x="323" y="231"/>
                  </a:lnTo>
                  <a:lnTo>
                    <a:pt x="324" y="234"/>
                  </a:lnTo>
                  <a:lnTo>
                    <a:pt x="326" y="235"/>
                  </a:lnTo>
                  <a:lnTo>
                    <a:pt x="330" y="235"/>
                  </a:lnTo>
                  <a:lnTo>
                    <a:pt x="335" y="234"/>
                  </a:lnTo>
                  <a:lnTo>
                    <a:pt x="338" y="231"/>
                  </a:lnTo>
                  <a:lnTo>
                    <a:pt x="340" y="227"/>
                  </a:lnTo>
                  <a:lnTo>
                    <a:pt x="343" y="227"/>
                  </a:lnTo>
                  <a:lnTo>
                    <a:pt x="348" y="226"/>
                  </a:lnTo>
                  <a:lnTo>
                    <a:pt x="348" y="223"/>
                  </a:lnTo>
                  <a:lnTo>
                    <a:pt x="351" y="222"/>
                  </a:lnTo>
                  <a:lnTo>
                    <a:pt x="353" y="219"/>
                  </a:lnTo>
                  <a:lnTo>
                    <a:pt x="354" y="219"/>
                  </a:lnTo>
                  <a:lnTo>
                    <a:pt x="358" y="218"/>
                  </a:lnTo>
                  <a:lnTo>
                    <a:pt x="358" y="216"/>
                  </a:lnTo>
                  <a:lnTo>
                    <a:pt x="358" y="215"/>
                  </a:lnTo>
                  <a:lnTo>
                    <a:pt x="358" y="214"/>
                  </a:lnTo>
                  <a:lnTo>
                    <a:pt x="359" y="212"/>
                  </a:lnTo>
                  <a:lnTo>
                    <a:pt x="363" y="214"/>
                  </a:lnTo>
                  <a:lnTo>
                    <a:pt x="367" y="215"/>
                  </a:lnTo>
                  <a:lnTo>
                    <a:pt x="370" y="216"/>
                  </a:lnTo>
                  <a:lnTo>
                    <a:pt x="373" y="216"/>
                  </a:lnTo>
                  <a:lnTo>
                    <a:pt x="378" y="216"/>
                  </a:lnTo>
                  <a:lnTo>
                    <a:pt x="380" y="218"/>
                  </a:lnTo>
                  <a:lnTo>
                    <a:pt x="384" y="219"/>
                  </a:lnTo>
                  <a:lnTo>
                    <a:pt x="386" y="220"/>
                  </a:lnTo>
                  <a:lnTo>
                    <a:pt x="388" y="220"/>
                  </a:lnTo>
                  <a:lnTo>
                    <a:pt x="391" y="220"/>
                  </a:lnTo>
                  <a:lnTo>
                    <a:pt x="392" y="220"/>
                  </a:lnTo>
                  <a:lnTo>
                    <a:pt x="394" y="220"/>
                  </a:lnTo>
                  <a:lnTo>
                    <a:pt x="397" y="224"/>
                  </a:lnTo>
                  <a:lnTo>
                    <a:pt x="399" y="229"/>
                  </a:lnTo>
                  <a:lnTo>
                    <a:pt x="401" y="229"/>
                  </a:lnTo>
                  <a:lnTo>
                    <a:pt x="405" y="230"/>
                  </a:lnTo>
                  <a:lnTo>
                    <a:pt x="407" y="231"/>
                  </a:lnTo>
                  <a:lnTo>
                    <a:pt x="410" y="232"/>
                  </a:lnTo>
                  <a:lnTo>
                    <a:pt x="412" y="235"/>
                  </a:lnTo>
                  <a:lnTo>
                    <a:pt x="413" y="235"/>
                  </a:lnTo>
                  <a:lnTo>
                    <a:pt x="415" y="237"/>
                  </a:lnTo>
                  <a:lnTo>
                    <a:pt x="418" y="238"/>
                  </a:lnTo>
                  <a:lnTo>
                    <a:pt x="415" y="242"/>
                  </a:lnTo>
                  <a:lnTo>
                    <a:pt x="418" y="246"/>
                  </a:lnTo>
                  <a:lnTo>
                    <a:pt x="418" y="248"/>
                  </a:lnTo>
                  <a:lnTo>
                    <a:pt x="418" y="250"/>
                  </a:lnTo>
                  <a:lnTo>
                    <a:pt x="419" y="252"/>
                  </a:lnTo>
                  <a:lnTo>
                    <a:pt x="420" y="255"/>
                  </a:lnTo>
                  <a:lnTo>
                    <a:pt x="422" y="258"/>
                  </a:lnTo>
                  <a:lnTo>
                    <a:pt x="424" y="261"/>
                  </a:lnTo>
                  <a:lnTo>
                    <a:pt x="427" y="263"/>
                  </a:lnTo>
                  <a:lnTo>
                    <a:pt x="426" y="264"/>
                  </a:lnTo>
                  <a:lnTo>
                    <a:pt x="424" y="265"/>
                  </a:lnTo>
                  <a:lnTo>
                    <a:pt x="423" y="266"/>
                  </a:lnTo>
                  <a:lnTo>
                    <a:pt x="422" y="272"/>
                  </a:lnTo>
                  <a:lnTo>
                    <a:pt x="418" y="273"/>
                  </a:lnTo>
                  <a:lnTo>
                    <a:pt x="413" y="274"/>
                  </a:lnTo>
                  <a:lnTo>
                    <a:pt x="410" y="277"/>
                  </a:lnTo>
                  <a:lnTo>
                    <a:pt x="408" y="278"/>
                  </a:lnTo>
                  <a:lnTo>
                    <a:pt x="405" y="280"/>
                  </a:lnTo>
                  <a:lnTo>
                    <a:pt x="404" y="283"/>
                  </a:lnTo>
                  <a:lnTo>
                    <a:pt x="399" y="288"/>
                  </a:lnTo>
                  <a:lnTo>
                    <a:pt x="394" y="292"/>
                  </a:lnTo>
                  <a:lnTo>
                    <a:pt x="391" y="297"/>
                  </a:lnTo>
                  <a:lnTo>
                    <a:pt x="391" y="300"/>
                  </a:lnTo>
                  <a:lnTo>
                    <a:pt x="386" y="303"/>
                  </a:lnTo>
                  <a:lnTo>
                    <a:pt x="380" y="309"/>
                  </a:lnTo>
                  <a:lnTo>
                    <a:pt x="378" y="309"/>
                  </a:lnTo>
                  <a:lnTo>
                    <a:pt x="372" y="309"/>
                  </a:lnTo>
                  <a:lnTo>
                    <a:pt x="363" y="310"/>
                  </a:lnTo>
                  <a:lnTo>
                    <a:pt x="354" y="310"/>
                  </a:lnTo>
                  <a:lnTo>
                    <a:pt x="353" y="310"/>
                  </a:lnTo>
                  <a:lnTo>
                    <a:pt x="348" y="310"/>
                  </a:lnTo>
                  <a:lnTo>
                    <a:pt x="343" y="310"/>
                  </a:lnTo>
                  <a:lnTo>
                    <a:pt x="338" y="310"/>
                  </a:lnTo>
                  <a:lnTo>
                    <a:pt x="332" y="313"/>
                  </a:lnTo>
                  <a:lnTo>
                    <a:pt x="326" y="313"/>
                  </a:lnTo>
                  <a:lnTo>
                    <a:pt x="321" y="313"/>
                  </a:lnTo>
                  <a:lnTo>
                    <a:pt x="316" y="313"/>
                  </a:lnTo>
                  <a:lnTo>
                    <a:pt x="313" y="315"/>
                  </a:lnTo>
                  <a:lnTo>
                    <a:pt x="311" y="317"/>
                  </a:lnTo>
                  <a:lnTo>
                    <a:pt x="311" y="320"/>
                  </a:lnTo>
                  <a:lnTo>
                    <a:pt x="309" y="322"/>
                  </a:lnTo>
                  <a:lnTo>
                    <a:pt x="306" y="325"/>
                  </a:lnTo>
                  <a:lnTo>
                    <a:pt x="306" y="326"/>
                  </a:lnTo>
                  <a:lnTo>
                    <a:pt x="305" y="326"/>
                  </a:lnTo>
                  <a:lnTo>
                    <a:pt x="302" y="326"/>
                  </a:lnTo>
                  <a:lnTo>
                    <a:pt x="299" y="329"/>
                  </a:lnTo>
                  <a:lnTo>
                    <a:pt x="299" y="332"/>
                  </a:lnTo>
                  <a:lnTo>
                    <a:pt x="297" y="336"/>
                  </a:lnTo>
                  <a:lnTo>
                    <a:pt x="294" y="336"/>
                  </a:lnTo>
                  <a:lnTo>
                    <a:pt x="292" y="336"/>
                  </a:lnTo>
                  <a:lnTo>
                    <a:pt x="289" y="338"/>
                  </a:lnTo>
                  <a:lnTo>
                    <a:pt x="289" y="340"/>
                  </a:lnTo>
                  <a:lnTo>
                    <a:pt x="286" y="346"/>
                  </a:lnTo>
                  <a:lnTo>
                    <a:pt x="286" y="347"/>
                  </a:lnTo>
                  <a:lnTo>
                    <a:pt x="284" y="351"/>
                  </a:lnTo>
                  <a:lnTo>
                    <a:pt x="282" y="352"/>
                  </a:lnTo>
                  <a:lnTo>
                    <a:pt x="279" y="356"/>
                  </a:lnTo>
                  <a:lnTo>
                    <a:pt x="272" y="358"/>
                  </a:lnTo>
                  <a:lnTo>
                    <a:pt x="270" y="359"/>
                  </a:lnTo>
                  <a:lnTo>
                    <a:pt x="265" y="359"/>
                  </a:lnTo>
                  <a:lnTo>
                    <a:pt x="260" y="362"/>
                  </a:lnTo>
                  <a:lnTo>
                    <a:pt x="257" y="362"/>
                  </a:lnTo>
                  <a:lnTo>
                    <a:pt x="254" y="362"/>
                  </a:lnTo>
                  <a:lnTo>
                    <a:pt x="251" y="367"/>
                  </a:lnTo>
                  <a:lnTo>
                    <a:pt x="254" y="367"/>
                  </a:lnTo>
                  <a:lnTo>
                    <a:pt x="254" y="369"/>
                  </a:lnTo>
                  <a:lnTo>
                    <a:pt x="254" y="371"/>
                  </a:lnTo>
                  <a:lnTo>
                    <a:pt x="251" y="373"/>
                  </a:lnTo>
                  <a:lnTo>
                    <a:pt x="251" y="376"/>
                  </a:lnTo>
                  <a:lnTo>
                    <a:pt x="249" y="376"/>
                  </a:lnTo>
                  <a:lnTo>
                    <a:pt x="249" y="380"/>
                  </a:lnTo>
                  <a:lnTo>
                    <a:pt x="249" y="382"/>
                  </a:lnTo>
                  <a:lnTo>
                    <a:pt x="249" y="385"/>
                  </a:lnTo>
                  <a:lnTo>
                    <a:pt x="246" y="385"/>
                  </a:lnTo>
                  <a:lnTo>
                    <a:pt x="243" y="385"/>
                  </a:lnTo>
                  <a:lnTo>
                    <a:pt x="241" y="385"/>
                  </a:lnTo>
                  <a:lnTo>
                    <a:pt x="238" y="385"/>
                  </a:lnTo>
                  <a:lnTo>
                    <a:pt x="235" y="385"/>
                  </a:lnTo>
                  <a:lnTo>
                    <a:pt x="234" y="385"/>
                  </a:lnTo>
                  <a:lnTo>
                    <a:pt x="234" y="382"/>
                  </a:lnTo>
                  <a:lnTo>
                    <a:pt x="230" y="380"/>
                  </a:lnTo>
                  <a:lnTo>
                    <a:pt x="226" y="380"/>
                  </a:lnTo>
                  <a:lnTo>
                    <a:pt x="221" y="380"/>
                  </a:lnTo>
                  <a:lnTo>
                    <a:pt x="216" y="380"/>
                  </a:lnTo>
                  <a:lnTo>
                    <a:pt x="211" y="385"/>
                  </a:lnTo>
                  <a:lnTo>
                    <a:pt x="209" y="388"/>
                  </a:lnTo>
                  <a:lnTo>
                    <a:pt x="206" y="389"/>
                  </a:lnTo>
                  <a:lnTo>
                    <a:pt x="205" y="392"/>
                  </a:lnTo>
                  <a:lnTo>
                    <a:pt x="205" y="397"/>
                  </a:lnTo>
                  <a:lnTo>
                    <a:pt x="205" y="401"/>
                  </a:lnTo>
                  <a:lnTo>
                    <a:pt x="202" y="406"/>
                  </a:lnTo>
                  <a:lnTo>
                    <a:pt x="199" y="410"/>
                  </a:lnTo>
                  <a:lnTo>
                    <a:pt x="199" y="415"/>
                  </a:lnTo>
                  <a:lnTo>
                    <a:pt x="197" y="420"/>
                  </a:lnTo>
                  <a:lnTo>
                    <a:pt x="194" y="421"/>
                  </a:lnTo>
                  <a:lnTo>
                    <a:pt x="191" y="427"/>
                  </a:lnTo>
                  <a:lnTo>
                    <a:pt x="187" y="428"/>
                  </a:lnTo>
                  <a:lnTo>
                    <a:pt x="184" y="432"/>
                  </a:lnTo>
                  <a:lnTo>
                    <a:pt x="182" y="437"/>
                  </a:lnTo>
                  <a:lnTo>
                    <a:pt x="176" y="441"/>
                  </a:lnTo>
                  <a:lnTo>
                    <a:pt x="176" y="445"/>
                  </a:lnTo>
                  <a:lnTo>
                    <a:pt x="173" y="448"/>
                  </a:lnTo>
                  <a:lnTo>
                    <a:pt x="170" y="451"/>
                  </a:lnTo>
                  <a:lnTo>
                    <a:pt x="168" y="453"/>
                  </a:lnTo>
                  <a:lnTo>
                    <a:pt x="165" y="453"/>
                  </a:lnTo>
                  <a:lnTo>
                    <a:pt x="165" y="457"/>
                  </a:lnTo>
                  <a:lnTo>
                    <a:pt x="148" y="461"/>
                  </a:lnTo>
                  <a:lnTo>
                    <a:pt x="118" y="467"/>
                  </a:lnTo>
                  <a:lnTo>
                    <a:pt x="44" y="467"/>
                  </a:lnTo>
                  <a:lnTo>
                    <a:pt x="40" y="467"/>
                  </a:lnTo>
                  <a:lnTo>
                    <a:pt x="38" y="464"/>
                  </a:lnTo>
                  <a:lnTo>
                    <a:pt x="36" y="461"/>
                  </a:lnTo>
                  <a:lnTo>
                    <a:pt x="34" y="457"/>
                  </a:lnTo>
                  <a:lnTo>
                    <a:pt x="30" y="454"/>
                  </a:lnTo>
                  <a:lnTo>
                    <a:pt x="30" y="453"/>
                  </a:lnTo>
                  <a:lnTo>
                    <a:pt x="28" y="451"/>
                  </a:lnTo>
                  <a:lnTo>
                    <a:pt x="22" y="443"/>
                  </a:lnTo>
                  <a:lnTo>
                    <a:pt x="22" y="441"/>
                  </a:lnTo>
                  <a:lnTo>
                    <a:pt x="19" y="440"/>
                  </a:lnTo>
                  <a:lnTo>
                    <a:pt x="17" y="434"/>
                  </a:lnTo>
                  <a:lnTo>
                    <a:pt x="14" y="430"/>
                  </a:lnTo>
                  <a:lnTo>
                    <a:pt x="12" y="427"/>
                  </a:lnTo>
                  <a:lnTo>
                    <a:pt x="9" y="423"/>
                  </a:lnTo>
                  <a:lnTo>
                    <a:pt x="9" y="420"/>
                  </a:lnTo>
                  <a:lnTo>
                    <a:pt x="7" y="415"/>
                  </a:lnTo>
                  <a:lnTo>
                    <a:pt x="4" y="410"/>
                  </a:lnTo>
                  <a:lnTo>
                    <a:pt x="1" y="408"/>
                  </a:lnTo>
                  <a:lnTo>
                    <a:pt x="1" y="406"/>
                  </a:lnTo>
                  <a:lnTo>
                    <a:pt x="1" y="401"/>
                  </a:lnTo>
                  <a:lnTo>
                    <a:pt x="0" y="398"/>
                  </a:lnTo>
                  <a:lnTo>
                    <a:pt x="0" y="397"/>
                  </a:lnTo>
                  <a:lnTo>
                    <a:pt x="1" y="392"/>
                  </a:lnTo>
                  <a:lnTo>
                    <a:pt x="1" y="389"/>
                  </a:lnTo>
                  <a:lnTo>
                    <a:pt x="1" y="382"/>
                  </a:lnTo>
                  <a:lnTo>
                    <a:pt x="4" y="379"/>
                  </a:lnTo>
                  <a:lnTo>
                    <a:pt x="4" y="371"/>
                  </a:lnTo>
                  <a:lnTo>
                    <a:pt x="4" y="364"/>
                  </a:lnTo>
                  <a:lnTo>
                    <a:pt x="7" y="356"/>
                  </a:lnTo>
                  <a:lnTo>
                    <a:pt x="9" y="352"/>
                  </a:lnTo>
                  <a:lnTo>
                    <a:pt x="12" y="347"/>
                  </a:lnTo>
                  <a:lnTo>
                    <a:pt x="14" y="347"/>
                  </a:lnTo>
                  <a:lnTo>
                    <a:pt x="14" y="346"/>
                  </a:lnTo>
                  <a:lnTo>
                    <a:pt x="14" y="340"/>
                  </a:lnTo>
                  <a:lnTo>
                    <a:pt x="17" y="338"/>
                  </a:lnTo>
                  <a:lnTo>
                    <a:pt x="22" y="332"/>
                  </a:lnTo>
                  <a:lnTo>
                    <a:pt x="22" y="329"/>
                  </a:lnTo>
                  <a:lnTo>
                    <a:pt x="24" y="326"/>
                  </a:lnTo>
                  <a:lnTo>
                    <a:pt x="24" y="325"/>
                  </a:lnTo>
                  <a:lnTo>
                    <a:pt x="24" y="320"/>
                  </a:lnTo>
                  <a:lnTo>
                    <a:pt x="24" y="315"/>
                  </a:lnTo>
                  <a:lnTo>
                    <a:pt x="24" y="313"/>
                  </a:lnTo>
                  <a:lnTo>
                    <a:pt x="24" y="310"/>
                  </a:lnTo>
                  <a:lnTo>
                    <a:pt x="28" y="307"/>
                  </a:lnTo>
                  <a:lnTo>
                    <a:pt x="28" y="303"/>
                  </a:lnTo>
                  <a:lnTo>
                    <a:pt x="28" y="301"/>
                  </a:lnTo>
                  <a:lnTo>
                    <a:pt x="28" y="300"/>
                  </a:lnTo>
                  <a:lnTo>
                    <a:pt x="30" y="297"/>
                  </a:lnTo>
                  <a:lnTo>
                    <a:pt x="30" y="292"/>
                  </a:lnTo>
                  <a:lnTo>
                    <a:pt x="31" y="290"/>
                  </a:lnTo>
                  <a:lnTo>
                    <a:pt x="31" y="286"/>
                  </a:lnTo>
                  <a:lnTo>
                    <a:pt x="34" y="286"/>
                  </a:lnTo>
                  <a:lnTo>
                    <a:pt x="36" y="283"/>
                  </a:lnTo>
                  <a:lnTo>
                    <a:pt x="38" y="277"/>
                  </a:lnTo>
                  <a:lnTo>
                    <a:pt x="40" y="274"/>
                  </a:lnTo>
                  <a:lnTo>
                    <a:pt x="44" y="268"/>
                  </a:lnTo>
                  <a:lnTo>
                    <a:pt x="46" y="263"/>
                  </a:lnTo>
                  <a:lnTo>
                    <a:pt x="51" y="260"/>
                  </a:lnTo>
                  <a:lnTo>
                    <a:pt x="53" y="254"/>
                  </a:lnTo>
                  <a:lnTo>
                    <a:pt x="58" y="248"/>
                  </a:lnTo>
                  <a:lnTo>
                    <a:pt x="59" y="240"/>
                  </a:lnTo>
                  <a:lnTo>
                    <a:pt x="65" y="237"/>
                  </a:lnTo>
                  <a:lnTo>
                    <a:pt x="65" y="235"/>
                  </a:lnTo>
                  <a:lnTo>
                    <a:pt x="71" y="232"/>
                  </a:lnTo>
                  <a:lnTo>
                    <a:pt x="73" y="229"/>
                  </a:lnTo>
                  <a:lnTo>
                    <a:pt x="77" y="226"/>
                  </a:lnTo>
                  <a:lnTo>
                    <a:pt x="77" y="223"/>
                  </a:lnTo>
                  <a:lnTo>
                    <a:pt x="77" y="220"/>
                  </a:lnTo>
                  <a:lnTo>
                    <a:pt x="77" y="218"/>
                  </a:lnTo>
                  <a:lnTo>
                    <a:pt x="77" y="216"/>
                  </a:lnTo>
                  <a:lnTo>
                    <a:pt x="77" y="214"/>
                  </a:lnTo>
                  <a:lnTo>
                    <a:pt x="74" y="210"/>
                  </a:lnTo>
                  <a:lnTo>
                    <a:pt x="74" y="206"/>
                  </a:lnTo>
                  <a:lnTo>
                    <a:pt x="74" y="202"/>
                  </a:lnTo>
                  <a:lnTo>
                    <a:pt x="74" y="200"/>
                  </a:lnTo>
                  <a:lnTo>
                    <a:pt x="74" y="195"/>
                  </a:lnTo>
                  <a:lnTo>
                    <a:pt x="73" y="194"/>
                  </a:lnTo>
                  <a:lnTo>
                    <a:pt x="73" y="191"/>
                  </a:lnTo>
                  <a:lnTo>
                    <a:pt x="71" y="190"/>
                  </a:lnTo>
                  <a:lnTo>
                    <a:pt x="68" y="187"/>
                  </a:lnTo>
                  <a:lnTo>
                    <a:pt x="65" y="187"/>
                  </a:lnTo>
                  <a:lnTo>
                    <a:pt x="63" y="186"/>
                  </a:lnTo>
                  <a:lnTo>
                    <a:pt x="58" y="182"/>
                  </a:lnTo>
                  <a:lnTo>
                    <a:pt x="55" y="180"/>
                  </a:lnTo>
                  <a:lnTo>
                    <a:pt x="53" y="180"/>
                  </a:lnTo>
                  <a:lnTo>
                    <a:pt x="51" y="180"/>
                  </a:lnTo>
                  <a:lnTo>
                    <a:pt x="47" y="178"/>
                  </a:lnTo>
                  <a:lnTo>
                    <a:pt x="46" y="178"/>
                  </a:lnTo>
                  <a:lnTo>
                    <a:pt x="46" y="176"/>
                  </a:lnTo>
                  <a:lnTo>
                    <a:pt x="44" y="176"/>
                  </a:lnTo>
                  <a:lnTo>
                    <a:pt x="40" y="174"/>
                  </a:lnTo>
                  <a:lnTo>
                    <a:pt x="38" y="167"/>
                  </a:lnTo>
                  <a:lnTo>
                    <a:pt x="38" y="162"/>
                  </a:lnTo>
                  <a:lnTo>
                    <a:pt x="36" y="160"/>
                  </a:lnTo>
                  <a:lnTo>
                    <a:pt x="34" y="155"/>
                  </a:lnTo>
                  <a:lnTo>
                    <a:pt x="34" y="154"/>
                  </a:lnTo>
                  <a:lnTo>
                    <a:pt x="34" y="151"/>
                  </a:lnTo>
                  <a:lnTo>
                    <a:pt x="34" y="146"/>
                  </a:lnTo>
                  <a:lnTo>
                    <a:pt x="31" y="144"/>
                  </a:lnTo>
                  <a:lnTo>
                    <a:pt x="31" y="141"/>
                  </a:lnTo>
                  <a:lnTo>
                    <a:pt x="31" y="140"/>
                  </a:lnTo>
                  <a:lnTo>
                    <a:pt x="31" y="138"/>
                  </a:lnTo>
                  <a:lnTo>
                    <a:pt x="30" y="131"/>
                  </a:lnTo>
                  <a:lnTo>
                    <a:pt x="30" y="130"/>
                  </a:lnTo>
                  <a:lnTo>
                    <a:pt x="24" y="128"/>
                  </a:lnTo>
                  <a:lnTo>
                    <a:pt x="24" y="126"/>
                  </a:lnTo>
                  <a:lnTo>
                    <a:pt x="19" y="124"/>
                  </a:lnTo>
                  <a:lnTo>
                    <a:pt x="19" y="121"/>
                  </a:lnTo>
                  <a:lnTo>
                    <a:pt x="17" y="119"/>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45" name="Freeform 46"/>
            <p:cNvSpPr>
              <a:spLocks/>
            </p:cNvSpPr>
            <p:nvPr/>
          </p:nvSpPr>
          <p:spPr bwMode="auto">
            <a:xfrm>
              <a:off x="950" y="1575"/>
              <a:ext cx="255" cy="278"/>
            </a:xfrm>
            <a:custGeom>
              <a:avLst/>
              <a:gdLst>
                <a:gd name="T0" fmla="*/ 1 w 428"/>
                <a:gd name="T1" fmla="*/ 1 h 468"/>
                <a:gd name="T2" fmla="*/ 1 w 428"/>
                <a:gd name="T3" fmla="*/ 1 h 468"/>
                <a:gd name="T4" fmla="*/ 1 w 428"/>
                <a:gd name="T5" fmla="*/ 1 h 468"/>
                <a:gd name="T6" fmla="*/ 1 w 428"/>
                <a:gd name="T7" fmla="*/ 1 h 468"/>
                <a:gd name="T8" fmla="*/ 1 w 428"/>
                <a:gd name="T9" fmla="*/ 1 h 468"/>
                <a:gd name="T10" fmla="*/ 1 w 428"/>
                <a:gd name="T11" fmla="*/ 1 h 468"/>
                <a:gd name="T12" fmla="*/ 1 w 428"/>
                <a:gd name="T13" fmla="*/ 1 h 468"/>
                <a:gd name="T14" fmla="*/ 1 w 428"/>
                <a:gd name="T15" fmla="*/ 0 h 468"/>
                <a:gd name="T16" fmla="*/ 1 w 428"/>
                <a:gd name="T17" fmla="*/ 1 h 468"/>
                <a:gd name="T18" fmla="*/ 1 w 428"/>
                <a:gd name="T19" fmla="*/ 1 h 468"/>
                <a:gd name="T20" fmla="*/ 1 w 428"/>
                <a:gd name="T21" fmla="*/ 1 h 468"/>
                <a:gd name="T22" fmla="*/ 1 w 428"/>
                <a:gd name="T23" fmla="*/ 1 h 468"/>
                <a:gd name="T24" fmla="*/ 1 w 428"/>
                <a:gd name="T25" fmla="*/ 1 h 468"/>
                <a:gd name="T26" fmla="*/ 1 w 428"/>
                <a:gd name="T27" fmla="*/ 1 h 468"/>
                <a:gd name="T28" fmla="*/ 1 w 428"/>
                <a:gd name="T29" fmla="*/ 1 h 468"/>
                <a:gd name="T30" fmla="*/ 1 w 428"/>
                <a:gd name="T31" fmla="*/ 1 h 468"/>
                <a:gd name="T32" fmla="*/ 1 w 428"/>
                <a:gd name="T33" fmla="*/ 1 h 468"/>
                <a:gd name="T34" fmla="*/ 1 w 428"/>
                <a:gd name="T35" fmla="*/ 1 h 468"/>
                <a:gd name="T36" fmla="*/ 1 w 428"/>
                <a:gd name="T37" fmla="*/ 1 h 468"/>
                <a:gd name="T38" fmla="*/ 1 w 428"/>
                <a:gd name="T39" fmla="*/ 1 h 468"/>
                <a:gd name="T40" fmla="*/ 1 w 428"/>
                <a:gd name="T41" fmla="*/ 1 h 468"/>
                <a:gd name="T42" fmla="*/ 1 w 428"/>
                <a:gd name="T43" fmla="*/ 1 h 468"/>
                <a:gd name="T44" fmla="*/ 1 w 428"/>
                <a:gd name="T45" fmla="*/ 1 h 468"/>
                <a:gd name="T46" fmla="*/ 1 w 428"/>
                <a:gd name="T47" fmla="*/ 1 h 468"/>
                <a:gd name="T48" fmla="*/ 1 w 428"/>
                <a:gd name="T49" fmla="*/ 1 h 468"/>
                <a:gd name="T50" fmla="*/ 1 w 428"/>
                <a:gd name="T51" fmla="*/ 1 h 468"/>
                <a:gd name="T52" fmla="*/ 1 w 428"/>
                <a:gd name="T53" fmla="*/ 1 h 468"/>
                <a:gd name="T54" fmla="*/ 1 w 428"/>
                <a:gd name="T55" fmla="*/ 1 h 468"/>
                <a:gd name="T56" fmla="*/ 1 w 428"/>
                <a:gd name="T57" fmla="*/ 1 h 468"/>
                <a:gd name="T58" fmla="*/ 1 w 428"/>
                <a:gd name="T59" fmla="*/ 1 h 468"/>
                <a:gd name="T60" fmla="*/ 1 w 428"/>
                <a:gd name="T61" fmla="*/ 1 h 468"/>
                <a:gd name="T62" fmla="*/ 1 w 428"/>
                <a:gd name="T63" fmla="*/ 1 h 468"/>
                <a:gd name="T64" fmla="*/ 1 w 428"/>
                <a:gd name="T65" fmla="*/ 1 h 468"/>
                <a:gd name="T66" fmla="*/ 1 w 428"/>
                <a:gd name="T67" fmla="*/ 1 h 468"/>
                <a:gd name="T68" fmla="*/ 1 w 428"/>
                <a:gd name="T69" fmla="*/ 1 h 468"/>
                <a:gd name="T70" fmla="*/ 1 w 428"/>
                <a:gd name="T71" fmla="*/ 1 h 468"/>
                <a:gd name="T72" fmla="*/ 1 w 428"/>
                <a:gd name="T73" fmla="*/ 1 h 468"/>
                <a:gd name="T74" fmla="*/ 1 w 428"/>
                <a:gd name="T75" fmla="*/ 1 h 468"/>
                <a:gd name="T76" fmla="*/ 1 w 428"/>
                <a:gd name="T77" fmla="*/ 1 h 468"/>
                <a:gd name="T78" fmla="*/ 1 w 428"/>
                <a:gd name="T79" fmla="*/ 1 h 468"/>
                <a:gd name="T80" fmla="*/ 1 w 428"/>
                <a:gd name="T81" fmla="*/ 1 h 468"/>
                <a:gd name="T82" fmla="*/ 1 w 428"/>
                <a:gd name="T83" fmla="*/ 1 h 468"/>
                <a:gd name="T84" fmla="*/ 1 w 428"/>
                <a:gd name="T85" fmla="*/ 1 h 468"/>
                <a:gd name="T86" fmla="*/ 1 w 428"/>
                <a:gd name="T87" fmla="*/ 1 h 468"/>
                <a:gd name="T88" fmla="*/ 1 w 428"/>
                <a:gd name="T89" fmla="*/ 1 h 468"/>
                <a:gd name="T90" fmla="*/ 1 w 428"/>
                <a:gd name="T91" fmla="*/ 1 h 468"/>
                <a:gd name="T92" fmla="*/ 1 w 428"/>
                <a:gd name="T93" fmla="*/ 1 h 468"/>
                <a:gd name="T94" fmla="*/ 1 w 428"/>
                <a:gd name="T95" fmla="*/ 1 h 468"/>
                <a:gd name="T96" fmla="*/ 1 w 428"/>
                <a:gd name="T97" fmla="*/ 1 h 468"/>
                <a:gd name="T98" fmla="*/ 1 w 428"/>
                <a:gd name="T99" fmla="*/ 1 h 468"/>
                <a:gd name="T100" fmla="*/ 1 w 428"/>
                <a:gd name="T101" fmla="*/ 1 h 468"/>
                <a:gd name="T102" fmla="*/ 1 w 428"/>
                <a:gd name="T103" fmla="*/ 1 h 468"/>
                <a:gd name="T104" fmla="*/ 1 w 428"/>
                <a:gd name="T105" fmla="*/ 1 h 468"/>
                <a:gd name="T106" fmla="*/ 1 w 428"/>
                <a:gd name="T107" fmla="*/ 1 h 468"/>
                <a:gd name="T108" fmla="*/ 1 w 428"/>
                <a:gd name="T109" fmla="*/ 1 h 468"/>
                <a:gd name="T110" fmla="*/ 1 w 428"/>
                <a:gd name="T111" fmla="*/ 1 h 4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8"/>
                <a:gd name="T169" fmla="*/ 0 h 468"/>
                <a:gd name="T170" fmla="*/ 428 w 428"/>
                <a:gd name="T171" fmla="*/ 468 h 4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8" h="468">
                  <a:moveTo>
                    <a:pt x="17" y="119"/>
                  </a:moveTo>
                  <a:lnTo>
                    <a:pt x="17" y="119"/>
                  </a:lnTo>
                  <a:lnTo>
                    <a:pt x="19" y="119"/>
                  </a:lnTo>
                  <a:lnTo>
                    <a:pt x="22" y="117"/>
                  </a:lnTo>
                  <a:lnTo>
                    <a:pt x="24" y="115"/>
                  </a:lnTo>
                  <a:lnTo>
                    <a:pt x="30" y="115"/>
                  </a:lnTo>
                  <a:lnTo>
                    <a:pt x="31" y="114"/>
                  </a:lnTo>
                  <a:lnTo>
                    <a:pt x="34" y="110"/>
                  </a:lnTo>
                  <a:lnTo>
                    <a:pt x="36" y="108"/>
                  </a:lnTo>
                  <a:lnTo>
                    <a:pt x="38" y="106"/>
                  </a:lnTo>
                  <a:lnTo>
                    <a:pt x="40" y="104"/>
                  </a:lnTo>
                  <a:lnTo>
                    <a:pt x="44" y="104"/>
                  </a:lnTo>
                  <a:lnTo>
                    <a:pt x="46" y="102"/>
                  </a:lnTo>
                  <a:lnTo>
                    <a:pt x="47" y="102"/>
                  </a:lnTo>
                  <a:lnTo>
                    <a:pt x="51" y="98"/>
                  </a:lnTo>
                  <a:lnTo>
                    <a:pt x="55" y="97"/>
                  </a:lnTo>
                  <a:lnTo>
                    <a:pt x="55" y="95"/>
                  </a:lnTo>
                  <a:lnTo>
                    <a:pt x="58" y="93"/>
                  </a:lnTo>
                  <a:lnTo>
                    <a:pt x="58" y="90"/>
                  </a:lnTo>
                  <a:lnTo>
                    <a:pt x="59" y="85"/>
                  </a:lnTo>
                  <a:lnTo>
                    <a:pt x="59" y="83"/>
                  </a:lnTo>
                  <a:lnTo>
                    <a:pt x="63" y="79"/>
                  </a:lnTo>
                  <a:lnTo>
                    <a:pt x="65" y="74"/>
                  </a:lnTo>
                  <a:lnTo>
                    <a:pt x="68" y="72"/>
                  </a:lnTo>
                  <a:lnTo>
                    <a:pt x="73" y="69"/>
                  </a:lnTo>
                  <a:lnTo>
                    <a:pt x="74" y="69"/>
                  </a:lnTo>
                  <a:lnTo>
                    <a:pt x="74" y="67"/>
                  </a:lnTo>
                  <a:lnTo>
                    <a:pt x="77" y="66"/>
                  </a:lnTo>
                  <a:lnTo>
                    <a:pt x="77" y="60"/>
                  </a:lnTo>
                  <a:lnTo>
                    <a:pt x="80" y="58"/>
                  </a:lnTo>
                  <a:lnTo>
                    <a:pt x="80" y="54"/>
                  </a:lnTo>
                  <a:lnTo>
                    <a:pt x="80" y="46"/>
                  </a:lnTo>
                  <a:lnTo>
                    <a:pt x="80" y="45"/>
                  </a:lnTo>
                  <a:lnTo>
                    <a:pt x="82" y="39"/>
                  </a:lnTo>
                  <a:lnTo>
                    <a:pt x="85" y="38"/>
                  </a:lnTo>
                  <a:lnTo>
                    <a:pt x="90" y="36"/>
                  </a:lnTo>
                  <a:lnTo>
                    <a:pt x="92" y="34"/>
                  </a:lnTo>
                  <a:lnTo>
                    <a:pt x="95" y="34"/>
                  </a:lnTo>
                  <a:lnTo>
                    <a:pt x="95" y="33"/>
                  </a:lnTo>
                  <a:lnTo>
                    <a:pt x="97" y="30"/>
                  </a:lnTo>
                  <a:lnTo>
                    <a:pt x="95" y="26"/>
                  </a:lnTo>
                  <a:lnTo>
                    <a:pt x="97" y="25"/>
                  </a:lnTo>
                  <a:lnTo>
                    <a:pt x="100" y="23"/>
                  </a:lnTo>
                  <a:lnTo>
                    <a:pt x="103" y="21"/>
                  </a:lnTo>
                  <a:lnTo>
                    <a:pt x="104" y="21"/>
                  </a:lnTo>
                  <a:lnTo>
                    <a:pt x="106" y="18"/>
                  </a:lnTo>
                  <a:lnTo>
                    <a:pt x="109" y="15"/>
                  </a:lnTo>
                  <a:lnTo>
                    <a:pt x="111" y="15"/>
                  </a:lnTo>
                  <a:lnTo>
                    <a:pt x="113" y="15"/>
                  </a:lnTo>
                  <a:lnTo>
                    <a:pt x="121" y="13"/>
                  </a:lnTo>
                  <a:lnTo>
                    <a:pt x="124" y="12"/>
                  </a:lnTo>
                  <a:lnTo>
                    <a:pt x="132" y="9"/>
                  </a:lnTo>
                  <a:lnTo>
                    <a:pt x="135" y="7"/>
                  </a:lnTo>
                  <a:lnTo>
                    <a:pt x="135" y="2"/>
                  </a:lnTo>
                  <a:lnTo>
                    <a:pt x="138" y="2"/>
                  </a:lnTo>
                  <a:lnTo>
                    <a:pt x="144" y="2"/>
                  </a:lnTo>
                  <a:lnTo>
                    <a:pt x="147" y="2"/>
                  </a:lnTo>
                  <a:lnTo>
                    <a:pt x="153" y="0"/>
                  </a:lnTo>
                  <a:lnTo>
                    <a:pt x="156" y="0"/>
                  </a:lnTo>
                  <a:lnTo>
                    <a:pt x="157" y="0"/>
                  </a:lnTo>
                  <a:lnTo>
                    <a:pt x="161" y="0"/>
                  </a:lnTo>
                  <a:lnTo>
                    <a:pt x="163" y="0"/>
                  </a:lnTo>
                  <a:lnTo>
                    <a:pt x="168" y="0"/>
                  </a:lnTo>
                  <a:lnTo>
                    <a:pt x="170" y="0"/>
                  </a:lnTo>
                  <a:lnTo>
                    <a:pt x="173" y="0"/>
                  </a:lnTo>
                  <a:lnTo>
                    <a:pt x="176" y="2"/>
                  </a:lnTo>
                  <a:lnTo>
                    <a:pt x="179" y="2"/>
                  </a:lnTo>
                  <a:lnTo>
                    <a:pt x="182" y="2"/>
                  </a:lnTo>
                  <a:lnTo>
                    <a:pt x="184" y="2"/>
                  </a:lnTo>
                  <a:lnTo>
                    <a:pt x="187" y="2"/>
                  </a:lnTo>
                  <a:lnTo>
                    <a:pt x="189" y="5"/>
                  </a:lnTo>
                  <a:lnTo>
                    <a:pt x="191" y="5"/>
                  </a:lnTo>
                  <a:lnTo>
                    <a:pt x="194" y="5"/>
                  </a:lnTo>
                  <a:lnTo>
                    <a:pt x="199" y="5"/>
                  </a:lnTo>
                  <a:lnTo>
                    <a:pt x="202" y="7"/>
                  </a:lnTo>
                  <a:lnTo>
                    <a:pt x="202" y="10"/>
                  </a:lnTo>
                  <a:lnTo>
                    <a:pt x="202" y="13"/>
                  </a:lnTo>
                  <a:lnTo>
                    <a:pt x="202" y="17"/>
                  </a:lnTo>
                  <a:lnTo>
                    <a:pt x="199" y="21"/>
                  </a:lnTo>
                  <a:lnTo>
                    <a:pt x="202" y="21"/>
                  </a:lnTo>
                  <a:lnTo>
                    <a:pt x="205" y="21"/>
                  </a:lnTo>
                  <a:lnTo>
                    <a:pt x="205" y="22"/>
                  </a:lnTo>
                  <a:lnTo>
                    <a:pt x="205" y="25"/>
                  </a:lnTo>
                  <a:lnTo>
                    <a:pt x="206" y="25"/>
                  </a:lnTo>
                  <a:lnTo>
                    <a:pt x="209" y="26"/>
                  </a:lnTo>
                  <a:lnTo>
                    <a:pt x="211" y="26"/>
                  </a:lnTo>
                  <a:lnTo>
                    <a:pt x="213" y="27"/>
                  </a:lnTo>
                  <a:lnTo>
                    <a:pt x="213" y="26"/>
                  </a:lnTo>
                  <a:lnTo>
                    <a:pt x="213" y="25"/>
                  </a:lnTo>
                  <a:lnTo>
                    <a:pt x="219" y="26"/>
                  </a:lnTo>
                  <a:lnTo>
                    <a:pt x="222" y="30"/>
                  </a:lnTo>
                  <a:lnTo>
                    <a:pt x="227" y="33"/>
                  </a:lnTo>
                  <a:lnTo>
                    <a:pt x="230" y="34"/>
                  </a:lnTo>
                  <a:lnTo>
                    <a:pt x="230" y="36"/>
                  </a:lnTo>
                  <a:lnTo>
                    <a:pt x="235" y="36"/>
                  </a:lnTo>
                  <a:lnTo>
                    <a:pt x="236" y="39"/>
                  </a:lnTo>
                  <a:lnTo>
                    <a:pt x="238" y="42"/>
                  </a:lnTo>
                  <a:lnTo>
                    <a:pt x="241" y="43"/>
                  </a:lnTo>
                  <a:lnTo>
                    <a:pt x="245" y="43"/>
                  </a:lnTo>
                  <a:lnTo>
                    <a:pt x="249" y="43"/>
                  </a:lnTo>
                  <a:lnTo>
                    <a:pt x="251" y="42"/>
                  </a:lnTo>
                  <a:lnTo>
                    <a:pt x="254" y="39"/>
                  </a:lnTo>
                  <a:lnTo>
                    <a:pt x="257" y="39"/>
                  </a:lnTo>
                  <a:lnTo>
                    <a:pt x="257" y="45"/>
                  </a:lnTo>
                  <a:lnTo>
                    <a:pt x="254" y="45"/>
                  </a:lnTo>
                  <a:lnTo>
                    <a:pt x="255" y="53"/>
                  </a:lnTo>
                  <a:lnTo>
                    <a:pt x="257" y="56"/>
                  </a:lnTo>
                  <a:lnTo>
                    <a:pt x="261" y="56"/>
                  </a:lnTo>
                  <a:lnTo>
                    <a:pt x="267" y="58"/>
                  </a:lnTo>
                  <a:lnTo>
                    <a:pt x="265" y="59"/>
                  </a:lnTo>
                  <a:lnTo>
                    <a:pt x="265" y="62"/>
                  </a:lnTo>
                  <a:lnTo>
                    <a:pt x="265" y="66"/>
                  </a:lnTo>
                  <a:lnTo>
                    <a:pt x="267" y="66"/>
                  </a:lnTo>
                  <a:lnTo>
                    <a:pt x="270" y="67"/>
                  </a:lnTo>
                  <a:lnTo>
                    <a:pt x="273" y="66"/>
                  </a:lnTo>
                  <a:lnTo>
                    <a:pt x="275" y="66"/>
                  </a:lnTo>
                  <a:lnTo>
                    <a:pt x="278" y="66"/>
                  </a:lnTo>
                  <a:lnTo>
                    <a:pt x="279" y="66"/>
                  </a:lnTo>
                  <a:lnTo>
                    <a:pt x="281" y="66"/>
                  </a:lnTo>
                  <a:lnTo>
                    <a:pt x="283" y="67"/>
                  </a:lnTo>
                  <a:lnTo>
                    <a:pt x="286" y="67"/>
                  </a:lnTo>
                  <a:lnTo>
                    <a:pt x="289" y="67"/>
                  </a:lnTo>
                  <a:lnTo>
                    <a:pt x="289" y="72"/>
                  </a:lnTo>
                  <a:lnTo>
                    <a:pt x="292" y="74"/>
                  </a:lnTo>
                  <a:lnTo>
                    <a:pt x="294" y="74"/>
                  </a:lnTo>
                  <a:lnTo>
                    <a:pt x="294" y="76"/>
                  </a:lnTo>
                  <a:lnTo>
                    <a:pt x="294" y="81"/>
                  </a:lnTo>
                  <a:lnTo>
                    <a:pt x="297" y="81"/>
                  </a:lnTo>
                  <a:lnTo>
                    <a:pt x="302" y="81"/>
                  </a:lnTo>
                  <a:lnTo>
                    <a:pt x="305" y="81"/>
                  </a:lnTo>
                  <a:lnTo>
                    <a:pt x="309" y="81"/>
                  </a:lnTo>
                  <a:lnTo>
                    <a:pt x="309" y="83"/>
                  </a:lnTo>
                  <a:lnTo>
                    <a:pt x="310" y="84"/>
                  </a:lnTo>
                  <a:lnTo>
                    <a:pt x="310" y="85"/>
                  </a:lnTo>
                  <a:lnTo>
                    <a:pt x="311" y="88"/>
                  </a:lnTo>
                  <a:lnTo>
                    <a:pt x="313" y="93"/>
                  </a:lnTo>
                  <a:lnTo>
                    <a:pt x="315" y="97"/>
                  </a:lnTo>
                  <a:lnTo>
                    <a:pt x="316" y="103"/>
                  </a:lnTo>
                  <a:lnTo>
                    <a:pt x="318" y="107"/>
                  </a:lnTo>
                  <a:lnTo>
                    <a:pt x="318" y="111"/>
                  </a:lnTo>
                  <a:lnTo>
                    <a:pt x="319" y="116"/>
                  </a:lnTo>
                  <a:lnTo>
                    <a:pt x="319" y="121"/>
                  </a:lnTo>
                  <a:lnTo>
                    <a:pt x="319" y="126"/>
                  </a:lnTo>
                  <a:lnTo>
                    <a:pt x="315" y="127"/>
                  </a:lnTo>
                  <a:lnTo>
                    <a:pt x="311" y="127"/>
                  </a:lnTo>
                  <a:lnTo>
                    <a:pt x="308" y="126"/>
                  </a:lnTo>
                  <a:lnTo>
                    <a:pt x="306" y="124"/>
                  </a:lnTo>
                  <a:lnTo>
                    <a:pt x="302" y="124"/>
                  </a:lnTo>
                  <a:lnTo>
                    <a:pt x="298" y="124"/>
                  </a:lnTo>
                  <a:lnTo>
                    <a:pt x="294" y="126"/>
                  </a:lnTo>
                  <a:lnTo>
                    <a:pt x="291" y="127"/>
                  </a:lnTo>
                  <a:lnTo>
                    <a:pt x="286" y="128"/>
                  </a:lnTo>
                  <a:lnTo>
                    <a:pt x="282" y="129"/>
                  </a:lnTo>
                  <a:lnTo>
                    <a:pt x="278" y="131"/>
                  </a:lnTo>
                  <a:lnTo>
                    <a:pt x="275" y="131"/>
                  </a:lnTo>
                  <a:lnTo>
                    <a:pt x="272" y="130"/>
                  </a:lnTo>
                  <a:lnTo>
                    <a:pt x="273" y="134"/>
                  </a:lnTo>
                  <a:lnTo>
                    <a:pt x="274" y="138"/>
                  </a:lnTo>
                  <a:lnTo>
                    <a:pt x="278" y="141"/>
                  </a:lnTo>
                  <a:lnTo>
                    <a:pt x="279" y="144"/>
                  </a:lnTo>
                  <a:lnTo>
                    <a:pt x="282" y="145"/>
                  </a:lnTo>
                  <a:lnTo>
                    <a:pt x="284" y="147"/>
                  </a:lnTo>
                  <a:lnTo>
                    <a:pt x="286" y="151"/>
                  </a:lnTo>
                  <a:lnTo>
                    <a:pt x="286" y="154"/>
                  </a:lnTo>
                  <a:lnTo>
                    <a:pt x="284" y="154"/>
                  </a:lnTo>
                  <a:lnTo>
                    <a:pt x="282" y="154"/>
                  </a:lnTo>
                  <a:lnTo>
                    <a:pt x="280" y="156"/>
                  </a:lnTo>
                  <a:lnTo>
                    <a:pt x="279" y="157"/>
                  </a:lnTo>
                  <a:lnTo>
                    <a:pt x="283" y="162"/>
                  </a:lnTo>
                  <a:lnTo>
                    <a:pt x="286" y="168"/>
                  </a:lnTo>
                  <a:lnTo>
                    <a:pt x="288" y="175"/>
                  </a:lnTo>
                  <a:lnTo>
                    <a:pt x="289" y="181"/>
                  </a:lnTo>
                  <a:lnTo>
                    <a:pt x="290" y="188"/>
                  </a:lnTo>
                  <a:lnTo>
                    <a:pt x="289" y="194"/>
                  </a:lnTo>
                  <a:lnTo>
                    <a:pt x="289" y="201"/>
                  </a:lnTo>
                  <a:lnTo>
                    <a:pt x="289" y="206"/>
                  </a:lnTo>
                  <a:lnTo>
                    <a:pt x="294" y="210"/>
                  </a:lnTo>
                  <a:lnTo>
                    <a:pt x="297" y="211"/>
                  </a:lnTo>
                  <a:lnTo>
                    <a:pt x="299" y="211"/>
                  </a:lnTo>
                  <a:lnTo>
                    <a:pt x="303" y="211"/>
                  </a:lnTo>
                  <a:lnTo>
                    <a:pt x="307" y="210"/>
                  </a:lnTo>
                  <a:lnTo>
                    <a:pt x="310" y="210"/>
                  </a:lnTo>
                  <a:lnTo>
                    <a:pt x="314" y="210"/>
                  </a:lnTo>
                  <a:lnTo>
                    <a:pt x="318" y="211"/>
                  </a:lnTo>
                  <a:lnTo>
                    <a:pt x="321" y="214"/>
                  </a:lnTo>
                  <a:lnTo>
                    <a:pt x="320" y="218"/>
                  </a:lnTo>
                  <a:lnTo>
                    <a:pt x="319" y="220"/>
                  </a:lnTo>
                  <a:lnTo>
                    <a:pt x="317" y="224"/>
                  </a:lnTo>
                  <a:lnTo>
                    <a:pt x="316" y="227"/>
                  </a:lnTo>
                  <a:lnTo>
                    <a:pt x="321" y="227"/>
                  </a:lnTo>
                  <a:lnTo>
                    <a:pt x="322" y="229"/>
                  </a:lnTo>
                  <a:lnTo>
                    <a:pt x="323" y="231"/>
                  </a:lnTo>
                  <a:lnTo>
                    <a:pt x="324" y="234"/>
                  </a:lnTo>
                  <a:lnTo>
                    <a:pt x="326" y="235"/>
                  </a:lnTo>
                  <a:lnTo>
                    <a:pt x="330" y="235"/>
                  </a:lnTo>
                  <a:lnTo>
                    <a:pt x="335" y="234"/>
                  </a:lnTo>
                  <a:lnTo>
                    <a:pt x="338" y="231"/>
                  </a:lnTo>
                  <a:lnTo>
                    <a:pt x="340" y="227"/>
                  </a:lnTo>
                  <a:lnTo>
                    <a:pt x="343" y="227"/>
                  </a:lnTo>
                  <a:lnTo>
                    <a:pt x="348" y="226"/>
                  </a:lnTo>
                  <a:lnTo>
                    <a:pt x="348" y="223"/>
                  </a:lnTo>
                  <a:lnTo>
                    <a:pt x="351" y="222"/>
                  </a:lnTo>
                  <a:lnTo>
                    <a:pt x="353" y="219"/>
                  </a:lnTo>
                  <a:lnTo>
                    <a:pt x="354" y="219"/>
                  </a:lnTo>
                  <a:lnTo>
                    <a:pt x="358" y="218"/>
                  </a:lnTo>
                  <a:lnTo>
                    <a:pt x="358" y="216"/>
                  </a:lnTo>
                  <a:lnTo>
                    <a:pt x="358" y="215"/>
                  </a:lnTo>
                  <a:lnTo>
                    <a:pt x="358" y="214"/>
                  </a:lnTo>
                  <a:lnTo>
                    <a:pt x="359" y="212"/>
                  </a:lnTo>
                  <a:lnTo>
                    <a:pt x="363" y="214"/>
                  </a:lnTo>
                  <a:lnTo>
                    <a:pt x="367" y="215"/>
                  </a:lnTo>
                  <a:lnTo>
                    <a:pt x="370" y="216"/>
                  </a:lnTo>
                  <a:lnTo>
                    <a:pt x="373" y="216"/>
                  </a:lnTo>
                  <a:lnTo>
                    <a:pt x="378" y="216"/>
                  </a:lnTo>
                  <a:lnTo>
                    <a:pt x="380" y="218"/>
                  </a:lnTo>
                  <a:lnTo>
                    <a:pt x="384" y="219"/>
                  </a:lnTo>
                  <a:lnTo>
                    <a:pt x="386" y="220"/>
                  </a:lnTo>
                  <a:lnTo>
                    <a:pt x="388" y="220"/>
                  </a:lnTo>
                  <a:lnTo>
                    <a:pt x="391" y="220"/>
                  </a:lnTo>
                  <a:lnTo>
                    <a:pt x="392" y="220"/>
                  </a:lnTo>
                  <a:lnTo>
                    <a:pt x="394" y="220"/>
                  </a:lnTo>
                  <a:lnTo>
                    <a:pt x="397" y="224"/>
                  </a:lnTo>
                  <a:lnTo>
                    <a:pt x="399" y="229"/>
                  </a:lnTo>
                  <a:lnTo>
                    <a:pt x="401" y="229"/>
                  </a:lnTo>
                  <a:lnTo>
                    <a:pt x="405" y="230"/>
                  </a:lnTo>
                  <a:lnTo>
                    <a:pt x="407" y="231"/>
                  </a:lnTo>
                  <a:lnTo>
                    <a:pt x="410" y="232"/>
                  </a:lnTo>
                  <a:lnTo>
                    <a:pt x="412" y="235"/>
                  </a:lnTo>
                  <a:lnTo>
                    <a:pt x="413" y="235"/>
                  </a:lnTo>
                  <a:lnTo>
                    <a:pt x="415" y="237"/>
                  </a:lnTo>
                  <a:lnTo>
                    <a:pt x="418" y="238"/>
                  </a:lnTo>
                  <a:lnTo>
                    <a:pt x="415" y="242"/>
                  </a:lnTo>
                  <a:lnTo>
                    <a:pt x="418" y="246"/>
                  </a:lnTo>
                  <a:lnTo>
                    <a:pt x="418" y="248"/>
                  </a:lnTo>
                  <a:lnTo>
                    <a:pt x="418" y="250"/>
                  </a:lnTo>
                  <a:lnTo>
                    <a:pt x="419" y="252"/>
                  </a:lnTo>
                  <a:lnTo>
                    <a:pt x="420" y="255"/>
                  </a:lnTo>
                  <a:lnTo>
                    <a:pt x="422" y="258"/>
                  </a:lnTo>
                  <a:lnTo>
                    <a:pt x="424" y="261"/>
                  </a:lnTo>
                  <a:lnTo>
                    <a:pt x="427" y="263"/>
                  </a:lnTo>
                  <a:lnTo>
                    <a:pt x="426" y="264"/>
                  </a:lnTo>
                  <a:lnTo>
                    <a:pt x="424" y="265"/>
                  </a:lnTo>
                  <a:lnTo>
                    <a:pt x="423" y="266"/>
                  </a:lnTo>
                  <a:lnTo>
                    <a:pt x="422" y="272"/>
                  </a:lnTo>
                  <a:lnTo>
                    <a:pt x="418" y="273"/>
                  </a:lnTo>
                  <a:lnTo>
                    <a:pt x="413" y="274"/>
                  </a:lnTo>
                  <a:lnTo>
                    <a:pt x="410" y="277"/>
                  </a:lnTo>
                  <a:lnTo>
                    <a:pt x="408" y="278"/>
                  </a:lnTo>
                  <a:lnTo>
                    <a:pt x="405" y="280"/>
                  </a:lnTo>
                  <a:lnTo>
                    <a:pt x="404" y="283"/>
                  </a:lnTo>
                  <a:lnTo>
                    <a:pt x="399" y="288"/>
                  </a:lnTo>
                  <a:lnTo>
                    <a:pt x="394" y="292"/>
                  </a:lnTo>
                  <a:lnTo>
                    <a:pt x="391" y="297"/>
                  </a:lnTo>
                  <a:lnTo>
                    <a:pt x="391" y="300"/>
                  </a:lnTo>
                  <a:lnTo>
                    <a:pt x="386" y="303"/>
                  </a:lnTo>
                  <a:lnTo>
                    <a:pt x="380" y="309"/>
                  </a:lnTo>
                  <a:lnTo>
                    <a:pt x="378" y="309"/>
                  </a:lnTo>
                  <a:lnTo>
                    <a:pt x="372" y="309"/>
                  </a:lnTo>
                  <a:lnTo>
                    <a:pt x="363" y="310"/>
                  </a:lnTo>
                  <a:lnTo>
                    <a:pt x="354" y="310"/>
                  </a:lnTo>
                  <a:lnTo>
                    <a:pt x="353" y="310"/>
                  </a:lnTo>
                  <a:lnTo>
                    <a:pt x="348" y="310"/>
                  </a:lnTo>
                  <a:lnTo>
                    <a:pt x="343" y="310"/>
                  </a:lnTo>
                  <a:lnTo>
                    <a:pt x="338" y="310"/>
                  </a:lnTo>
                  <a:lnTo>
                    <a:pt x="332" y="313"/>
                  </a:lnTo>
                  <a:lnTo>
                    <a:pt x="326" y="313"/>
                  </a:lnTo>
                  <a:lnTo>
                    <a:pt x="321" y="313"/>
                  </a:lnTo>
                  <a:lnTo>
                    <a:pt x="316" y="313"/>
                  </a:lnTo>
                  <a:lnTo>
                    <a:pt x="313" y="315"/>
                  </a:lnTo>
                  <a:lnTo>
                    <a:pt x="311" y="317"/>
                  </a:lnTo>
                  <a:lnTo>
                    <a:pt x="311" y="320"/>
                  </a:lnTo>
                  <a:lnTo>
                    <a:pt x="309" y="322"/>
                  </a:lnTo>
                  <a:lnTo>
                    <a:pt x="306" y="325"/>
                  </a:lnTo>
                  <a:lnTo>
                    <a:pt x="306" y="326"/>
                  </a:lnTo>
                  <a:lnTo>
                    <a:pt x="305" y="326"/>
                  </a:lnTo>
                  <a:lnTo>
                    <a:pt x="302" y="326"/>
                  </a:lnTo>
                  <a:lnTo>
                    <a:pt x="299" y="329"/>
                  </a:lnTo>
                  <a:lnTo>
                    <a:pt x="299" y="332"/>
                  </a:lnTo>
                  <a:lnTo>
                    <a:pt x="297" y="336"/>
                  </a:lnTo>
                  <a:lnTo>
                    <a:pt x="294" y="336"/>
                  </a:lnTo>
                  <a:lnTo>
                    <a:pt x="292" y="336"/>
                  </a:lnTo>
                  <a:lnTo>
                    <a:pt x="289" y="338"/>
                  </a:lnTo>
                  <a:lnTo>
                    <a:pt x="289" y="340"/>
                  </a:lnTo>
                  <a:lnTo>
                    <a:pt x="286" y="346"/>
                  </a:lnTo>
                  <a:lnTo>
                    <a:pt x="286" y="347"/>
                  </a:lnTo>
                  <a:lnTo>
                    <a:pt x="284" y="351"/>
                  </a:lnTo>
                  <a:lnTo>
                    <a:pt x="282" y="352"/>
                  </a:lnTo>
                  <a:lnTo>
                    <a:pt x="279" y="356"/>
                  </a:lnTo>
                  <a:lnTo>
                    <a:pt x="272" y="358"/>
                  </a:lnTo>
                  <a:lnTo>
                    <a:pt x="270" y="359"/>
                  </a:lnTo>
                  <a:lnTo>
                    <a:pt x="265" y="359"/>
                  </a:lnTo>
                  <a:lnTo>
                    <a:pt x="260" y="362"/>
                  </a:lnTo>
                  <a:lnTo>
                    <a:pt x="257" y="362"/>
                  </a:lnTo>
                  <a:lnTo>
                    <a:pt x="254" y="362"/>
                  </a:lnTo>
                  <a:lnTo>
                    <a:pt x="251" y="367"/>
                  </a:lnTo>
                  <a:lnTo>
                    <a:pt x="254" y="367"/>
                  </a:lnTo>
                  <a:lnTo>
                    <a:pt x="254" y="369"/>
                  </a:lnTo>
                  <a:lnTo>
                    <a:pt x="254" y="371"/>
                  </a:lnTo>
                  <a:lnTo>
                    <a:pt x="251" y="373"/>
                  </a:lnTo>
                  <a:lnTo>
                    <a:pt x="251" y="376"/>
                  </a:lnTo>
                  <a:lnTo>
                    <a:pt x="249" y="376"/>
                  </a:lnTo>
                  <a:lnTo>
                    <a:pt x="249" y="380"/>
                  </a:lnTo>
                  <a:lnTo>
                    <a:pt x="249" y="382"/>
                  </a:lnTo>
                  <a:lnTo>
                    <a:pt x="249" y="385"/>
                  </a:lnTo>
                  <a:lnTo>
                    <a:pt x="246" y="385"/>
                  </a:lnTo>
                  <a:lnTo>
                    <a:pt x="243" y="385"/>
                  </a:lnTo>
                  <a:lnTo>
                    <a:pt x="241" y="385"/>
                  </a:lnTo>
                  <a:lnTo>
                    <a:pt x="238" y="385"/>
                  </a:lnTo>
                  <a:lnTo>
                    <a:pt x="235" y="385"/>
                  </a:lnTo>
                  <a:lnTo>
                    <a:pt x="234" y="385"/>
                  </a:lnTo>
                  <a:lnTo>
                    <a:pt x="234" y="382"/>
                  </a:lnTo>
                  <a:lnTo>
                    <a:pt x="230" y="380"/>
                  </a:lnTo>
                  <a:lnTo>
                    <a:pt x="226" y="380"/>
                  </a:lnTo>
                  <a:lnTo>
                    <a:pt x="221" y="380"/>
                  </a:lnTo>
                  <a:lnTo>
                    <a:pt x="216" y="380"/>
                  </a:lnTo>
                  <a:lnTo>
                    <a:pt x="211" y="385"/>
                  </a:lnTo>
                  <a:lnTo>
                    <a:pt x="209" y="388"/>
                  </a:lnTo>
                  <a:lnTo>
                    <a:pt x="206" y="389"/>
                  </a:lnTo>
                  <a:lnTo>
                    <a:pt x="205" y="392"/>
                  </a:lnTo>
                  <a:lnTo>
                    <a:pt x="205" y="397"/>
                  </a:lnTo>
                  <a:lnTo>
                    <a:pt x="205" y="401"/>
                  </a:lnTo>
                  <a:lnTo>
                    <a:pt x="202" y="406"/>
                  </a:lnTo>
                  <a:lnTo>
                    <a:pt x="199" y="410"/>
                  </a:lnTo>
                  <a:lnTo>
                    <a:pt x="199" y="415"/>
                  </a:lnTo>
                  <a:lnTo>
                    <a:pt x="197" y="420"/>
                  </a:lnTo>
                  <a:lnTo>
                    <a:pt x="194" y="421"/>
                  </a:lnTo>
                  <a:lnTo>
                    <a:pt x="191" y="427"/>
                  </a:lnTo>
                  <a:lnTo>
                    <a:pt x="187" y="428"/>
                  </a:lnTo>
                  <a:lnTo>
                    <a:pt x="184" y="432"/>
                  </a:lnTo>
                  <a:lnTo>
                    <a:pt x="182" y="437"/>
                  </a:lnTo>
                  <a:lnTo>
                    <a:pt x="176" y="441"/>
                  </a:lnTo>
                  <a:lnTo>
                    <a:pt x="176" y="445"/>
                  </a:lnTo>
                  <a:lnTo>
                    <a:pt x="173" y="448"/>
                  </a:lnTo>
                  <a:lnTo>
                    <a:pt x="170" y="451"/>
                  </a:lnTo>
                  <a:lnTo>
                    <a:pt x="168" y="453"/>
                  </a:lnTo>
                  <a:lnTo>
                    <a:pt x="165" y="453"/>
                  </a:lnTo>
                  <a:lnTo>
                    <a:pt x="165" y="457"/>
                  </a:lnTo>
                  <a:lnTo>
                    <a:pt x="148" y="461"/>
                  </a:lnTo>
                  <a:lnTo>
                    <a:pt x="118" y="467"/>
                  </a:lnTo>
                  <a:lnTo>
                    <a:pt x="44" y="467"/>
                  </a:lnTo>
                  <a:lnTo>
                    <a:pt x="40" y="467"/>
                  </a:lnTo>
                  <a:lnTo>
                    <a:pt x="38" y="464"/>
                  </a:lnTo>
                  <a:lnTo>
                    <a:pt x="36" y="461"/>
                  </a:lnTo>
                  <a:lnTo>
                    <a:pt x="34" y="457"/>
                  </a:lnTo>
                  <a:lnTo>
                    <a:pt x="30" y="454"/>
                  </a:lnTo>
                  <a:lnTo>
                    <a:pt x="30" y="453"/>
                  </a:lnTo>
                  <a:lnTo>
                    <a:pt x="28" y="451"/>
                  </a:lnTo>
                  <a:lnTo>
                    <a:pt x="22" y="443"/>
                  </a:lnTo>
                  <a:lnTo>
                    <a:pt x="22" y="441"/>
                  </a:lnTo>
                  <a:lnTo>
                    <a:pt x="19" y="440"/>
                  </a:lnTo>
                  <a:lnTo>
                    <a:pt x="17" y="434"/>
                  </a:lnTo>
                  <a:lnTo>
                    <a:pt x="14" y="430"/>
                  </a:lnTo>
                  <a:lnTo>
                    <a:pt x="12" y="427"/>
                  </a:lnTo>
                  <a:lnTo>
                    <a:pt x="9" y="423"/>
                  </a:lnTo>
                  <a:lnTo>
                    <a:pt x="9" y="420"/>
                  </a:lnTo>
                  <a:lnTo>
                    <a:pt x="7" y="415"/>
                  </a:lnTo>
                  <a:lnTo>
                    <a:pt x="4" y="410"/>
                  </a:lnTo>
                  <a:lnTo>
                    <a:pt x="1" y="408"/>
                  </a:lnTo>
                  <a:lnTo>
                    <a:pt x="1" y="406"/>
                  </a:lnTo>
                  <a:lnTo>
                    <a:pt x="1" y="401"/>
                  </a:lnTo>
                  <a:lnTo>
                    <a:pt x="0" y="398"/>
                  </a:lnTo>
                  <a:lnTo>
                    <a:pt x="0" y="397"/>
                  </a:lnTo>
                  <a:lnTo>
                    <a:pt x="1" y="392"/>
                  </a:lnTo>
                  <a:lnTo>
                    <a:pt x="1" y="389"/>
                  </a:lnTo>
                  <a:lnTo>
                    <a:pt x="1" y="382"/>
                  </a:lnTo>
                  <a:lnTo>
                    <a:pt x="4" y="379"/>
                  </a:lnTo>
                  <a:lnTo>
                    <a:pt x="4" y="371"/>
                  </a:lnTo>
                  <a:lnTo>
                    <a:pt x="4" y="364"/>
                  </a:lnTo>
                  <a:lnTo>
                    <a:pt x="7" y="356"/>
                  </a:lnTo>
                  <a:lnTo>
                    <a:pt x="9" y="352"/>
                  </a:lnTo>
                  <a:lnTo>
                    <a:pt x="12" y="347"/>
                  </a:lnTo>
                  <a:lnTo>
                    <a:pt x="14" y="347"/>
                  </a:lnTo>
                  <a:lnTo>
                    <a:pt x="14" y="346"/>
                  </a:lnTo>
                  <a:lnTo>
                    <a:pt x="14" y="340"/>
                  </a:lnTo>
                  <a:lnTo>
                    <a:pt x="17" y="338"/>
                  </a:lnTo>
                  <a:lnTo>
                    <a:pt x="22" y="332"/>
                  </a:lnTo>
                  <a:lnTo>
                    <a:pt x="22" y="329"/>
                  </a:lnTo>
                  <a:lnTo>
                    <a:pt x="24" y="326"/>
                  </a:lnTo>
                  <a:lnTo>
                    <a:pt x="24" y="325"/>
                  </a:lnTo>
                  <a:lnTo>
                    <a:pt x="24" y="320"/>
                  </a:lnTo>
                  <a:lnTo>
                    <a:pt x="24" y="315"/>
                  </a:lnTo>
                  <a:lnTo>
                    <a:pt x="24" y="313"/>
                  </a:lnTo>
                  <a:lnTo>
                    <a:pt x="24" y="310"/>
                  </a:lnTo>
                  <a:lnTo>
                    <a:pt x="28" y="307"/>
                  </a:lnTo>
                  <a:lnTo>
                    <a:pt x="28" y="303"/>
                  </a:lnTo>
                  <a:lnTo>
                    <a:pt x="28" y="301"/>
                  </a:lnTo>
                  <a:lnTo>
                    <a:pt x="28" y="300"/>
                  </a:lnTo>
                  <a:lnTo>
                    <a:pt x="30" y="297"/>
                  </a:lnTo>
                  <a:lnTo>
                    <a:pt x="30" y="292"/>
                  </a:lnTo>
                  <a:lnTo>
                    <a:pt x="31" y="290"/>
                  </a:lnTo>
                  <a:lnTo>
                    <a:pt x="31" y="286"/>
                  </a:lnTo>
                  <a:lnTo>
                    <a:pt x="34" y="286"/>
                  </a:lnTo>
                  <a:lnTo>
                    <a:pt x="36" y="283"/>
                  </a:lnTo>
                  <a:lnTo>
                    <a:pt x="38" y="277"/>
                  </a:lnTo>
                  <a:lnTo>
                    <a:pt x="40" y="274"/>
                  </a:lnTo>
                  <a:lnTo>
                    <a:pt x="44" y="268"/>
                  </a:lnTo>
                  <a:lnTo>
                    <a:pt x="46" y="263"/>
                  </a:lnTo>
                  <a:lnTo>
                    <a:pt x="51" y="260"/>
                  </a:lnTo>
                  <a:lnTo>
                    <a:pt x="53" y="254"/>
                  </a:lnTo>
                  <a:lnTo>
                    <a:pt x="58" y="248"/>
                  </a:lnTo>
                  <a:lnTo>
                    <a:pt x="59" y="240"/>
                  </a:lnTo>
                  <a:lnTo>
                    <a:pt x="65" y="237"/>
                  </a:lnTo>
                  <a:lnTo>
                    <a:pt x="65" y="235"/>
                  </a:lnTo>
                  <a:lnTo>
                    <a:pt x="71" y="232"/>
                  </a:lnTo>
                  <a:lnTo>
                    <a:pt x="73" y="229"/>
                  </a:lnTo>
                  <a:lnTo>
                    <a:pt x="77" y="226"/>
                  </a:lnTo>
                  <a:lnTo>
                    <a:pt x="77" y="223"/>
                  </a:lnTo>
                  <a:lnTo>
                    <a:pt x="77" y="220"/>
                  </a:lnTo>
                  <a:lnTo>
                    <a:pt x="77" y="218"/>
                  </a:lnTo>
                  <a:lnTo>
                    <a:pt x="77" y="216"/>
                  </a:lnTo>
                  <a:lnTo>
                    <a:pt x="77" y="214"/>
                  </a:lnTo>
                  <a:lnTo>
                    <a:pt x="74" y="210"/>
                  </a:lnTo>
                  <a:lnTo>
                    <a:pt x="74" y="206"/>
                  </a:lnTo>
                  <a:lnTo>
                    <a:pt x="74" y="202"/>
                  </a:lnTo>
                  <a:lnTo>
                    <a:pt x="74" y="200"/>
                  </a:lnTo>
                  <a:lnTo>
                    <a:pt x="74" y="195"/>
                  </a:lnTo>
                  <a:lnTo>
                    <a:pt x="73" y="194"/>
                  </a:lnTo>
                  <a:lnTo>
                    <a:pt x="73" y="191"/>
                  </a:lnTo>
                  <a:lnTo>
                    <a:pt x="71" y="190"/>
                  </a:lnTo>
                  <a:lnTo>
                    <a:pt x="68" y="187"/>
                  </a:lnTo>
                  <a:lnTo>
                    <a:pt x="65" y="187"/>
                  </a:lnTo>
                  <a:lnTo>
                    <a:pt x="63" y="186"/>
                  </a:lnTo>
                  <a:lnTo>
                    <a:pt x="58" y="182"/>
                  </a:lnTo>
                  <a:lnTo>
                    <a:pt x="55" y="180"/>
                  </a:lnTo>
                  <a:lnTo>
                    <a:pt x="53" y="180"/>
                  </a:lnTo>
                  <a:lnTo>
                    <a:pt x="51" y="180"/>
                  </a:lnTo>
                  <a:lnTo>
                    <a:pt x="47" y="178"/>
                  </a:lnTo>
                  <a:lnTo>
                    <a:pt x="46" y="178"/>
                  </a:lnTo>
                  <a:lnTo>
                    <a:pt x="46" y="176"/>
                  </a:lnTo>
                  <a:lnTo>
                    <a:pt x="44" y="176"/>
                  </a:lnTo>
                  <a:lnTo>
                    <a:pt x="40" y="174"/>
                  </a:lnTo>
                  <a:lnTo>
                    <a:pt x="38" y="167"/>
                  </a:lnTo>
                  <a:lnTo>
                    <a:pt x="38" y="162"/>
                  </a:lnTo>
                  <a:lnTo>
                    <a:pt x="36" y="160"/>
                  </a:lnTo>
                  <a:lnTo>
                    <a:pt x="34" y="155"/>
                  </a:lnTo>
                  <a:lnTo>
                    <a:pt x="34" y="154"/>
                  </a:lnTo>
                  <a:lnTo>
                    <a:pt x="34" y="151"/>
                  </a:lnTo>
                  <a:lnTo>
                    <a:pt x="34" y="146"/>
                  </a:lnTo>
                  <a:lnTo>
                    <a:pt x="31" y="144"/>
                  </a:lnTo>
                  <a:lnTo>
                    <a:pt x="31" y="141"/>
                  </a:lnTo>
                  <a:lnTo>
                    <a:pt x="31" y="140"/>
                  </a:lnTo>
                  <a:lnTo>
                    <a:pt x="31" y="138"/>
                  </a:lnTo>
                  <a:lnTo>
                    <a:pt x="30" y="131"/>
                  </a:lnTo>
                  <a:lnTo>
                    <a:pt x="30" y="130"/>
                  </a:lnTo>
                  <a:lnTo>
                    <a:pt x="24" y="128"/>
                  </a:lnTo>
                  <a:lnTo>
                    <a:pt x="24" y="126"/>
                  </a:lnTo>
                  <a:lnTo>
                    <a:pt x="19" y="124"/>
                  </a:lnTo>
                  <a:lnTo>
                    <a:pt x="19" y="121"/>
                  </a:lnTo>
                  <a:lnTo>
                    <a:pt x="17" y="11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46" name="Freeform 47"/>
            <p:cNvSpPr>
              <a:spLocks/>
            </p:cNvSpPr>
            <p:nvPr/>
          </p:nvSpPr>
          <p:spPr bwMode="auto">
            <a:xfrm>
              <a:off x="748" y="1681"/>
              <a:ext cx="274" cy="631"/>
            </a:xfrm>
            <a:custGeom>
              <a:avLst/>
              <a:gdLst>
                <a:gd name="T0" fmla="*/ 1 w 460"/>
                <a:gd name="T1" fmla="*/ 1 h 1059"/>
                <a:gd name="T2" fmla="*/ 1 w 460"/>
                <a:gd name="T3" fmla="*/ 1 h 1059"/>
                <a:gd name="T4" fmla="*/ 1 w 460"/>
                <a:gd name="T5" fmla="*/ 1 h 1059"/>
                <a:gd name="T6" fmla="*/ 1 w 460"/>
                <a:gd name="T7" fmla="*/ 1 h 1059"/>
                <a:gd name="T8" fmla="*/ 1 w 460"/>
                <a:gd name="T9" fmla="*/ 1 h 1059"/>
                <a:gd name="T10" fmla="*/ 1 w 460"/>
                <a:gd name="T11" fmla="*/ 1 h 1059"/>
                <a:gd name="T12" fmla="*/ 1 w 460"/>
                <a:gd name="T13" fmla="*/ 1 h 1059"/>
                <a:gd name="T14" fmla="*/ 1 w 460"/>
                <a:gd name="T15" fmla="*/ 1 h 1059"/>
                <a:gd name="T16" fmla="*/ 1 w 460"/>
                <a:gd name="T17" fmla="*/ 1 h 1059"/>
                <a:gd name="T18" fmla="*/ 1 w 460"/>
                <a:gd name="T19" fmla="*/ 1 h 1059"/>
                <a:gd name="T20" fmla="*/ 1 w 460"/>
                <a:gd name="T21" fmla="*/ 1 h 1059"/>
                <a:gd name="T22" fmla="*/ 1 w 460"/>
                <a:gd name="T23" fmla="*/ 1 h 1059"/>
                <a:gd name="T24" fmla="*/ 1 w 460"/>
                <a:gd name="T25" fmla="*/ 1 h 1059"/>
                <a:gd name="T26" fmla="*/ 1 w 460"/>
                <a:gd name="T27" fmla="*/ 1 h 1059"/>
                <a:gd name="T28" fmla="*/ 1 w 460"/>
                <a:gd name="T29" fmla="*/ 1 h 1059"/>
                <a:gd name="T30" fmla="*/ 1 w 460"/>
                <a:gd name="T31" fmla="*/ 1 h 1059"/>
                <a:gd name="T32" fmla="*/ 1 w 460"/>
                <a:gd name="T33" fmla="*/ 1 h 1059"/>
                <a:gd name="T34" fmla="*/ 1 w 460"/>
                <a:gd name="T35" fmla="*/ 1 h 1059"/>
                <a:gd name="T36" fmla="*/ 1 w 460"/>
                <a:gd name="T37" fmla="*/ 1 h 1059"/>
                <a:gd name="T38" fmla="*/ 1 w 460"/>
                <a:gd name="T39" fmla="*/ 1 h 1059"/>
                <a:gd name="T40" fmla="*/ 1 w 460"/>
                <a:gd name="T41" fmla="*/ 1 h 1059"/>
                <a:gd name="T42" fmla="*/ 1 w 460"/>
                <a:gd name="T43" fmla="*/ 1 h 1059"/>
                <a:gd name="T44" fmla="*/ 1 w 460"/>
                <a:gd name="T45" fmla="*/ 1 h 1059"/>
                <a:gd name="T46" fmla="*/ 1 w 460"/>
                <a:gd name="T47" fmla="*/ 1 h 1059"/>
                <a:gd name="T48" fmla="*/ 1 w 460"/>
                <a:gd name="T49" fmla="*/ 1 h 1059"/>
                <a:gd name="T50" fmla="*/ 1 w 460"/>
                <a:gd name="T51" fmla="*/ 1 h 1059"/>
                <a:gd name="T52" fmla="*/ 0 w 460"/>
                <a:gd name="T53" fmla="*/ 1 h 1059"/>
                <a:gd name="T54" fmla="*/ 1 w 460"/>
                <a:gd name="T55" fmla="*/ 1 h 1059"/>
                <a:gd name="T56" fmla="*/ 1 w 460"/>
                <a:gd name="T57" fmla="*/ 1 h 1059"/>
                <a:gd name="T58" fmla="*/ 1 w 460"/>
                <a:gd name="T59" fmla="*/ 1 h 1059"/>
                <a:gd name="T60" fmla="*/ 1 w 460"/>
                <a:gd name="T61" fmla="*/ 1 h 1059"/>
                <a:gd name="T62" fmla="*/ 1 w 460"/>
                <a:gd name="T63" fmla="*/ 1 h 1059"/>
                <a:gd name="T64" fmla="*/ 1 w 460"/>
                <a:gd name="T65" fmla="*/ 1 h 1059"/>
                <a:gd name="T66" fmla="*/ 1 w 460"/>
                <a:gd name="T67" fmla="*/ 1 h 1059"/>
                <a:gd name="T68" fmla="*/ 1 w 460"/>
                <a:gd name="T69" fmla="*/ 1 h 1059"/>
                <a:gd name="T70" fmla="*/ 1 w 460"/>
                <a:gd name="T71" fmla="*/ 1 h 1059"/>
                <a:gd name="T72" fmla="*/ 1 w 460"/>
                <a:gd name="T73" fmla="*/ 1 h 1059"/>
                <a:gd name="T74" fmla="*/ 1 w 460"/>
                <a:gd name="T75" fmla="*/ 1 h 1059"/>
                <a:gd name="T76" fmla="*/ 1 w 460"/>
                <a:gd name="T77" fmla="*/ 1 h 1059"/>
                <a:gd name="T78" fmla="*/ 1 w 460"/>
                <a:gd name="T79" fmla="*/ 1 h 1059"/>
                <a:gd name="T80" fmla="*/ 1 w 460"/>
                <a:gd name="T81" fmla="*/ 1 h 1059"/>
                <a:gd name="T82" fmla="*/ 1 w 460"/>
                <a:gd name="T83" fmla="*/ 1 h 1059"/>
                <a:gd name="T84" fmla="*/ 1 w 460"/>
                <a:gd name="T85" fmla="*/ 1 h 1059"/>
                <a:gd name="T86" fmla="*/ 1 w 460"/>
                <a:gd name="T87" fmla="*/ 1 h 1059"/>
                <a:gd name="T88" fmla="*/ 1 w 460"/>
                <a:gd name="T89" fmla="*/ 1 h 1059"/>
                <a:gd name="T90" fmla="*/ 1 w 460"/>
                <a:gd name="T91" fmla="*/ 1 h 1059"/>
                <a:gd name="T92" fmla="*/ 1 w 460"/>
                <a:gd name="T93" fmla="*/ 1 h 1059"/>
                <a:gd name="T94" fmla="*/ 1 w 460"/>
                <a:gd name="T95" fmla="*/ 1 h 1059"/>
                <a:gd name="T96" fmla="*/ 1 w 460"/>
                <a:gd name="T97" fmla="*/ 1 h 1059"/>
                <a:gd name="T98" fmla="*/ 1 w 460"/>
                <a:gd name="T99" fmla="*/ 1 h 1059"/>
                <a:gd name="T100" fmla="*/ 1 w 460"/>
                <a:gd name="T101" fmla="*/ 1 h 1059"/>
                <a:gd name="T102" fmla="*/ 1 w 460"/>
                <a:gd name="T103" fmla="*/ 1 h 1059"/>
                <a:gd name="T104" fmla="*/ 1 w 460"/>
                <a:gd name="T105" fmla="*/ 1 h 1059"/>
                <a:gd name="T106" fmla="*/ 1 w 460"/>
                <a:gd name="T107" fmla="*/ 1 h 1059"/>
                <a:gd name="T108" fmla="*/ 1 w 460"/>
                <a:gd name="T109" fmla="*/ 1 h 1059"/>
                <a:gd name="T110" fmla="*/ 1 w 460"/>
                <a:gd name="T111" fmla="*/ 1 h 1059"/>
                <a:gd name="T112" fmla="*/ 1 w 460"/>
                <a:gd name="T113" fmla="*/ 1 h 1059"/>
                <a:gd name="T114" fmla="*/ 1 w 460"/>
                <a:gd name="T115" fmla="*/ 1 h 1059"/>
                <a:gd name="T116" fmla="*/ 1 w 460"/>
                <a:gd name="T117" fmla="*/ 1 h 1059"/>
                <a:gd name="T118" fmla="*/ 1 w 460"/>
                <a:gd name="T119" fmla="*/ 1 h 10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0"/>
                <a:gd name="T181" fmla="*/ 0 h 1059"/>
                <a:gd name="T182" fmla="*/ 460 w 460"/>
                <a:gd name="T183" fmla="*/ 1059 h 10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0" h="1059">
                  <a:moveTo>
                    <a:pt x="421" y="834"/>
                  </a:moveTo>
                  <a:lnTo>
                    <a:pt x="419" y="837"/>
                  </a:lnTo>
                  <a:lnTo>
                    <a:pt x="418" y="834"/>
                  </a:lnTo>
                  <a:lnTo>
                    <a:pt x="415" y="833"/>
                  </a:lnTo>
                  <a:lnTo>
                    <a:pt x="413" y="833"/>
                  </a:lnTo>
                  <a:lnTo>
                    <a:pt x="410" y="831"/>
                  </a:lnTo>
                  <a:lnTo>
                    <a:pt x="408" y="828"/>
                  </a:lnTo>
                  <a:lnTo>
                    <a:pt x="405" y="828"/>
                  </a:lnTo>
                  <a:lnTo>
                    <a:pt x="405" y="823"/>
                  </a:lnTo>
                  <a:lnTo>
                    <a:pt x="403" y="821"/>
                  </a:lnTo>
                  <a:lnTo>
                    <a:pt x="400" y="816"/>
                  </a:lnTo>
                  <a:lnTo>
                    <a:pt x="400" y="814"/>
                  </a:lnTo>
                  <a:lnTo>
                    <a:pt x="400" y="811"/>
                  </a:lnTo>
                  <a:lnTo>
                    <a:pt x="400" y="808"/>
                  </a:lnTo>
                  <a:lnTo>
                    <a:pt x="397" y="805"/>
                  </a:lnTo>
                  <a:lnTo>
                    <a:pt x="397" y="802"/>
                  </a:lnTo>
                  <a:lnTo>
                    <a:pt x="395" y="801"/>
                  </a:lnTo>
                  <a:lnTo>
                    <a:pt x="392" y="796"/>
                  </a:lnTo>
                  <a:lnTo>
                    <a:pt x="392" y="794"/>
                  </a:lnTo>
                  <a:lnTo>
                    <a:pt x="391" y="794"/>
                  </a:lnTo>
                  <a:lnTo>
                    <a:pt x="391" y="792"/>
                  </a:lnTo>
                  <a:lnTo>
                    <a:pt x="389" y="788"/>
                  </a:lnTo>
                  <a:lnTo>
                    <a:pt x="386" y="785"/>
                  </a:lnTo>
                  <a:lnTo>
                    <a:pt x="384" y="781"/>
                  </a:lnTo>
                  <a:lnTo>
                    <a:pt x="378" y="778"/>
                  </a:lnTo>
                  <a:lnTo>
                    <a:pt x="378" y="776"/>
                  </a:lnTo>
                  <a:lnTo>
                    <a:pt x="376" y="776"/>
                  </a:lnTo>
                  <a:lnTo>
                    <a:pt x="376" y="774"/>
                  </a:lnTo>
                  <a:lnTo>
                    <a:pt x="376" y="772"/>
                  </a:lnTo>
                  <a:lnTo>
                    <a:pt x="376" y="770"/>
                  </a:lnTo>
                  <a:lnTo>
                    <a:pt x="378" y="766"/>
                  </a:lnTo>
                  <a:lnTo>
                    <a:pt x="376" y="765"/>
                  </a:lnTo>
                  <a:lnTo>
                    <a:pt x="378" y="765"/>
                  </a:lnTo>
                  <a:lnTo>
                    <a:pt x="381" y="765"/>
                  </a:lnTo>
                  <a:lnTo>
                    <a:pt x="384" y="762"/>
                  </a:lnTo>
                  <a:lnTo>
                    <a:pt x="386" y="762"/>
                  </a:lnTo>
                  <a:lnTo>
                    <a:pt x="389" y="760"/>
                  </a:lnTo>
                  <a:lnTo>
                    <a:pt x="391" y="759"/>
                  </a:lnTo>
                  <a:lnTo>
                    <a:pt x="391" y="756"/>
                  </a:lnTo>
                  <a:lnTo>
                    <a:pt x="392" y="751"/>
                  </a:lnTo>
                  <a:lnTo>
                    <a:pt x="395" y="749"/>
                  </a:lnTo>
                  <a:lnTo>
                    <a:pt x="397" y="746"/>
                  </a:lnTo>
                  <a:lnTo>
                    <a:pt x="403" y="746"/>
                  </a:lnTo>
                  <a:lnTo>
                    <a:pt x="405" y="745"/>
                  </a:lnTo>
                  <a:lnTo>
                    <a:pt x="410" y="745"/>
                  </a:lnTo>
                  <a:lnTo>
                    <a:pt x="413" y="742"/>
                  </a:lnTo>
                  <a:lnTo>
                    <a:pt x="415" y="742"/>
                  </a:lnTo>
                  <a:lnTo>
                    <a:pt x="418" y="739"/>
                  </a:lnTo>
                  <a:lnTo>
                    <a:pt x="419" y="739"/>
                  </a:lnTo>
                  <a:lnTo>
                    <a:pt x="421" y="739"/>
                  </a:lnTo>
                  <a:lnTo>
                    <a:pt x="424" y="737"/>
                  </a:lnTo>
                  <a:lnTo>
                    <a:pt x="427" y="736"/>
                  </a:lnTo>
                  <a:lnTo>
                    <a:pt x="429" y="733"/>
                  </a:lnTo>
                  <a:lnTo>
                    <a:pt x="431" y="730"/>
                  </a:lnTo>
                  <a:lnTo>
                    <a:pt x="433" y="727"/>
                  </a:lnTo>
                  <a:lnTo>
                    <a:pt x="436" y="726"/>
                  </a:lnTo>
                  <a:lnTo>
                    <a:pt x="441" y="726"/>
                  </a:lnTo>
                  <a:lnTo>
                    <a:pt x="446" y="726"/>
                  </a:lnTo>
                  <a:lnTo>
                    <a:pt x="450" y="724"/>
                  </a:lnTo>
                  <a:lnTo>
                    <a:pt x="453" y="724"/>
                  </a:lnTo>
                  <a:lnTo>
                    <a:pt x="456" y="722"/>
                  </a:lnTo>
                  <a:lnTo>
                    <a:pt x="459" y="722"/>
                  </a:lnTo>
                  <a:lnTo>
                    <a:pt x="459" y="720"/>
                  </a:lnTo>
                  <a:lnTo>
                    <a:pt x="456" y="716"/>
                  </a:lnTo>
                  <a:lnTo>
                    <a:pt x="453" y="716"/>
                  </a:lnTo>
                  <a:lnTo>
                    <a:pt x="450" y="716"/>
                  </a:lnTo>
                  <a:lnTo>
                    <a:pt x="448" y="713"/>
                  </a:lnTo>
                  <a:lnTo>
                    <a:pt x="446" y="706"/>
                  </a:lnTo>
                  <a:lnTo>
                    <a:pt x="446" y="705"/>
                  </a:lnTo>
                  <a:lnTo>
                    <a:pt x="446" y="703"/>
                  </a:lnTo>
                  <a:lnTo>
                    <a:pt x="446" y="700"/>
                  </a:lnTo>
                  <a:lnTo>
                    <a:pt x="444" y="696"/>
                  </a:lnTo>
                  <a:lnTo>
                    <a:pt x="441" y="693"/>
                  </a:lnTo>
                  <a:lnTo>
                    <a:pt x="438" y="692"/>
                  </a:lnTo>
                  <a:lnTo>
                    <a:pt x="436" y="690"/>
                  </a:lnTo>
                  <a:lnTo>
                    <a:pt x="433" y="687"/>
                  </a:lnTo>
                  <a:lnTo>
                    <a:pt x="431" y="682"/>
                  </a:lnTo>
                  <a:lnTo>
                    <a:pt x="431" y="680"/>
                  </a:lnTo>
                  <a:lnTo>
                    <a:pt x="431" y="679"/>
                  </a:lnTo>
                  <a:lnTo>
                    <a:pt x="431" y="676"/>
                  </a:lnTo>
                  <a:lnTo>
                    <a:pt x="431" y="672"/>
                  </a:lnTo>
                  <a:lnTo>
                    <a:pt x="433" y="669"/>
                  </a:lnTo>
                  <a:lnTo>
                    <a:pt x="433" y="667"/>
                  </a:lnTo>
                  <a:lnTo>
                    <a:pt x="429" y="662"/>
                  </a:lnTo>
                  <a:lnTo>
                    <a:pt x="431" y="661"/>
                  </a:lnTo>
                  <a:lnTo>
                    <a:pt x="431" y="657"/>
                  </a:lnTo>
                  <a:lnTo>
                    <a:pt x="431" y="655"/>
                  </a:lnTo>
                  <a:lnTo>
                    <a:pt x="429" y="653"/>
                  </a:lnTo>
                  <a:lnTo>
                    <a:pt x="427" y="651"/>
                  </a:lnTo>
                  <a:lnTo>
                    <a:pt x="424" y="644"/>
                  </a:lnTo>
                  <a:lnTo>
                    <a:pt x="424" y="641"/>
                  </a:lnTo>
                  <a:lnTo>
                    <a:pt x="424" y="637"/>
                  </a:lnTo>
                  <a:lnTo>
                    <a:pt x="427" y="632"/>
                  </a:lnTo>
                  <a:lnTo>
                    <a:pt x="427" y="628"/>
                  </a:lnTo>
                  <a:lnTo>
                    <a:pt x="427" y="624"/>
                  </a:lnTo>
                  <a:lnTo>
                    <a:pt x="427" y="618"/>
                  </a:lnTo>
                  <a:lnTo>
                    <a:pt x="427" y="616"/>
                  </a:lnTo>
                  <a:lnTo>
                    <a:pt x="427" y="615"/>
                  </a:lnTo>
                  <a:lnTo>
                    <a:pt x="429" y="615"/>
                  </a:lnTo>
                  <a:lnTo>
                    <a:pt x="429" y="613"/>
                  </a:lnTo>
                  <a:lnTo>
                    <a:pt x="429" y="611"/>
                  </a:lnTo>
                  <a:lnTo>
                    <a:pt x="431" y="608"/>
                  </a:lnTo>
                  <a:lnTo>
                    <a:pt x="429" y="605"/>
                  </a:lnTo>
                  <a:lnTo>
                    <a:pt x="427" y="605"/>
                  </a:lnTo>
                  <a:lnTo>
                    <a:pt x="424" y="604"/>
                  </a:lnTo>
                  <a:lnTo>
                    <a:pt x="419" y="604"/>
                  </a:lnTo>
                  <a:lnTo>
                    <a:pt x="418" y="604"/>
                  </a:lnTo>
                  <a:lnTo>
                    <a:pt x="415" y="604"/>
                  </a:lnTo>
                  <a:lnTo>
                    <a:pt x="413" y="604"/>
                  </a:lnTo>
                  <a:lnTo>
                    <a:pt x="410" y="604"/>
                  </a:lnTo>
                  <a:lnTo>
                    <a:pt x="410" y="602"/>
                  </a:lnTo>
                  <a:lnTo>
                    <a:pt x="408" y="602"/>
                  </a:lnTo>
                  <a:lnTo>
                    <a:pt x="408" y="599"/>
                  </a:lnTo>
                  <a:lnTo>
                    <a:pt x="405" y="599"/>
                  </a:lnTo>
                  <a:lnTo>
                    <a:pt x="405" y="596"/>
                  </a:lnTo>
                  <a:lnTo>
                    <a:pt x="405" y="595"/>
                  </a:lnTo>
                  <a:lnTo>
                    <a:pt x="403" y="592"/>
                  </a:lnTo>
                  <a:lnTo>
                    <a:pt x="403" y="587"/>
                  </a:lnTo>
                  <a:lnTo>
                    <a:pt x="400" y="583"/>
                  </a:lnTo>
                  <a:lnTo>
                    <a:pt x="400" y="579"/>
                  </a:lnTo>
                  <a:lnTo>
                    <a:pt x="397" y="576"/>
                  </a:lnTo>
                  <a:lnTo>
                    <a:pt x="397" y="572"/>
                  </a:lnTo>
                  <a:lnTo>
                    <a:pt x="400" y="567"/>
                  </a:lnTo>
                  <a:lnTo>
                    <a:pt x="400" y="563"/>
                  </a:lnTo>
                  <a:lnTo>
                    <a:pt x="400" y="559"/>
                  </a:lnTo>
                  <a:lnTo>
                    <a:pt x="395" y="556"/>
                  </a:lnTo>
                  <a:lnTo>
                    <a:pt x="392" y="559"/>
                  </a:lnTo>
                  <a:lnTo>
                    <a:pt x="391" y="559"/>
                  </a:lnTo>
                  <a:lnTo>
                    <a:pt x="386" y="559"/>
                  </a:lnTo>
                  <a:lnTo>
                    <a:pt x="381" y="559"/>
                  </a:lnTo>
                  <a:lnTo>
                    <a:pt x="376" y="560"/>
                  </a:lnTo>
                  <a:lnTo>
                    <a:pt x="368" y="560"/>
                  </a:lnTo>
                  <a:lnTo>
                    <a:pt x="361" y="563"/>
                  </a:lnTo>
                  <a:lnTo>
                    <a:pt x="359" y="556"/>
                  </a:lnTo>
                  <a:lnTo>
                    <a:pt x="356" y="553"/>
                  </a:lnTo>
                  <a:lnTo>
                    <a:pt x="354" y="552"/>
                  </a:lnTo>
                  <a:lnTo>
                    <a:pt x="352" y="549"/>
                  </a:lnTo>
                  <a:lnTo>
                    <a:pt x="346" y="546"/>
                  </a:lnTo>
                  <a:lnTo>
                    <a:pt x="340" y="546"/>
                  </a:lnTo>
                  <a:lnTo>
                    <a:pt x="338" y="546"/>
                  </a:lnTo>
                  <a:lnTo>
                    <a:pt x="332" y="549"/>
                  </a:lnTo>
                  <a:lnTo>
                    <a:pt x="330" y="549"/>
                  </a:lnTo>
                  <a:lnTo>
                    <a:pt x="327" y="546"/>
                  </a:lnTo>
                  <a:lnTo>
                    <a:pt x="330" y="544"/>
                  </a:lnTo>
                  <a:lnTo>
                    <a:pt x="332" y="542"/>
                  </a:lnTo>
                  <a:lnTo>
                    <a:pt x="335" y="536"/>
                  </a:lnTo>
                  <a:lnTo>
                    <a:pt x="338" y="535"/>
                  </a:lnTo>
                  <a:lnTo>
                    <a:pt x="340" y="531"/>
                  </a:lnTo>
                  <a:lnTo>
                    <a:pt x="342" y="530"/>
                  </a:lnTo>
                  <a:lnTo>
                    <a:pt x="342" y="527"/>
                  </a:lnTo>
                  <a:lnTo>
                    <a:pt x="342" y="524"/>
                  </a:lnTo>
                  <a:lnTo>
                    <a:pt x="338" y="515"/>
                  </a:lnTo>
                  <a:lnTo>
                    <a:pt x="335" y="512"/>
                  </a:lnTo>
                  <a:lnTo>
                    <a:pt x="330" y="512"/>
                  </a:lnTo>
                  <a:lnTo>
                    <a:pt x="330" y="510"/>
                  </a:lnTo>
                  <a:lnTo>
                    <a:pt x="332" y="508"/>
                  </a:lnTo>
                  <a:lnTo>
                    <a:pt x="335" y="508"/>
                  </a:lnTo>
                  <a:lnTo>
                    <a:pt x="338" y="504"/>
                  </a:lnTo>
                  <a:lnTo>
                    <a:pt x="335" y="501"/>
                  </a:lnTo>
                  <a:lnTo>
                    <a:pt x="335" y="499"/>
                  </a:lnTo>
                  <a:lnTo>
                    <a:pt x="332" y="497"/>
                  </a:lnTo>
                  <a:lnTo>
                    <a:pt x="330" y="492"/>
                  </a:lnTo>
                  <a:lnTo>
                    <a:pt x="330" y="489"/>
                  </a:lnTo>
                  <a:lnTo>
                    <a:pt x="327" y="485"/>
                  </a:lnTo>
                  <a:lnTo>
                    <a:pt x="326" y="483"/>
                  </a:lnTo>
                  <a:lnTo>
                    <a:pt x="326" y="475"/>
                  </a:lnTo>
                  <a:lnTo>
                    <a:pt x="326" y="467"/>
                  </a:lnTo>
                  <a:lnTo>
                    <a:pt x="323" y="462"/>
                  </a:lnTo>
                  <a:lnTo>
                    <a:pt x="323" y="454"/>
                  </a:lnTo>
                  <a:lnTo>
                    <a:pt x="326" y="446"/>
                  </a:lnTo>
                  <a:lnTo>
                    <a:pt x="327" y="444"/>
                  </a:lnTo>
                  <a:lnTo>
                    <a:pt x="327" y="440"/>
                  </a:lnTo>
                  <a:lnTo>
                    <a:pt x="327" y="433"/>
                  </a:lnTo>
                  <a:lnTo>
                    <a:pt x="330" y="430"/>
                  </a:lnTo>
                  <a:lnTo>
                    <a:pt x="330" y="424"/>
                  </a:lnTo>
                  <a:lnTo>
                    <a:pt x="327" y="416"/>
                  </a:lnTo>
                  <a:lnTo>
                    <a:pt x="327" y="410"/>
                  </a:lnTo>
                  <a:lnTo>
                    <a:pt x="332" y="397"/>
                  </a:lnTo>
                  <a:lnTo>
                    <a:pt x="332" y="390"/>
                  </a:lnTo>
                  <a:lnTo>
                    <a:pt x="332" y="386"/>
                  </a:lnTo>
                  <a:lnTo>
                    <a:pt x="327" y="380"/>
                  </a:lnTo>
                  <a:lnTo>
                    <a:pt x="330" y="380"/>
                  </a:lnTo>
                  <a:lnTo>
                    <a:pt x="330" y="379"/>
                  </a:lnTo>
                  <a:lnTo>
                    <a:pt x="330" y="377"/>
                  </a:lnTo>
                  <a:lnTo>
                    <a:pt x="330" y="374"/>
                  </a:lnTo>
                  <a:lnTo>
                    <a:pt x="330" y="370"/>
                  </a:lnTo>
                  <a:lnTo>
                    <a:pt x="332" y="365"/>
                  </a:lnTo>
                  <a:lnTo>
                    <a:pt x="332" y="361"/>
                  </a:lnTo>
                  <a:lnTo>
                    <a:pt x="335" y="356"/>
                  </a:lnTo>
                  <a:lnTo>
                    <a:pt x="335" y="354"/>
                  </a:lnTo>
                  <a:lnTo>
                    <a:pt x="338" y="351"/>
                  </a:lnTo>
                  <a:lnTo>
                    <a:pt x="340" y="350"/>
                  </a:lnTo>
                  <a:lnTo>
                    <a:pt x="340" y="344"/>
                  </a:lnTo>
                  <a:lnTo>
                    <a:pt x="342" y="342"/>
                  </a:lnTo>
                  <a:lnTo>
                    <a:pt x="340" y="340"/>
                  </a:lnTo>
                  <a:lnTo>
                    <a:pt x="338" y="338"/>
                  </a:lnTo>
                  <a:lnTo>
                    <a:pt x="338" y="328"/>
                  </a:lnTo>
                  <a:lnTo>
                    <a:pt x="335" y="322"/>
                  </a:lnTo>
                  <a:lnTo>
                    <a:pt x="332" y="317"/>
                  </a:lnTo>
                  <a:lnTo>
                    <a:pt x="327" y="315"/>
                  </a:lnTo>
                  <a:lnTo>
                    <a:pt x="323" y="311"/>
                  </a:lnTo>
                  <a:lnTo>
                    <a:pt x="318" y="305"/>
                  </a:lnTo>
                  <a:lnTo>
                    <a:pt x="314" y="302"/>
                  </a:lnTo>
                  <a:lnTo>
                    <a:pt x="306" y="302"/>
                  </a:lnTo>
                  <a:lnTo>
                    <a:pt x="300" y="300"/>
                  </a:lnTo>
                  <a:lnTo>
                    <a:pt x="299" y="300"/>
                  </a:lnTo>
                  <a:lnTo>
                    <a:pt x="296" y="295"/>
                  </a:lnTo>
                  <a:lnTo>
                    <a:pt x="294" y="294"/>
                  </a:lnTo>
                  <a:lnTo>
                    <a:pt x="289" y="290"/>
                  </a:lnTo>
                  <a:lnTo>
                    <a:pt x="284" y="282"/>
                  </a:lnTo>
                  <a:lnTo>
                    <a:pt x="279" y="279"/>
                  </a:lnTo>
                  <a:lnTo>
                    <a:pt x="275" y="269"/>
                  </a:lnTo>
                  <a:lnTo>
                    <a:pt x="269" y="262"/>
                  </a:lnTo>
                  <a:lnTo>
                    <a:pt x="267" y="258"/>
                  </a:lnTo>
                  <a:lnTo>
                    <a:pt x="261" y="252"/>
                  </a:lnTo>
                  <a:lnTo>
                    <a:pt x="253" y="247"/>
                  </a:lnTo>
                  <a:lnTo>
                    <a:pt x="248" y="243"/>
                  </a:lnTo>
                  <a:lnTo>
                    <a:pt x="240" y="238"/>
                  </a:lnTo>
                  <a:lnTo>
                    <a:pt x="231" y="231"/>
                  </a:lnTo>
                  <a:lnTo>
                    <a:pt x="226" y="230"/>
                  </a:lnTo>
                  <a:lnTo>
                    <a:pt x="221" y="225"/>
                  </a:lnTo>
                  <a:lnTo>
                    <a:pt x="216" y="220"/>
                  </a:lnTo>
                  <a:lnTo>
                    <a:pt x="211" y="217"/>
                  </a:lnTo>
                  <a:lnTo>
                    <a:pt x="204" y="214"/>
                  </a:lnTo>
                  <a:lnTo>
                    <a:pt x="199" y="207"/>
                  </a:lnTo>
                  <a:lnTo>
                    <a:pt x="196" y="206"/>
                  </a:lnTo>
                  <a:lnTo>
                    <a:pt x="194" y="198"/>
                  </a:lnTo>
                  <a:lnTo>
                    <a:pt x="191" y="193"/>
                  </a:lnTo>
                  <a:lnTo>
                    <a:pt x="186" y="187"/>
                  </a:lnTo>
                  <a:lnTo>
                    <a:pt x="188" y="185"/>
                  </a:lnTo>
                  <a:lnTo>
                    <a:pt x="191" y="185"/>
                  </a:lnTo>
                  <a:lnTo>
                    <a:pt x="192" y="185"/>
                  </a:lnTo>
                  <a:lnTo>
                    <a:pt x="194" y="181"/>
                  </a:lnTo>
                  <a:lnTo>
                    <a:pt x="196" y="180"/>
                  </a:lnTo>
                  <a:lnTo>
                    <a:pt x="199" y="180"/>
                  </a:lnTo>
                  <a:lnTo>
                    <a:pt x="204" y="175"/>
                  </a:lnTo>
                  <a:lnTo>
                    <a:pt x="207" y="174"/>
                  </a:lnTo>
                  <a:lnTo>
                    <a:pt x="211" y="168"/>
                  </a:lnTo>
                  <a:lnTo>
                    <a:pt x="211" y="165"/>
                  </a:lnTo>
                  <a:lnTo>
                    <a:pt x="214" y="161"/>
                  </a:lnTo>
                  <a:lnTo>
                    <a:pt x="214" y="156"/>
                  </a:lnTo>
                  <a:lnTo>
                    <a:pt x="214" y="154"/>
                  </a:lnTo>
                  <a:lnTo>
                    <a:pt x="216" y="151"/>
                  </a:lnTo>
                  <a:lnTo>
                    <a:pt x="216" y="148"/>
                  </a:lnTo>
                  <a:lnTo>
                    <a:pt x="216" y="147"/>
                  </a:lnTo>
                  <a:lnTo>
                    <a:pt x="216" y="145"/>
                  </a:lnTo>
                  <a:lnTo>
                    <a:pt x="219" y="141"/>
                  </a:lnTo>
                  <a:lnTo>
                    <a:pt x="223" y="137"/>
                  </a:lnTo>
                  <a:lnTo>
                    <a:pt x="226" y="135"/>
                  </a:lnTo>
                  <a:lnTo>
                    <a:pt x="231" y="131"/>
                  </a:lnTo>
                  <a:lnTo>
                    <a:pt x="234" y="129"/>
                  </a:lnTo>
                  <a:lnTo>
                    <a:pt x="231" y="126"/>
                  </a:lnTo>
                  <a:lnTo>
                    <a:pt x="231" y="124"/>
                  </a:lnTo>
                  <a:lnTo>
                    <a:pt x="229" y="122"/>
                  </a:lnTo>
                  <a:lnTo>
                    <a:pt x="229" y="120"/>
                  </a:lnTo>
                  <a:lnTo>
                    <a:pt x="229" y="117"/>
                  </a:lnTo>
                  <a:lnTo>
                    <a:pt x="229" y="115"/>
                  </a:lnTo>
                  <a:lnTo>
                    <a:pt x="229" y="110"/>
                  </a:lnTo>
                  <a:lnTo>
                    <a:pt x="229" y="108"/>
                  </a:lnTo>
                  <a:lnTo>
                    <a:pt x="229" y="103"/>
                  </a:lnTo>
                  <a:lnTo>
                    <a:pt x="226" y="103"/>
                  </a:lnTo>
                  <a:lnTo>
                    <a:pt x="226" y="101"/>
                  </a:lnTo>
                  <a:lnTo>
                    <a:pt x="226" y="98"/>
                  </a:lnTo>
                  <a:lnTo>
                    <a:pt x="223" y="96"/>
                  </a:lnTo>
                  <a:lnTo>
                    <a:pt x="223" y="93"/>
                  </a:lnTo>
                  <a:lnTo>
                    <a:pt x="223" y="89"/>
                  </a:lnTo>
                  <a:lnTo>
                    <a:pt x="223" y="87"/>
                  </a:lnTo>
                  <a:lnTo>
                    <a:pt x="221" y="86"/>
                  </a:lnTo>
                  <a:lnTo>
                    <a:pt x="219" y="86"/>
                  </a:lnTo>
                  <a:lnTo>
                    <a:pt x="216" y="86"/>
                  </a:lnTo>
                  <a:lnTo>
                    <a:pt x="214" y="86"/>
                  </a:lnTo>
                  <a:lnTo>
                    <a:pt x="211" y="86"/>
                  </a:lnTo>
                  <a:lnTo>
                    <a:pt x="209" y="84"/>
                  </a:lnTo>
                  <a:lnTo>
                    <a:pt x="207" y="82"/>
                  </a:lnTo>
                  <a:lnTo>
                    <a:pt x="202" y="82"/>
                  </a:lnTo>
                  <a:lnTo>
                    <a:pt x="202" y="78"/>
                  </a:lnTo>
                  <a:lnTo>
                    <a:pt x="199" y="76"/>
                  </a:lnTo>
                  <a:lnTo>
                    <a:pt x="199" y="73"/>
                  </a:lnTo>
                  <a:lnTo>
                    <a:pt x="196" y="73"/>
                  </a:lnTo>
                  <a:lnTo>
                    <a:pt x="196" y="70"/>
                  </a:lnTo>
                  <a:lnTo>
                    <a:pt x="196" y="66"/>
                  </a:lnTo>
                  <a:lnTo>
                    <a:pt x="194" y="63"/>
                  </a:lnTo>
                  <a:lnTo>
                    <a:pt x="192" y="61"/>
                  </a:lnTo>
                  <a:lnTo>
                    <a:pt x="191" y="59"/>
                  </a:lnTo>
                  <a:lnTo>
                    <a:pt x="188" y="57"/>
                  </a:lnTo>
                  <a:lnTo>
                    <a:pt x="188" y="53"/>
                  </a:lnTo>
                  <a:lnTo>
                    <a:pt x="183" y="49"/>
                  </a:lnTo>
                  <a:lnTo>
                    <a:pt x="181" y="49"/>
                  </a:lnTo>
                  <a:lnTo>
                    <a:pt x="175" y="45"/>
                  </a:lnTo>
                  <a:lnTo>
                    <a:pt x="173" y="45"/>
                  </a:lnTo>
                  <a:lnTo>
                    <a:pt x="169" y="40"/>
                  </a:lnTo>
                  <a:lnTo>
                    <a:pt x="163" y="40"/>
                  </a:lnTo>
                  <a:lnTo>
                    <a:pt x="161" y="38"/>
                  </a:lnTo>
                  <a:lnTo>
                    <a:pt x="159" y="36"/>
                  </a:lnTo>
                  <a:lnTo>
                    <a:pt x="159" y="34"/>
                  </a:lnTo>
                  <a:lnTo>
                    <a:pt x="156" y="28"/>
                  </a:lnTo>
                  <a:lnTo>
                    <a:pt x="154" y="24"/>
                  </a:lnTo>
                  <a:lnTo>
                    <a:pt x="149" y="21"/>
                  </a:lnTo>
                  <a:lnTo>
                    <a:pt x="143" y="17"/>
                  </a:lnTo>
                  <a:lnTo>
                    <a:pt x="141" y="13"/>
                  </a:lnTo>
                  <a:lnTo>
                    <a:pt x="137" y="8"/>
                  </a:lnTo>
                  <a:lnTo>
                    <a:pt x="137" y="6"/>
                  </a:lnTo>
                  <a:lnTo>
                    <a:pt x="134" y="6"/>
                  </a:lnTo>
                  <a:lnTo>
                    <a:pt x="134" y="4"/>
                  </a:lnTo>
                  <a:lnTo>
                    <a:pt x="129" y="1"/>
                  </a:lnTo>
                  <a:lnTo>
                    <a:pt x="129" y="0"/>
                  </a:lnTo>
                  <a:lnTo>
                    <a:pt x="127" y="0"/>
                  </a:lnTo>
                  <a:lnTo>
                    <a:pt x="124" y="4"/>
                  </a:lnTo>
                  <a:lnTo>
                    <a:pt x="124" y="8"/>
                  </a:lnTo>
                  <a:lnTo>
                    <a:pt x="119" y="15"/>
                  </a:lnTo>
                  <a:lnTo>
                    <a:pt x="117" y="17"/>
                  </a:lnTo>
                  <a:lnTo>
                    <a:pt x="115" y="22"/>
                  </a:lnTo>
                  <a:lnTo>
                    <a:pt x="113" y="27"/>
                  </a:lnTo>
                  <a:lnTo>
                    <a:pt x="108" y="32"/>
                  </a:lnTo>
                  <a:lnTo>
                    <a:pt x="108" y="36"/>
                  </a:lnTo>
                  <a:lnTo>
                    <a:pt x="111" y="40"/>
                  </a:lnTo>
                  <a:lnTo>
                    <a:pt x="113" y="45"/>
                  </a:lnTo>
                  <a:lnTo>
                    <a:pt x="119" y="52"/>
                  </a:lnTo>
                  <a:lnTo>
                    <a:pt x="121" y="52"/>
                  </a:lnTo>
                  <a:lnTo>
                    <a:pt x="127" y="57"/>
                  </a:lnTo>
                  <a:lnTo>
                    <a:pt x="127" y="61"/>
                  </a:lnTo>
                  <a:lnTo>
                    <a:pt x="129" y="66"/>
                  </a:lnTo>
                  <a:lnTo>
                    <a:pt x="132" y="73"/>
                  </a:lnTo>
                  <a:lnTo>
                    <a:pt x="134" y="82"/>
                  </a:lnTo>
                  <a:lnTo>
                    <a:pt x="137" y="87"/>
                  </a:lnTo>
                  <a:lnTo>
                    <a:pt x="140" y="89"/>
                  </a:lnTo>
                  <a:lnTo>
                    <a:pt x="143" y="93"/>
                  </a:lnTo>
                  <a:lnTo>
                    <a:pt x="149" y="96"/>
                  </a:lnTo>
                  <a:lnTo>
                    <a:pt x="149" y="98"/>
                  </a:lnTo>
                  <a:lnTo>
                    <a:pt x="154" y="101"/>
                  </a:lnTo>
                  <a:lnTo>
                    <a:pt x="154" y="103"/>
                  </a:lnTo>
                  <a:lnTo>
                    <a:pt x="156" y="106"/>
                  </a:lnTo>
                  <a:lnTo>
                    <a:pt x="156" y="108"/>
                  </a:lnTo>
                  <a:lnTo>
                    <a:pt x="159" y="112"/>
                  </a:lnTo>
                  <a:lnTo>
                    <a:pt x="161" y="117"/>
                  </a:lnTo>
                  <a:lnTo>
                    <a:pt x="161" y="120"/>
                  </a:lnTo>
                  <a:lnTo>
                    <a:pt x="163" y="126"/>
                  </a:lnTo>
                  <a:lnTo>
                    <a:pt x="165" y="131"/>
                  </a:lnTo>
                  <a:lnTo>
                    <a:pt x="165" y="137"/>
                  </a:lnTo>
                  <a:lnTo>
                    <a:pt x="169" y="142"/>
                  </a:lnTo>
                  <a:lnTo>
                    <a:pt x="169" y="145"/>
                  </a:lnTo>
                  <a:lnTo>
                    <a:pt x="171" y="147"/>
                  </a:lnTo>
                  <a:lnTo>
                    <a:pt x="171" y="154"/>
                  </a:lnTo>
                  <a:lnTo>
                    <a:pt x="169" y="158"/>
                  </a:lnTo>
                  <a:lnTo>
                    <a:pt x="165" y="162"/>
                  </a:lnTo>
                  <a:lnTo>
                    <a:pt x="169" y="165"/>
                  </a:lnTo>
                  <a:lnTo>
                    <a:pt x="169" y="168"/>
                  </a:lnTo>
                  <a:lnTo>
                    <a:pt x="171" y="170"/>
                  </a:lnTo>
                  <a:lnTo>
                    <a:pt x="169" y="172"/>
                  </a:lnTo>
                  <a:lnTo>
                    <a:pt x="163" y="174"/>
                  </a:lnTo>
                  <a:lnTo>
                    <a:pt x="161" y="175"/>
                  </a:lnTo>
                  <a:lnTo>
                    <a:pt x="154" y="180"/>
                  </a:lnTo>
                  <a:lnTo>
                    <a:pt x="152" y="181"/>
                  </a:lnTo>
                  <a:lnTo>
                    <a:pt x="146" y="184"/>
                  </a:lnTo>
                  <a:lnTo>
                    <a:pt x="141" y="185"/>
                  </a:lnTo>
                  <a:lnTo>
                    <a:pt x="137" y="191"/>
                  </a:lnTo>
                  <a:lnTo>
                    <a:pt x="132" y="193"/>
                  </a:lnTo>
                  <a:lnTo>
                    <a:pt x="127" y="198"/>
                  </a:lnTo>
                  <a:lnTo>
                    <a:pt x="121" y="202"/>
                  </a:lnTo>
                  <a:lnTo>
                    <a:pt x="119" y="206"/>
                  </a:lnTo>
                  <a:lnTo>
                    <a:pt x="117" y="210"/>
                  </a:lnTo>
                  <a:lnTo>
                    <a:pt x="115" y="216"/>
                  </a:lnTo>
                  <a:lnTo>
                    <a:pt x="108" y="222"/>
                  </a:lnTo>
                  <a:lnTo>
                    <a:pt x="105" y="225"/>
                  </a:lnTo>
                  <a:lnTo>
                    <a:pt x="100" y="230"/>
                  </a:lnTo>
                  <a:lnTo>
                    <a:pt x="96" y="238"/>
                  </a:lnTo>
                  <a:lnTo>
                    <a:pt x="91" y="243"/>
                  </a:lnTo>
                  <a:lnTo>
                    <a:pt x="89" y="247"/>
                  </a:lnTo>
                  <a:lnTo>
                    <a:pt x="84" y="252"/>
                  </a:lnTo>
                  <a:lnTo>
                    <a:pt x="81" y="254"/>
                  </a:lnTo>
                  <a:lnTo>
                    <a:pt x="77" y="254"/>
                  </a:lnTo>
                  <a:lnTo>
                    <a:pt x="72" y="256"/>
                  </a:lnTo>
                  <a:lnTo>
                    <a:pt x="69" y="254"/>
                  </a:lnTo>
                  <a:lnTo>
                    <a:pt x="65" y="252"/>
                  </a:lnTo>
                  <a:lnTo>
                    <a:pt x="62" y="238"/>
                  </a:lnTo>
                  <a:lnTo>
                    <a:pt x="59" y="233"/>
                  </a:lnTo>
                  <a:lnTo>
                    <a:pt x="57" y="231"/>
                  </a:lnTo>
                  <a:lnTo>
                    <a:pt x="54" y="227"/>
                  </a:lnTo>
                  <a:lnTo>
                    <a:pt x="52" y="225"/>
                  </a:lnTo>
                  <a:lnTo>
                    <a:pt x="49" y="222"/>
                  </a:lnTo>
                  <a:lnTo>
                    <a:pt x="45" y="220"/>
                  </a:lnTo>
                  <a:lnTo>
                    <a:pt x="42" y="220"/>
                  </a:lnTo>
                  <a:lnTo>
                    <a:pt x="38" y="222"/>
                  </a:lnTo>
                  <a:lnTo>
                    <a:pt x="38" y="227"/>
                  </a:lnTo>
                  <a:lnTo>
                    <a:pt x="38" y="230"/>
                  </a:lnTo>
                  <a:lnTo>
                    <a:pt x="37" y="231"/>
                  </a:lnTo>
                  <a:lnTo>
                    <a:pt x="37" y="233"/>
                  </a:lnTo>
                  <a:lnTo>
                    <a:pt x="37" y="245"/>
                  </a:lnTo>
                  <a:lnTo>
                    <a:pt x="37" y="252"/>
                  </a:lnTo>
                  <a:lnTo>
                    <a:pt x="38" y="254"/>
                  </a:lnTo>
                  <a:lnTo>
                    <a:pt x="38" y="256"/>
                  </a:lnTo>
                  <a:lnTo>
                    <a:pt x="38" y="258"/>
                  </a:lnTo>
                  <a:lnTo>
                    <a:pt x="37" y="263"/>
                  </a:lnTo>
                  <a:lnTo>
                    <a:pt x="34" y="265"/>
                  </a:lnTo>
                  <a:lnTo>
                    <a:pt x="26" y="267"/>
                  </a:lnTo>
                  <a:lnTo>
                    <a:pt x="21" y="267"/>
                  </a:lnTo>
                  <a:lnTo>
                    <a:pt x="19" y="269"/>
                  </a:lnTo>
                  <a:lnTo>
                    <a:pt x="17" y="274"/>
                  </a:lnTo>
                  <a:lnTo>
                    <a:pt x="13" y="281"/>
                  </a:lnTo>
                  <a:lnTo>
                    <a:pt x="9" y="290"/>
                  </a:lnTo>
                  <a:lnTo>
                    <a:pt x="6" y="292"/>
                  </a:lnTo>
                  <a:lnTo>
                    <a:pt x="4" y="300"/>
                  </a:lnTo>
                  <a:lnTo>
                    <a:pt x="0" y="305"/>
                  </a:lnTo>
                  <a:lnTo>
                    <a:pt x="0" y="307"/>
                  </a:lnTo>
                  <a:lnTo>
                    <a:pt x="0" y="313"/>
                  </a:lnTo>
                  <a:lnTo>
                    <a:pt x="0" y="315"/>
                  </a:lnTo>
                  <a:lnTo>
                    <a:pt x="0" y="317"/>
                  </a:lnTo>
                  <a:lnTo>
                    <a:pt x="4" y="325"/>
                  </a:lnTo>
                  <a:lnTo>
                    <a:pt x="6" y="326"/>
                  </a:lnTo>
                  <a:lnTo>
                    <a:pt x="9" y="328"/>
                  </a:lnTo>
                  <a:lnTo>
                    <a:pt x="9" y="334"/>
                  </a:lnTo>
                  <a:lnTo>
                    <a:pt x="13" y="334"/>
                  </a:lnTo>
                  <a:lnTo>
                    <a:pt x="17" y="338"/>
                  </a:lnTo>
                  <a:lnTo>
                    <a:pt x="21" y="342"/>
                  </a:lnTo>
                  <a:lnTo>
                    <a:pt x="26" y="344"/>
                  </a:lnTo>
                  <a:lnTo>
                    <a:pt x="27" y="347"/>
                  </a:lnTo>
                  <a:lnTo>
                    <a:pt x="30" y="350"/>
                  </a:lnTo>
                  <a:lnTo>
                    <a:pt x="37" y="354"/>
                  </a:lnTo>
                  <a:lnTo>
                    <a:pt x="38" y="354"/>
                  </a:lnTo>
                  <a:lnTo>
                    <a:pt x="40" y="356"/>
                  </a:lnTo>
                  <a:lnTo>
                    <a:pt x="42" y="356"/>
                  </a:lnTo>
                  <a:lnTo>
                    <a:pt x="45" y="358"/>
                  </a:lnTo>
                  <a:lnTo>
                    <a:pt x="46" y="361"/>
                  </a:lnTo>
                  <a:lnTo>
                    <a:pt x="46" y="363"/>
                  </a:lnTo>
                  <a:lnTo>
                    <a:pt x="49" y="365"/>
                  </a:lnTo>
                  <a:lnTo>
                    <a:pt x="52" y="372"/>
                  </a:lnTo>
                  <a:lnTo>
                    <a:pt x="59" y="379"/>
                  </a:lnTo>
                  <a:lnTo>
                    <a:pt x="59" y="380"/>
                  </a:lnTo>
                  <a:lnTo>
                    <a:pt x="57" y="386"/>
                  </a:lnTo>
                  <a:lnTo>
                    <a:pt x="49" y="388"/>
                  </a:lnTo>
                  <a:lnTo>
                    <a:pt x="49" y="397"/>
                  </a:lnTo>
                  <a:lnTo>
                    <a:pt x="46" y="400"/>
                  </a:lnTo>
                  <a:lnTo>
                    <a:pt x="46" y="401"/>
                  </a:lnTo>
                  <a:lnTo>
                    <a:pt x="49" y="407"/>
                  </a:lnTo>
                  <a:lnTo>
                    <a:pt x="49" y="410"/>
                  </a:lnTo>
                  <a:lnTo>
                    <a:pt x="52" y="407"/>
                  </a:lnTo>
                  <a:lnTo>
                    <a:pt x="54" y="403"/>
                  </a:lnTo>
                  <a:lnTo>
                    <a:pt x="57" y="407"/>
                  </a:lnTo>
                  <a:lnTo>
                    <a:pt x="62" y="410"/>
                  </a:lnTo>
                  <a:lnTo>
                    <a:pt x="65" y="411"/>
                  </a:lnTo>
                  <a:lnTo>
                    <a:pt x="72" y="415"/>
                  </a:lnTo>
                  <a:lnTo>
                    <a:pt x="78" y="421"/>
                  </a:lnTo>
                  <a:lnTo>
                    <a:pt x="78" y="423"/>
                  </a:lnTo>
                  <a:lnTo>
                    <a:pt x="81" y="426"/>
                  </a:lnTo>
                  <a:lnTo>
                    <a:pt x="81" y="432"/>
                  </a:lnTo>
                  <a:lnTo>
                    <a:pt x="84" y="436"/>
                  </a:lnTo>
                  <a:lnTo>
                    <a:pt x="86" y="443"/>
                  </a:lnTo>
                  <a:lnTo>
                    <a:pt x="84" y="444"/>
                  </a:lnTo>
                  <a:lnTo>
                    <a:pt x="86" y="446"/>
                  </a:lnTo>
                  <a:lnTo>
                    <a:pt x="89" y="451"/>
                  </a:lnTo>
                  <a:lnTo>
                    <a:pt x="91" y="451"/>
                  </a:lnTo>
                  <a:lnTo>
                    <a:pt x="94" y="448"/>
                  </a:lnTo>
                  <a:lnTo>
                    <a:pt x="94" y="446"/>
                  </a:lnTo>
                  <a:lnTo>
                    <a:pt x="94" y="444"/>
                  </a:lnTo>
                  <a:lnTo>
                    <a:pt x="94" y="443"/>
                  </a:lnTo>
                  <a:lnTo>
                    <a:pt x="96" y="443"/>
                  </a:lnTo>
                  <a:lnTo>
                    <a:pt x="96" y="440"/>
                  </a:lnTo>
                  <a:lnTo>
                    <a:pt x="99" y="440"/>
                  </a:lnTo>
                  <a:lnTo>
                    <a:pt x="100" y="440"/>
                  </a:lnTo>
                  <a:lnTo>
                    <a:pt x="103" y="440"/>
                  </a:lnTo>
                  <a:lnTo>
                    <a:pt x="105" y="440"/>
                  </a:lnTo>
                  <a:lnTo>
                    <a:pt x="108" y="440"/>
                  </a:lnTo>
                  <a:lnTo>
                    <a:pt x="111" y="440"/>
                  </a:lnTo>
                  <a:lnTo>
                    <a:pt x="113" y="443"/>
                  </a:lnTo>
                  <a:lnTo>
                    <a:pt x="115" y="443"/>
                  </a:lnTo>
                  <a:lnTo>
                    <a:pt x="115" y="444"/>
                  </a:lnTo>
                  <a:lnTo>
                    <a:pt x="115" y="446"/>
                  </a:lnTo>
                  <a:lnTo>
                    <a:pt x="115" y="448"/>
                  </a:lnTo>
                  <a:lnTo>
                    <a:pt x="115" y="451"/>
                  </a:lnTo>
                  <a:lnTo>
                    <a:pt x="117" y="454"/>
                  </a:lnTo>
                  <a:lnTo>
                    <a:pt x="119" y="456"/>
                  </a:lnTo>
                  <a:lnTo>
                    <a:pt x="124" y="460"/>
                  </a:lnTo>
                  <a:lnTo>
                    <a:pt x="127" y="467"/>
                  </a:lnTo>
                  <a:lnTo>
                    <a:pt x="129" y="472"/>
                  </a:lnTo>
                  <a:lnTo>
                    <a:pt x="132" y="481"/>
                  </a:lnTo>
                  <a:lnTo>
                    <a:pt x="129" y="485"/>
                  </a:lnTo>
                  <a:lnTo>
                    <a:pt x="127" y="487"/>
                  </a:lnTo>
                  <a:lnTo>
                    <a:pt x="127" y="492"/>
                  </a:lnTo>
                  <a:lnTo>
                    <a:pt x="127" y="497"/>
                  </a:lnTo>
                  <a:lnTo>
                    <a:pt x="124" y="501"/>
                  </a:lnTo>
                  <a:lnTo>
                    <a:pt x="127" y="504"/>
                  </a:lnTo>
                  <a:lnTo>
                    <a:pt x="127" y="508"/>
                  </a:lnTo>
                  <a:lnTo>
                    <a:pt x="127" y="510"/>
                  </a:lnTo>
                  <a:lnTo>
                    <a:pt x="119" y="512"/>
                  </a:lnTo>
                  <a:lnTo>
                    <a:pt x="124" y="515"/>
                  </a:lnTo>
                  <a:lnTo>
                    <a:pt x="124" y="518"/>
                  </a:lnTo>
                  <a:lnTo>
                    <a:pt x="124" y="521"/>
                  </a:lnTo>
                  <a:lnTo>
                    <a:pt x="121" y="524"/>
                  </a:lnTo>
                  <a:lnTo>
                    <a:pt x="121" y="527"/>
                  </a:lnTo>
                  <a:lnTo>
                    <a:pt x="121" y="535"/>
                  </a:lnTo>
                  <a:lnTo>
                    <a:pt x="119" y="536"/>
                  </a:lnTo>
                  <a:lnTo>
                    <a:pt x="119" y="540"/>
                  </a:lnTo>
                  <a:lnTo>
                    <a:pt x="117" y="540"/>
                  </a:lnTo>
                  <a:lnTo>
                    <a:pt x="115" y="540"/>
                  </a:lnTo>
                  <a:lnTo>
                    <a:pt x="113" y="540"/>
                  </a:lnTo>
                  <a:lnTo>
                    <a:pt x="108" y="536"/>
                  </a:lnTo>
                  <a:lnTo>
                    <a:pt x="105" y="535"/>
                  </a:lnTo>
                  <a:lnTo>
                    <a:pt x="103" y="533"/>
                  </a:lnTo>
                  <a:lnTo>
                    <a:pt x="103" y="535"/>
                  </a:lnTo>
                  <a:lnTo>
                    <a:pt x="103" y="542"/>
                  </a:lnTo>
                  <a:lnTo>
                    <a:pt x="100" y="546"/>
                  </a:lnTo>
                  <a:lnTo>
                    <a:pt x="100" y="549"/>
                  </a:lnTo>
                  <a:lnTo>
                    <a:pt x="103" y="556"/>
                  </a:lnTo>
                  <a:lnTo>
                    <a:pt x="105" y="560"/>
                  </a:lnTo>
                  <a:lnTo>
                    <a:pt x="111" y="565"/>
                  </a:lnTo>
                  <a:lnTo>
                    <a:pt x="111" y="569"/>
                  </a:lnTo>
                  <a:lnTo>
                    <a:pt x="113" y="573"/>
                  </a:lnTo>
                  <a:lnTo>
                    <a:pt x="115" y="579"/>
                  </a:lnTo>
                  <a:lnTo>
                    <a:pt x="117" y="581"/>
                  </a:lnTo>
                  <a:lnTo>
                    <a:pt x="121" y="587"/>
                  </a:lnTo>
                  <a:lnTo>
                    <a:pt x="121" y="591"/>
                  </a:lnTo>
                  <a:lnTo>
                    <a:pt x="124" y="592"/>
                  </a:lnTo>
                  <a:lnTo>
                    <a:pt x="124" y="585"/>
                  </a:lnTo>
                  <a:lnTo>
                    <a:pt x="127" y="583"/>
                  </a:lnTo>
                  <a:lnTo>
                    <a:pt x="129" y="587"/>
                  </a:lnTo>
                  <a:lnTo>
                    <a:pt x="129" y="592"/>
                  </a:lnTo>
                  <a:lnTo>
                    <a:pt x="132" y="596"/>
                  </a:lnTo>
                  <a:lnTo>
                    <a:pt x="134" y="602"/>
                  </a:lnTo>
                  <a:lnTo>
                    <a:pt x="137" y="604"/>
                  </a:lnTo>
                  <a:lnTo>
                    <a:pt x="137" y="605"/>
                  </a:lnTo>
                  <a:lnTo>
                    <a:pt x="137" y="608"/>
                  </a:lnTo>
                  <a:lnTo>
                    <a:pt x="134" y="613"/>
                  </a:lnTo>
                  <a:lnTo>
                    <a:pt x="137" y="616"/>
                  </a:lnTo>
                  <a:lnTo>
                    <a:pt x="140" y="618"/>
                  </a:lnTo>
                  <a:lnTo>
                    <a:pt x="140" y="624"/>
                  </a:lnTo>
                  <a:lnTo>
                    <a:pt x="143" y="630"/>
                  </a:lnTo>
                  <a:lnTo>
                    <a:pt x="146" y="635"/>
                  </a:lnTo>
                  <a:lnTo>
                    <a:pt x="146" y="640"/>
                  </a:lnTo>
                  <a:lnTo>
                    <a:pt x="149" y="641"/>
                  </a:lnTo>
                  <a:lnTo>
                    <a:pt x="152" y="641"/>
                  </a:lnTo>
                  <a:lnTo>
                    <a:pt x="154" y="649"/>
                  </a:lnTo>
                  <a:lnTo>
                    <a:pt x="154" y="651"/>
                  </a:lnTo>
                  <a:lnTo>
                    <a:pt x="152" y="653"/>
                  </a:lnTo>
                  <a:lnTo>
                    <a:pt x="152" y="657"/>
                  </a:lnTo>
                  <a:lnTo>
                    <a:pt x="152" y="661"/>
                  </a:lnTo>
                  <a:lnTo>
                    <a:pt x="149" y="662"/>
                  </a:lnTo>
                  <a:lnTo>
                    <a:pt x="143" y="667"/>
                  </a:lnTo>
                  <a:lnTo>
                    <a:pt x="141" y="669"/>
                  </a:lnTo>
                  <a:lnTo>
                    <a:pt x="140" y="672"/>
                  </a:lnTo>
                  <a:lnTo>
                    <a:pt x="137" y="674"/>
                  </a:lnTo>
                  <a:lnTo>
                    <a:pt x="132" y="674"/>
                  </a:lnTo>
                  <a:lnTo>
                    <a:pt x="129" y="679"/>
                  </a:lnTo>
                  <a:lnTo>
                    <a:pt x="127" y="682"/>
                  </a:lnTo>
                  <a:lnTo>
                    <a:pt x="124" y="685"/>
                  </a:lnTo>
                  <a:lnTo>
                    <a:pt x="121" y="687"/>
                  </a:lnTo>
                  <a:lnTo>
                    <a:pt x="119" y="690"/>
                  </a:lnTo>
                  <a:lnTo>
                    <a:pt x="117" y="690"/>
                  </a:lnTo>
                  <a:lnTo>
                    <a:pt x="117" y="687"/>
                  </a:lnTo>
                  <a:lnTo>
                    <a:pt x="117" y="685"/>
                  </a:lnTo>
                  <a:lnTo>
                    <a:pt x="113" y="685"/>
                  </a:lnTo>
                  <a:lnTo>
                    <a:pt x="111" y="685"/>
                  </a:lnTo>
                  <a:lnTo>
                    <a:pt x="108" y="687"/>
                  </a:lnTo>
                  <a:lnTo>
                    <a:pt x="103" y="687"/>
                  </a:lnTo>
                  <a:lnTo>
                    <a:pt x="100" y="690"/>
                  </a:lnTo>
                  <a:lnTo>
                    <a:pt x="99" y="692"/>
                  </a:lnTo>
                  <a:lnTo>
                    <a:pt x="96" y="690"/>
                  </a:lnTo>
                  <a:lnTo>
                    <a:pt x="91" y="690"/>
                  </a:lnTo>
                  <a:lnTo>
                    <a:pt x="89" y="692"/>
                  </a:lnTo>
                  <a:lnTo>
                    <a:pt x="89" y="696"/>
                  </a:lnTo>
                  <a:lnTo>
                    <a:pt x="89" y="701"/>
                  </a:lnTo>
                  <a:lnTo>
                    <a:pt x="86" y="705"/>
                  </a:lnTo>
                  <a:lnTo>
                    <a:pt x="86" y="706"/>
                  </a:lnTo>
                  <a:lnTo>
                    <a:pt x="84" y="711"/>
                  </a:lnTo>
                  <a:lnTo>
                    <a:pt x="84" y="713"/>
                  </a:lnTo>
                  <a:lnTo>
                    <a:pt x="86" y="713"/>
                  </a:lnTo>
                  <a:lnTo>
                    <a:pt x="91" y="714"/>
                  </a:lnTo>
                  <a:lnTo>
                    <a:pt x="94" y="714"/>
                  </a:lnTo>
                  <a:lnTo>
                    <a:pt x="99" y="714"/>
                  </a:lnTo>
                  <a:lnTo>
                    <a:pt x="100" y="713"/>
                  </a:lnTo>
                  <a:lnTo>
                    <a:pt x="105" y="713"/>
                  </a:lnTo>
                  <a:lnTo>
                    <a:pt x="108" y="714"/>
                  </a:lnTo>
                  <a:lnTo>
                    <a:pt x="108" y="716"/>
                  </a:lnTo>
                  <a:lnTo>
                    <a:pt x="108" y="720"/>
                  </a:lnTo>
                  <a:lnTo>
                    <a:pt x="108" y="722"/>
                  </a:lnTo>
                  <a:lnTo>
                    <a:pt x="108" y="724"/>
                  </a:lnTo>
                  <a:lnTo>
                    <a:pt x="111" y="724"/>
                  </a:lnTo>
                  <a:lnTo>
                    <a:pt x="113" y="724"/>
                  </a:lnTo>
                  <a:lnTo>
                    <a:pt x="117" y="724"/>
                  </a:lnTo>
                  <a:lnTo>
                    <a:pt x="117" y="726"/>
                  </a:lnTo>
                  <a:lnTo>
                    <a:pt x="115" y="727"/>
                  </a:lnTo>
                  <a:lnTo>
                    <a:pt x="113" y="730"/>
                  </a:lnTo>
                  <a:lnTo>
                    <a:pt x="115" y="733"/>
                  </a:lnTo>
                  <a:lnTo>
                    <a:pt x="113" y="733"/>
                  </a:lnTo>
                  <a:lnTo>
                    <a:pt x="111" y="736"/>
                  </a:lnTo>
                  <a:lnTo>
                    <a:pt x="111" y="737"/>
                  </a:lnTo>
                  <a:lnTo>
                    <a:pt x="113" y="739"/>
                  </a:lnTo>
                  <a:lnTo>
                    <a:pt x="113" y="742"/>
                  </a:lnTo>
                  <a:lnTo>
                    <a:pt x="113" y="745"/>
                  </a:lnTo>
                  <a:lnTo>
                    <a:pt x="113" y="746"/>
                  </a:lnTo>
                  <a:lnTo>
                    <a:pt x="113" y="749"/>
                  </a:lnTo>
                  <a:lnTo>
                    <a:pt x="115" y="751"/>
                  </a:lnTo>
                  <a:lnTo>
                    <a:pt x="117" y="751"/>
                  </a:lnTo>
                  <a:lnTo>
                    <a:pt x="119" y="753"/>
                  </a:lnTo>
                  <a:lnTo>
                    <a:pt x="119" y="756"/>
                  </a:lnTo>
                  <a:lnTo>
                    <a:pt x="119" y="759"/>
                  </a:lnTo>
                  <a:lnTo>
                    <a:pt x="121" y="760"/>
                  </a:lnTo>
                  <a:lnTo>
                    <a:pt x="121" y="762"/>
                  </a:lnTo>
                  <a:lnTo>
                    <a:pt x="119" y="762"/>
                  </a:lnTo>
                  <a:lnTo>
                    <a:pt x="119" y="760"/>
                  </a:lnTo>
                  <a:lnTo>
                    <a:pt x="117" y="759"/>
                  </a:lnTo>
                  <a:lnTo>
                    <a:pt x="115" y="759"/>
                  </a:lnTo>
                  <a:lnTo>
                    <a:pt x="115" y="765"/>
                  </a:lnTo>
                  <a:lnTo>
                    <a:pt x="115" y="772"/>
                  </a:lnTo>
                  <a:lnTo>
                    <a:pt x="113" y="778"/>
                  </a:lnTo>
                  <a:lnTo>
                    <a:pt x="113" y="783"/>
                  </a:lnTo>
                  <a:lnTo>
                    <a:pt x="115" y="785"/>
                  </a:lnTo>
                  <a:lnTo>
                    <a:pt x="115" y="783"/>
                  </a:lnTo>
                  <a:lnTo>
                    <a:pt x="117" y="781"/>
                  </a:lnTo>
                  <a:lnTo>
                    <a:pt x="119" y="781"/>
                  </a:lnTo>
                  <a:lnTo>
                    <a:pt x="119" y="783"/>
                  </a:lnTo>
                  <a:lnTo>
                    <a:pt x="119" y="785"/>
                  </a:lnTo>
                  <a:lnTo>
                    <a:pt x="121" y="788"/>
                  </a:lnTo>
                  <a:lnTo>
                    <a:pt x="119" y="790"/>
                  </a:lnTo>
                  <a:lnTo>
                    <a:pt x="117" y="792"/>
                  </a:lnTo>
                  <a:lnTo>
                    <a:pt x="115" y="794"/>
                  </a:lnTo>
                  <a:lnTo>
                    <a:pt x="117" y="796"/>
                  </a:lnTo>
                  <a:lnTo>
                    <a:pt x="117" y="801"/>
                  </a:lnTo>
                  <a:lnTo>
                    <a:pt x="117" y="802"/>
                  </a:lnTo>
                  <a:lnTo>
                    <a:pt x="117" y="805"/>
                  </a:lnTo>
                  <a:lnTo>
                    <a:pt x="119" y="810"/>
                  </a:lnTo>
                  <a:lnTo>
                    <a:pt x="119" y="814"/>
                  </a:lnTo>
                  <a:lnTo>
                    <a:pt x="121" y="816"/>
                  </a:lnTo>
                  <a:lnTo>
                    <a:pt x="121" y="823"/>
                  </a:lnTo>
                  <a:lnTo>
                    <a:pt x="121" y="825"/>
                  </a:lnTo>
                  <a:lnTo>
                    <a:pt x="121" y="831"/>
                  </a:lnTo>
                  <a:lnTo>
                    <a:pt x="121" y="833"/>
                  </a:lnTo>
                  <a:lnTo>
                    <a:pt x="119" y="834"/>
                  </a:lnTo>
                  <a:lnTo>
                    <a:pt x="119" y="840"/>
                  </a:lnTo>
                  <a:lnTo>
                    <a:pt x="121" y="842"/>
                  </a:lnTo>
                  <a:lnTo>
                    <a:pt x="121" y="848"/>
                  </a:lnTo>
                  <a:lnTo>
                    <a:pt x="124" y="850"/>
                  </a:lnTo>
                  <a:lnTo>
                    <a:pt x="127" y="850"/>
                  </a:lnTo>
                  <a:lnTo>
                    <a:pt x="129" y="854"/>
                  </a:lnTo>
                  <a:lnTo>
                    <a:pt x="129" y="855"/>
                  </a:lnTo>
                  <a:lnTo>
                    <a:pt x="129" y="858"/>
                  </a:lnTo>
                  <a:lnTo>
                    <a:pt x="127" y="855"/>
                  </a:lnTo>
                  <a:lnTo>
                    <a:pt x="127" y="858"/>
                  </a:lnTo>
                  <a:lnTo>
                    <a:pt x="127" y="862"/>
                  </a:lnTo>
                  <a:lnTo>
                    <a:pt x="127" y="870"/>
                  </a:lnTo>
                  <a:lnTo>
                    <a:pt x="129" y="867"/>
                  </a:lnTo>
                  <a:lnTo>
                    <a:pt x="134" y="870"/>
                  </a:lnTo>
                  <a:lnTo>
                    <a:pt x="134" y="873"/>
                  </a:lnTo>
                  <a:lnTo>
                    <a:pt x="137" y="873"/>
                  </a:lnTo>
                  <a:lnTo>
                    <a:pt x="140" y="879"/>
                  </a:lnTo>
                  <a:lnTo>
                    <a:pt x="141" y="883"/>
                  </a:lnTo>
                  <a:lnTo>
                    <a:pt x="143" y="885"/>
                  </a:lnTo>
                  <a:lnTo>
                    <a:pt x="146" y="886"/>
                  </a:lnTo>
                  <a:lnTo>
                    <a:pt x="143" y="890"/>
                  </a:lnTo>
                  <a:lnTo>
                    <a:pt x="140" y="885"/>
                  </a:lnTo>
                  <a:lnTo>
                    <a:pt x="137" y="885"/>
                  </a:lnTo>
                  <a:lnTo>
                    <a:pt x="134" y="880"/>
                  </a:lnTo>
                  <a:lnTo>
                    <a:pt x="132" y="880"/>
                  </a:lnTo>
                  <a:lnTo>
                    <a:pt x="134" y="883"/>
                  </a:lnTo>
                  <a:lnTo>
                    <a:pt x="132" y="886"/>
                  </a:lnTo>
                  <a:lnTo>
                    <a:pt x="132" y="890"/>
                  </a:lnTo>
                  <a:lnTo>
                    <a:pt x="134" y="892"/>
                  </a:lnTo>
                  <a:lnTo>
                    <a:pt x="137" y="896"/>
                  </a:lnTo>
                  <a:lnTo>
                    <a:pt x="140" y="899"/>
                  </a:lnTo>
                  <a:lnTo>
                    <a:pt x="140" y="903"/>
                  </a:lnTo>
                  <a:lnTo>
                    <a:pt x="134" y="903"/>
                  </a:lnTo>
                  <a:lnTo>
                    <a:pt x="132" y="901"/>
                  </a:lnTo>
                  <a:lnTo>
                    <a:pt x="132" y="903"/>
                  </a:lnTo>
                  <a:lnTo>
                    <a:pt x="134" y="909"/>
                  </a:lnTo>
                  <a:lnTo>
                    <a:pt x="134" y="913"/>
                  </a:lnTo>
                  <a:lnTo>
                    <a:pt x="134" y="917"/>
                  </a:lnTo>
                  <a:lnTo>
                    <a:pt x="132" y="921"/>
                  </a:lnTo>
                  <a:lnTo>
                    <a:pt x="134" y="923"/>
                  </a:lnTo>
                  <a:lnTo>
                    <a:pt x="134" y="929"/>
                  </a:lnTo>
                  <a:lnTo>
                    <a:pt x="132" y="931"/>
                  </a:lnTo>
                  <a:lnTo>
                    <a:pt x="132" y="932"/>
                  </a:lnTo>
                  <a:lnTo>
                    <a:pt x="134" y="935"/>
                  </a:lnTo>
                  <a:lnTo>
                    <a:pt x="129" y="942"/>
                  </a:lnTo>
                  <a:lnTo>
                    <a:pt x="129" y="944"/>
                  </a:lnTo>
                  <a:lnTo>
                    <a:pt x="127" y="941"/>
                  </a:lnTo>
                  <a:lnTo>
                    <a:pt x="127" y="944"/>
                  </a:lnTo>
                  <a:lnTo>
                    <a:pt x="124" y="949"/>
                  </a:lnTo>
                  <a:lnTo>
                    <a:pt x="124" y="952"/>
                  </a:lnTo>
                  <a:lnTo>
                    <a:pt x="127" y="953"/>
                  </a:lnTo>
                  <a:lnTo>
                    <a:pt x="127" y="955"/>
                  </a:lnTo>
                  <a:lnTo>
                    <a:pt x="127" y="961"/>
                  </a:lnTo>
                  <a:lnTo>
                    <a:pt x="124" y="961"/>
                  </a:lnTo>
                  <a:lnTo>
                    <a:pt x="121" y="965"/>
                  </a:lnTo>
                  <a:lnTo>
                    <a:pt x="121" y="967"/>
                  </a:lnTo>
                  <a:lnTo>
                    <a:pt x="119" y="969"/>
                  </a:lnTo>
                  <a:lnTo>
                    <a:pt x="117" y="971"/>
                  </a:lnTo>
                  <a:lnTo>
                    <a:pt x="115" y="971"/>
                  </a:lnTo>
                  <a:lnTo>
                    <a:pt x="113" y="974"/>
                  </a:lnTo>
                  <a:lnTo>
                    <a:pt x="108" y="978"/>
                  </a:lnTo>
                  <a:lnTo>
                    <a:pt x="108" y="982"/>
                  </a:lnTo>
                  <a:lnTo>
                    <a:pt x="111" y="985"/>
                  </a:lnTo>
                  <a:lnTo>
                    <a:pt x="113" y="985"/>
                  </a:lnTo>
                  <a:lnTo>
                    <a:pt x="115" y="990"/>
                  </a:lnTo>
                  <a:lnTo>
                    <a:pt x="113" y="990"/>
                  </a:lnTo>
                  <a:lnTo>
                    <a:pt x="111" y="990"/>
                  </a:lnTo>
                  <a:lnTo>
                    <a:pt x="108" y="990"/>
                  </a:lnTo>
                  <a:lnTo>
                    <a:pt x="105" y="994"/>
                  </a:lnTo>
                  <a:lnTo>
                    <a:pt x="108" y="995"/>
                  </a:lnTo>
                  <a:lnTo>
                    <a:pt x="113" y="999"/>
                  </a:lnTo>
                  <a:lnTo>
                    <a:pt x="111" y="1001"/>
                  </a:lnTo>
                  <a:lnTo>
                    <a:pt x="108" y="999"/>
                  </a:lnTo>
                  <a:lnTo>
                    <a:pt x="105" y="999"/>
                  </a:lnTo>
                  <a:lnTo>
                    <a:pt x="100" y="999"/>
                  </a:lnTo>
                  <a:lnTo>
                    <a:pt x="99" y="999"/>
                  </a:lnTo>
                  <a:lnTo>
                    <a:pt x="91" y="999"/>
                  </a:lnTo>
                  <a:lnTo>
                    <a:pt x="89" y="994"/>
                  </a:lnTo>
                  <a:lnTo>
                    <a:pt x="91" y="994"/>
                  </a:lnTo>
                  <a:lnTo>
                    <a:pt x="94" y="991"/>
                  </a:lnTo>
                  <a:lnTo>
                    <a:pt x="94" y="990"/>
                  </a:lnTo>
                  <a:lnTo>
                    <a:pt x="91" y="987"/>
                  </a:lnTo>
                  <a:lnTo>
                    <a:pt x="89" y="991"/>
                  </a:lnTo>
                  <a:lnTo>
                    <a:pt x="86" y="995"/>
                  </a:lnTo>
                  <a:lnTo>
                    <a:pt x="86" y="999"/>
                  </a:lnTo>
                  <a:lnTo>
                    <a:pt x="86" y="1003"/>
                  </a:lnTo>
                  <a:lnTo>
                    <a:pt x="86" y="1005"/>
                  </a:lnTo>
                  <a:lnTo>
                    <a:pt x="89" y="1005"/>
                  </a:lnTo>
                  <a:lnTo>
                    <a:pt x="91" y="1003"/>
                  </a:lnTo>
                  <a:lnTo>
                    <a:pt x="94" y="1003"/>
                  </a:lnTo>
                  <a:lnTo>
                    <a:pt x="96" y="1003"/>
                  </a:lnTo>
                  <a:lnTo>
                    <a:pt x="100" y="1003"/>
                  </a:lnTo>
                  <a:lnTo>
                    <a:pt x="103" y="1005"/>
                  </a:lnTo>
                  <a:lnTo>
                    <a:pt x="100" y="1005"/>
                  </a:lnTo>
                  <a:lnTo>
                    <a:pt x="99" y="1005"/>
                  </a:lnTo>
                  <a:lnTo>
                    <a:pt x="96" y="1007"/>
                  </a:lnTo>
                  <a:lnTo>
                    <a:pt x="94" y="1007"/>
                  </a:lnTo>
                  <a:lnTo>
                    <a:pt x="91" y="1007"/>
                  </a:lnTo>
                  <a:lnTo>
                    <a:pt x="89" y="1012"/>
                  </a:lnTo>
                  <a:lnTo>
                    <a:pt x="86" y="1016"/>
                  </a:lnTo>
                  <a:lnTo>
                    <a:pt x="86" y="1021"/>
                  </a:lnTo>
                  <a:lnTo>
                    <a:pt x="89" y="1021"/>
                  </a:lnTo>
                  <a:lnTo>
                    <a:pt x="91" y="1019"/>
                  </a:lnTo>
                  <a:lnTo>
                    <a:pt x="96" y="1016"/>
                  </a:lnTo>
                  <a:lnTo>
                    <a:pt x="99" y="1016"/>
                  </a:lnTo>
                  <a:lnTo>
                    <a:pt x="100" y="1014"/>
                  </a:lnTo>
                  <a:lnTo>
                    <a:pt x="103" y="1014"/>
                  </a:lnTo>
                  <a:lnTo>
                    <a:pt x="105" y="1012"/>
                  </a:lnTo>
                  <a:lnTo>
                    <a:pt x="108" y="1011"/>
                  </a:lnTo>
                  <a:lnTo>
                    <a:pt x="111" y="1011"/>
                  </a:lnTo>
                  <a:lnTo>
                    <a:pt x="115" y="1012"/>
                  </a:lnTo>
                  <a:lnTo>
                    <a:pt x="117" y="1012"/>
                  </a:lnTo>
                  <a:lnTo>
                    <a:pt x="119" y="1012"/>
                  </a:lnTo>
                  <a:lnTo>
                    <a:pt x="121" y="1012"/>
                  </a:lnTo>
                  <a:lnTo>
                    <a:pt x="124" y="1012"/>
                  </a:lnTo>
                  <a:lnTo>
                    <a:pt x="127" y="1011"/>
                  </a:lnTo>
                  <a:lnTo>
                    <a:pt x="129" y="1011"/>
                  </a:lnTo>
                  <a:lnTo>
                    <a:pt x="132" y="1011"/>
                  </a:lnTo>
                  <a:lnTo>
                    <a:pt x="134" y="1012"/>
                  </a:lnTo>
                  <a:lnTo>
                    <a:pt x="137" y="1012"/>
                  </a:lnTo>
                  <a:lnTo>
                    <a:pt x="140" y="1014"/>
                  </a:lnTo>
                  <a:lnTo>
                    <a:pt x="141" y="1014"/>
                  </a:lnTo>
                  <a:lnTo>
                    <a:pt x="141" y="1012"/>
                  </a:lnTo>
                  <a:lnTo>
                    <a:pt x="143" y="1011"/>
                  </a:lnTo>
                  <a:lnTo>
                    <a:pt x="146" y="1007"/>
                  </a:lnTo>
                  <a:lnTo>
                    <a:pt x="146" y="1005"/>
                  </a:lnTo>
                  <a:lnTo>
                    <a:pt x="146" y="1003"/>
                  </a:lnTo>
                  <a:lnTo>
                    <a:pt x="149" y="1001"/>
                  </a:lnTo>
                  <a:lnTo>
                    <a:pt x="152" y="1001"/>
                  </a:lnTo>
                  <a:lnTo>
                    <a:pt x="152" y="1003"/>
                  </a:lnTo>
                  <a:lnTo>
                    <a:pt x="152" y="1005"/>
                  </a:lnTo>
                  <a:lnTo>
                    <a:pt x="154" y="1007"/>
                  </a:lnTo>
                  <a:lnTo>
                    <a:pt x="154" y="1011"/>
                  </a:lnTo>
                  <a:lnTo>
                    <a:pt x="156" y="1014"/>
                  </a:lnTo>
                  <a:lnTo>
                    <a:pt x="159" y="1016"/>
                  </a:lnTo>
                  <a:lnTo>
                    <a:pt x="163" y="1019"/>
                  </a:lnTo>
                  <a:lnTo>
                    <a:pt x="165" y="1016"/>
                  </a:lnTo>
                  <a:lnTo>
                    <a:pt x="169" y="1016"/>
                  </a:lnTo>
                  <a:lnTo>
                    <a:pt x="171" y="1014"/>
                  </a:lnTo>
                  <a:lnTo>
                    <a:pt x="173" y="1014"/>
                  </a:lnTo>
                  <a:lnTo>
                    <a:pt x="175" y="1014"/>
                  </a:lnTo>
                  <a:lnTo>
                    <a:pt x="181" y="1016"/>
                  </a:lnTo>
                  <a:lnTo>
                    <a:pt x="183" y="1019"/>
                  </a:lnTo>
                  <a:lnTo>
                    <a:pt x="186" y="1021"/>
                  </a:lnTo>
                  <a:lnTo>
                    <a:pt x="191" y="1024"/>
                  </a:lnTo>
                  <a:lnTo>
                    <a:pt x="191" y="1026"/>
                  </a:lnTo>
                  <a:lnTo>
                    <a:pt x="194" y="1028"/>
                  </a:lnTo>
                  <a:lnTo>
                    <a:pt x="196" y="1030"/>
                  </a:lnTo>
                  <a:lnTo>
                    <a:pt x="202" y="1030"/>
                  </a:lnTo>
                  <a:lnTo>
                    <a:pt x="204" y="1030"/>
                  </a:lnTo>
                  <a:lnTo>
                    <a:pt x="209" y="1030"/>
                  </a:lnTo>
                  <a:lnTo>
                    <a:pt x="211" y="1030"/>
                  </a:lnTo>
                  <a:lnTo>
                    <a:pt x="214" y="1030"/>
                  </a:lnTo>
                  <a:lnTo>
                    <a:pt x="219" y="1030"/>
                  </a:lnTo>
                  <a:lnTo>
                    <a:pt x="226" y="1028"/>
                  </a:lnTo>
                  <a:lnTo>
                    <a:pt x="231" y="1033"/>
                  </a:lnTo>
                  <a:lnTo>
                    <a:pt x="234" y="1035"/>
                  </a:lnTo>
                  <a:lnTo>
                    <a:pt x="238" y="1038"/>
                  </a:lnTo>
                  <a:lnTo>
                    <a:pt x="243" y="1038"/>
                  </a:lnTo>
                  <a:lnTo>
                    <a:pt x="246" y="1040"/>
                  </a:lnTo>
                  <a:lnTo>
                    <a:pt x="253" y="1043"/>
                  </a:lnTo>
                  <a:lnTo>
                    <a:pt x="256" y="1047"/>
                  </a:lnTo>
                  <a:lnTo>
                    <a:pt x="261" y="1051"/>
                  </a:lnTo>
                  <a:lnTo>
                    <a:pt x="262" y="1053"/>
                  </a:lnTo>
                  <a:lnTo>
                    <a:pt x="265" y="1055"/>
                  </a:lnTo>
                  <a:lnTo>
                    <a:pt x="269" y="1058"/>
                  </a:lnTo>
                  <a:lnTo>
                    <a:pt x="272" y="1058"/>
                  </a:lnTo>
                  <a:lnTo>
                    <a:pt x="272" y="1055"/>
                  </a:lnTo>
                  <a:lnTo>
                    <a:pt x="276" y="1055"/>
                  </a:lnTo>
                  <a:lnTo>
                    <a:pt x="281" y="1055"/>
                  </a:lnTo>
                  <a:lnTo>
                    <a:pt x="284" y="1053"/>
                  </a:lnTo>
                  <a:lnTo>
                    <a:pt x="287" y="1053"/>
                  </a:lnTo>
                  <a:lnTo>
                    <a:pt x="289" y="1053"/>
                  </a:lnTo>
                  <a:lnTo>
                    <a:pt x="291" y="1049"/>
                  </a:lnTo>
                  <a:lnTo>
                    <a:pt x="296" y="1047"/>
                  </a:lnTo>
                  <a:lnTo>
                    <a:pt x="303" y="1047"/>
                  </a:lnTo>
                  <a:lnTo>
                    <a:pt x="311" y="1047"/>
                  </a:lnTo>
                  <a:lnTo>
                    <a:pt x="315" y="1043"/>
                  </a:lnTo>
                  <a:lnTo>
                    <a:pt x="321" y="1041"/>
                  </a:lnTo>
                  <a:lnTo>
                    <a:pt x="323" y="1040"/>
                  </a:lnTo>
                  <a:lnTo>
                    <a:pt x="326" y="1038"/>
                  </a:lnTo>
                  <a:lnTo>
                    <a:pt x="327" y="1035"/>
                  </a:lnTo>
                  <a:lnTo>
                    <a:pt x="332" y="1033"/>
                  </a:lnTo>
                  <a:lnTo>
                    <a:pt x="335" y="1030"/>
                  </a:lnTo>
                  <a:lnTo>
                    <a:pt x="335" y="1028"/>
                  </a:lnTo>
                  <a:lnTo>
                    <a:pt x="338" y="1028"/>
                  </a:lnTo>
                  <a:lnTo>
                    <a:pt x="340" y="1026"/>
                  </a:lnTo>
                  <a:lnTo>
                    <a:pt x="342" y="1026"/>
                  </a:lnTo>
                  <a:lnTo>
                    <a:pt x="344" y="1024"/>
                  </a:lnTo>
                  <a:lnTo>
                    <a:pt x="346" y="1024"/>
                  </a:lnTo>
                  <a:lnTo>
                    <a:pt x="346" y="1021"/>
                  </a:lnTo>
                  <a:lnTo>
                    <a:pt x="349" y="1019"/>
                  </a:lnTo>
                  <a:lnTo>
                    <a:pt x="352" y="1019"/>
                  </a:lnTo>
                  <a:lnTo>
                    <a:pt x="352" y="1016"/>
                  </a:lnTo>
                  <a:lnTo>
                    <a:pt x="349" y="1016"/>
                  </a:lnTo>
                  <a:lnTo>
                    <a:pt x="349" y="1014"/>
                  </a:lnTo>
                  <a:lnTo>
                    <a:pt x="346" y="1014"/>
                  </a:lnTo>
                  <a:lnTo>
                    <a:pt x="346" y="1012"/>
                  </a:lnTo>
                  <a:lnTo>
                    <a:pt x="344" y="1012"/>
                  </a:lnTo>
                  <a:lnTo>
                    <a:pt x="340" y="1007"/>
                  </a:lnTo>
                  <a:lnTo>
                    <a:pt x="338" y="1005"/>
                  </a:lnTo>
                  <a:lnTo>
                    <a:pt x="335" y="1005"/>
                  </a:lnTo>
                  <a:lnTo>
                    <a:pt x="332" y="1005"/>
                  </a:lnTo>
                  <a:lnTo>
                    <a:pt x="332" y="1003"/>
                  </a:lnTo>
                  <a:lnTo>
                    <a:pt x="327" y="1001"/>
                  </a:lnTo>
                  <a:lnTo>
                    <a:pt x="327" y="995"/>
                  </a:lnTo>
                  <a:lnTo>
                    <a:pt x="327" y="994"/>
                  </a:lnTo>
                  <a:lnTo>
                    <a:pt x="327" y="991"/>
                  </a:lnTo>
                  <a:lnTo>
                    <a:pt x="327" y="987"/>
                  </a:lnTo>
                  <a:lnTo>
                    <a:pt x="326" y="982"/>
                  </a:lnTo>
                  <a:lnTo>
                    <a:pt x="326" y="980"/>
                  </a:lnTo>
                  <a:lnTo>
                    <a:pt x="323" y="975"/>
                  </a:lnTo>
                  <a:lnTo>
                    <a:pt x="323" y="974"/>
                  </a:lnTo>
                  <a:lnTo>
                    <a:pt x="323" y="971"/>
                  </a:lnTo>
                  <a:lnTo>
                    <a:pt x="321" y="965"/>
                  </a:lnTo>
                  <a:lnTo>
                    <a:pt x="321" y="963"/>
                  </a:lnTo>
                  <a:lnTo>
                    <a:pt x="323" y="963"/>
                  </a:lnTo>
                  <a:lnTo>
                    <a:pt x="323" y="961"/>
                  </a:lnTo>
                  <a:lnTo>
                    <a:pt x="326" y="961"/>
                  </a:lnTo>
                  <a:lnTo>
                    <a:pt x="327" y="961"/>
                  </a:lnTo>
                  <a:lnTo>
                    <a:pt x="330" y="961"/>
                  </a:lnTo>
                  <a:lnTo>
                    <a:pt x="332" y="961"/>
                  </a:lnTo>
                  <a:lnTo>
                    <a:pt x="335" y="958"/>
                  </a:lnTo>
                  <a:lnTo>
                    <a:pt x="338" y="952"/>
                  </a:lnTo>
                  <a:lnTo>
                    <a:pt x="338" y="946"/>
                  </a:lnTo>
                  <a:lnTo>
                    <a:pt x="340" y="944"/>
                  </a:lnTo>
                  <a:lnTo>
                    <a:pt x="340" y="942"/>
                  </a:lnTo>
                  <a:lnTo>
                    <a:pt x="340" y="941"/>
                  </a:lnTo>
                  <a:lnTo>
                    <a:pt x="342" y="935"/>
                  </a:lnTo>
                  <a:lnTo>
                    <a:pt x="344" y="932"/>
                  </a:lnTo>
                  <a:lnTo>
                    <a:pt x="344" y="931"/>
                  </a:lnTo>
                  <a:lnTo>
                    <a:pt x="344" y="929"/>
                  </a:lnTo>
                  <a:lnTo>
                    <a:pt x="346" y="929"/>
                  </a:lnTo>
                  <a:lnTo>
                    <a:pt x="346" y="926"/>
                  </a:lnTo>
                  <a:lnTo>
                    <a:pt x="349" y="923"/>
                  </a:lnTo>
                  <a:lnTo>
                    <a:pt x="349" y="921"/>
                  </a:lnTo>
                  <a:lnTo>
                    <a:pt x="349" y="917"/>
                  </a:lnTo>
                  <a:lnTo>
                    <a:pt x="352" y="915"/>
                  </a:lnTo>
                  <a:lnTo>
                    <a:pt x="354" y="910"/>
                  </a:lnTo>
                  <a:lnTo>
                    <a:pt x="356" y="906"/>
                  </a:lnTo>
                  <a:lnTo>
                    <a:pt x="359" y="903"/>
                  </a:lnTo>
                  <a:lnTo>
                    <a:pt x="359" y="901"/>
                  </a:lnTo>
                  <a:lnTo>
                    <a:pt x="365" y="896"/>
                  </a:lnTo>
                  <a:lnTo>
                    <a:pt x="365" y="894"/>
                  </a:lnTo>
                  <a:lnTo>
                    <a:pt x="367" y="894"/>
                  </a:lnTo>
                  <a:lnTo>
                    <a:pt x="367" y="892"/>
                  </a:lnTo>
                  <a:lnTo>
                    <a:pt x="371" y="890"/>
                  </a:lnTo>
                  <a:lnTo>
                    <a:pt x="368" y="890"/>
                  </a:lnTo>
                  <a:lnTo>
                    <a:pt x="371" y="886"/>
                  </a:lnTo>
                  <a:lnTo>
                    <a:pt x="373" y="885"/>
                  </a:lnTo>
                  <a:lnTo>
                    <a:pt x="373" y="883"/>
                  </a:lnTo>
                  <a:lnTo>
                    <a:pt x="376" y="880"/>
                  </a:lnTo>
                  <a:lnTo>
                    <a:pt x="378" y="879"/>
                  </a:lnTo>
                  <a:lnTo>
                    <a:pt x="381" y="879"/>
                  </a:lnTo>
                  <a:lnTo>
                    <a:pt x="384" y="877"/>
                  </a:lnTo>
                  <a:lnTo>
                    <a:pt x="389" y="873"/>
                  </a:lnTo>
                  <a:lnTo>
                    <a:pt x="391" y="871"/>
                  </a:lnTo>
                  <a:lnTo>
                    <a:pt x="392" y="871"/>
                  </a:lnTo>
                  <a:lnTo>
                    <a:pt x="395" y="870"/>
                  </a:lnTo>
                  <a:lnTo>
                    <a:pt x="397" y="870"/>
                  </a:lnTo>
                  <a:lnTo>
                    <a:pt x="400" y="870"/>
                  </a:lnTo>
                  <a:lnTo>
                    <a:pt x="403" y="870"/>
                  </a:lnTo>
                  <a:lnTo>
                    <a:pt x="405" y="867"/>
                  </a:lnTo>
                  <a:lnTo>
                    <a:pt x="405" y="865"/>
                  </a:lnTo>
                  <a:lnTo>
                    <a:pt x="408" y="862"/>
                  </a:lnTo>
                  <a:lnTo>
                    <a:pt x="410" y="858"/>
                  </a:lnTo>
                  <a:lnTo>
                    <a:pt x="413" y="855"/>
                  </a:lnTo>
                  <a:lnTo>
                    <a:pt x="415" y="850"/>
                  </a:lnTo>
                  <a:lnTo>
                    <a:pt x="415" y="846"/>
                  </a:lnTo>
                  <a:lnTo>
                    <a:pt x="418" y="844"/>
                  </a:lnTo>
                  <a:lnTo>
                    <a:pt x="419" y="840"/>
                  </a:lnTo>
                  <a:lnTo>
                    <a:pt x="421" y="837"/>
                  </a:lnTo>
                  <a:lnTo>
                    <a:pt x="421" y="834"/>
                  </a:lnTo>
                </a:path>
              </a:pathLst>
            </a:custGeom>
            <a:solidFill>
              <a:srgbClr val="00FF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47" name="Freeform 48"/>
            <p:cNvSpPr>
              <a:spLocks/>
            </p:cNvSpPr>
            <p:nvPr/>
          </p:nvSpPr>
          <p:spPr bwMode="auto">
            <a:xfrm>
              <a:off x="748" y="1681"/>
              <a:ext cx="274" cy="631"/>
            </a:xfrm>
            <a:custGeom>
              <a:avLst/>
              <a:gdLst>
                <a:gd name="T0" fmla="*/ 1 w 460"/>
                <a:gd name="T1" fmla="*/ 1 h 1059"/>
                <a:gd name="T2" fmla="*/ 1 w 460"/>
                <a:gd name="T3" fmla="*/ 1 h 1059"/>
                <a:gd name="T4" fmla="*/ 1 w 460"/>
                <a:gd name="T5" fmla="*/ 1 h 1059"/>
                <a:gd name="T6" fmla="*/ 1 w 460"/>
                <a:gd name="T7" fmla="*/ 1 h 1059"/>
                <a:gd name="T8" fmla="*/ 1 w 460"/>
                <a:gd name="T9" fmla="*/ 1 h 1059"/>
                <a:gd name="T10" fmla="*/ 1 w 460"/>
                <a:gd name="T11" fmla="*/ 1 h 1059"/>
                <a:gd name="T12" fmla="*/ 1 w 460"/>
                <a:gd name="T13" fmla="*/ 1 h 1059"/>
                <a:gd name="T14" fmla="*/ 1 w 460"/>
                <a:gd name="T15" fmla="*/ 1 h 1059"/>
                <a:gd name="T16" fmla="*/ 1 w 460"/>
                <a:gd name="T17" fmla="*/ 1 h 1059"/>
                <a:gd name="T18" fmla="*/ 1 w 460"/>
                <a:gd name="T19" fmla="*/ 1 h 1059"/>
                <a:gd name="T20" fmla="*/ 1 w 460"/>
                <a:gd name="T21" fmla="*/ 1 h 1059"/>
                <a:gd name="T22" fmla="*/ 1 w 460"/>
                <a:gd name="T23" fmla="*/ 1 h 1059"/>
                <a:gd name="T24" fmla="*/ 1 w 460"/>
                <a:gd name="T25" fmla="*/ 1 h 1059"/>
                <a:gd name="T26" fmla="*/ 1 w 460"/>
                <a:gd name="T27" fmla="*/ 1 h 1059"/>
                <a:gd name="T28" fmla="*/ 1 w 460"/>
                <a:gd name="T29" fmla="*/ 1 h 1059"/>
                <a:gd name="T30" fmla="*/ 1 w 460"/>
                <a:gd name="T31" fmla="*/ 1 h 1059"/>
                <a:gd name="T32" fmla="*/ 1 w 460"/>
                <a:gd name="T33" fmla="*/ 1 h 1059"/>
                <a:gd name="T34" fmla="*/ 1 w 460"/>
                <a:gd name="T35" fmla="*/ 1 h 1059"/>
                <a:gd name="T36" fmla="*/ 1 w 460"/>
                <a:gd name="T37" fmla="*/ 1 h 1059"/>
                <a:gd name="T38" fmla="*/ 1 w 460"/>
                <a:gd name="T39" fmla="*/ 1 h 1059"/>
                <a:gd name="T40" fmla="*/ 1 w 460"/>
                <a:gd name="T41" fmla="*/ 1 h 1059"/>
                <a:gd name="T42" fmla="*/ 1 w 460"/>
                <a:gd name="T43" fmla="*/ 1 h 1059"/>
                <a:gd name="T44" fmla="*/ 1 w 460"/>
                <a:gd name="T45" fmla="*/ 1 h 1059"/>
                <a:gd name="T46" fmla="*/ 1 w 460"/>
                <a:gd name="T47" fmla="*/ 1 h 1059"/>
                <a:gd name="T48" fmla="*/ 1 w 460"/>
                <a:gd name="T49" fmla="*/ 1 h 1059"/>
                <a:gd name="T50" fmla="*/ 1 w 460"/>
                <a:gd name="T51" fmla="*/ 1 h 1059"/>
                <a:gd name="T52" fmla="*/ 0 w 460"/>
                <a:gd name="T53" fmla="*/ 1 h 1059"/>
                <a:gd name="T54" fmla="*/ 1 w 460"/>
                <a:gd name="T55" fmla="*/ 1 h 1059"/>
                <a:gd name="T56" fmla="*/ 1 w 460"/>
                <a:gd name="T57" fmla="*/ 1 h 1059"/>
                <a:gd name="T58" fmla="*/ 1 w 460"/>
                <a:gd name="T59" fmla="*/ 1 h 1059"/>
                <a:gd name="T60" fmla="*/ 1 w 460"/>
                <a:gd name="T61" fmla="*/ 1 h 1059"/>
                <a:gd name="T62" fmla="*/ 1 w 460"/>
                <a:gd name="T63" fmla="*/ 1 h 1059"/>
                <a:gd name="T64" fmla="*/ 1 w 460"/>
                <a:gd name="T65" fmla="*/ 1 h 1059"/>
                <a:gd name="T66" fmla="*/ 1 w 460"/>
                <a:gd name="T67" fmla="*/ 1 h 1059"/>
                <a:gd name="T68" fmla="*/ 1 w 460"/>
                <a:gd name="T69" fmla="*/ 1 h 1059"/>
                <a:gd name="T70" fmla="*/ 1 w 460"/>
                <a:gd name="T71" fmla="*/ 1 h 1059"/>
                <a:gd name="T72" fmla="*/ 1 w 460"/>
                <a:gd name="T73" fmla="*/ 1 h 1059"/>
                <a:gd name="T74" fmla="*/ 1 w 460"/>
                <a:gd name="T75" fmla="*/ 1 h 1059"/>
                <a:gd name="T76" fmla="*/ 1 w 460"/>
                <a:gd name="T77" fmla="*/ 1 h 1059"/>
                <a:gd name="T78" fmla="*/ 1 w 460"/>
                <a:gd name="T79" fmla="*/ 1 h 1059"/>
                <a:gd name="T80" fmla="*/ 1 w 460"/>
                <a:gd name="T81" fmla="*/ 1 h 1059"/>
                <a:gd name="T82" fmla="*/ 1 w 460"/>
                <a:gd name="T83" fmla="*/ 1 h 1059"/>
                <a:gd name="T84" fmla="*/ 1 w 460"/>
                <a:gd name="T85" fmla="*/ 1 h 1059"/>
                <a:gd name="T86" fmla="*/ 1 w 460"/>
                <a:gd name="T87" fmla="*/ 1 h 1059"/>
                <a:gd name="T88" fmla="*/ 1 w 460"/>
                <a:gd name="T89" fmla="*/ 1 h 1059"/>
                <a:gd name="T90" fmla="*/ 1 w 460"/>
                <a:gd name="T91" fmla="*/ 1 h 1059"/>
                <a:gd name="T92" fmla="*/ 1 w 460"/>
                <a:gd name="T93" fmla="*/ 1 h 1059"/>
                <a:gd name="T94" fmla="*/ 1 w 460"/>
                <a:gd name="T95" fmla="*/ 1 h 1059"/>
                <a:gd name="T96" fmla="*/ 1 w 460"/>
                <a:gd name="T97" fmla="*/ 1 h 1059"/>
                <a:gd name="T98" fmla="*/ 1 w 460"/>
                <a:gd name="T99" fmla="*/ 1 h 1059"/>
                <a:gd name="T100" fmla="*/ 1 w 460"/>
                <a:gd name="T101" fmla="*/ 1 h 1059"/>
                <a:gd name="T102" fmla="*/ 1 w 460"/>
                <a:gd name="T103" fmla="*/ 1 h 1059"/>
                <a:gd name="T104" fmla="*/ 1 w 460"/>
                <a:gd name="T105" fmla="*/ 1 h 1059"/>
                <a:gd name="T106" fmla="*/ 1 w 460"/>
                <a:gd name="T107" fmla="*/ 1 h 1059"/>
                <a:gd name="T108" fmla="*/ 1 w 460"/>
                <a:gd name="T109" fmla="*/ 1 h 1059"/>
                <a:gd name="T110" fmla="*/ 1 w 460"/>
                <a:gd name="T111" fmla="*/ 1 h 1059"/>
                <a:gd name="T112" fmla="*/ 1 w 460"/>
                <a:gd name="T113" fmla="*/ 1 h 1059"/>
                <a:gd name="T114" fmla="*/ 1 w 460"/>
                <a:gd name="T115" fmla="*/ 1 h 1059"/>
                <a:gd name="T116" fmla="*/ 1 w 460"/>
                <a:gd name="T117" fmla="*/ 1 h 1059"/>
                <a:gd name="T118" fmla="*/ 1 w 460"/>
                <a:gd name="T119" fmla="*/ 1 h 10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0"/>
                <a:gd name="T181" fmla="*/ 0 h 1059"/>
                <a:gd name="T182" fmla="*/ 460 w 460"/>
                <a:gd name="T183" fmla="*/ 1059 h 10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0" h="1059">
                  <a:moveTo>
                    <a:pt x="421" y="834"/>
                  </a:moveTo>
                  <a:lnTo>
                    <a:pt x="419" y="837"/>
                  </a:lnTo>
                  <a:lnTo>
                    <a:pt x="418" y="834"/>
                  </a:lnTo>
                  <a:lnTo>
                    <a:pt x="415" y="833"/>
                  </a:lnTo>
                  <a:lnTo>
                    <a:pt x="413" y="833"/>
                  </a:lnTo>
                  <a:lnTo>
                    <a:pt x="410" y="831"/>
                  </a:lnTo>
                  <a:lnTo>
                    <a:pt x="408" y="828"/>
                  </a:lnTo>
                  <a:lnTo>
                    <a:pt x="405" y="828"/>
                  </a:lnTo>
                  <a:lnTo>
                    <a:pt x="405" y="823"/>
                  </a:lnTo>
                  <a:lnTo>
                    <a:pt x="403" y="821"/>
                  </a:lnTo>
                  <a:lnTo>
                    <a:pt x="400" y="816"/>
                  </a:lnTo>
                  <a:lnTo>
                    <a:pt x="400" y="814"/>
                  </a:lnTo>
                  <a:lnTo>
                    <a:pt x="400" y="811"/>
                  </a:lnTo>
                  <a:lnTo>
                    <a:pt x="400" y="808"/>
                  </a:lnTo>
                  <a:lnTo>
                    <a:pt x="397" y="805"/>
                  </a:lnTo>
                  <a:lnTo>
                    <a:pt x="397" y="802"/>
                  </a:lnTo>
                  <a:lnTo>
                    <a:pt x="395" y="801"/>
                  </a:lnTo>
                  <a:lnTo>
                    <a:pt x="392" y="796"/>
                  </a:lnTo>
                  <a:lnTo>
                    <a:pt x="392" y="794"/>
                  </a:lnTo>
                  <a:lnTo>
                    <a:pt x="391" y="794"/>
                  </a:lnTo>
                  <a:lnTo>
                    <a:pt x="391" y="792"/>
                  </a:lnTo>
                  <a:lnTo>
                    <a:pt x="389" y="788"/>
                  </a:lnTo>
                  <a:lnTo>
                    <a:pt x="386" y="785"/>
                  </a:lnTo>
                  <a:lnTo>
                    <a:pt x="384" y="781"/>
                  </a:lnTo>
                  <a:lnTo>
                    <a:pt x="378" y="778"/>
                  </a:lnTo>
                  <a:lnTo>
                    <a:pt x="378" y="776"/>
                  </a:lnTo>
                  <a:lnTo>
                    <a:pt x="376" y="776"/>
                  </a:lnTo>
                  <a:lnTo>
                    <a:pt x="376" y="774"/>
                  </a:lnTo>
                  <a:lnTo>
                    <a:pt x="376" y="772"/>
                  </a:lnTo>
                  <a:lnTo>
                    <a:pt x="376" y="770"/>
                  </a:lnTo>
                  <a:lnTo>
                    <a:pt x="378" y="766"/>
                  </a:lnTo>
                  <a:lnTo>
                    <a:pt x="376" y="765"/>
                  </a:lnTo>
                  <a:lnTo>
                    <a:pt x="378" y="765"/>
                  </a:lnTo>
                  <a:lnTo>
                    <a:pt x="381" y="765"/>
                  </a:lnTo>
                  <a:lnTo>
                    <a:pt x="384" y="762"/>
                  </a:lnTo>
                  <a:lnTo>
                    <a:pt x="386" y="762"/>
                  </a:lnTo>
                  <a:lnTo>
                    <a:pt x="389" y="760"/>
                  </a:lnTo>
                  <a:lnTo>
                    <a:pt x="391" y="759"/>
                  </a:lnTo>
                  <a:lnTo>
                    <a:pt x="391" y="756"/>
                  </a:lnTo>
                  <a:lnTo>
                    <a:pt x="392" y="751"/>
                  </a:lnTo>
                  <a:lnTo>
                    <a:pt x="395" y="749"/>
                  </a:lnTo>
                  <a:lnTo>
                    <a:pt x="397" y="746"/>
                  </a:lnTo>
                  <a:lnTo>
                    <a:pt x="403" y="746"/>
                  </a:lnTo>
                  <a:lnTo>
                    <a:pt x="405" y="745"/>
                  </a:lnTo>
                  <a:lnTo>
                    <a:pt x="410" y="745"/>
                  </a:lnTo>
                  <a:lnTo>
                    <a:pt x="413" y="742"/>
                  </a:lnTo>
                  <a:lnTo>
                    <a:pt x="415" y="742"/>
                  </a:lnTo>
                  <a:lnTo>
                    <a:pt x="418" y="739"/>
                  </a:lnTo>
                  <a:lnTo>
                    <a:pt x="419" y="739"/>
                  </a:lnTo>
                  <a:lnTo>
                    <a:pt x="421" y="739"/>
                  </a:lnTo>
                  <a:lnTo>
                    <a:pt x="424" y="737"/>
                  </a:lnTo>
                  <a:lnTo>
                    <a:pt x="427" y="736"/>
                  </a:lnTo>
                  <a:lnTo>
                    <a:pt x="429" y="733"/>
                  </a:lnTo>
                  <a:lnTo>
                    <a:pt x="431" y="730"/>
                  </a:lnTo>
                  <a:lnTo>
                    <a:pt x="433" y="727"/>
                  </a:lnTo>
                  <a:lnTo>
                    <a:pt x="436" y="726"/>
                  </a:lnTo>
                  <a:lnTo>
                    <a:pt x="441" y="726"/>
                  </a:lnTo>
                  <a:lnTo>
                    <a:pt x="446" y="726"/>
                  </a:lnTo>
                  <a:lnTo>
                    <a:pt x="450" y="724"/>
                  </a:lnTo>
                  <a:lnTo>
                    <a:pt x="453" y="724"/>
                  </a:lnTo>
                  <a:lnTo>
                    <a:pt x="456" y="722"/>
                  </a:lnTo>
                  <a:lnTo>
                    <a:pt x="459" y="722"/>
                  </a:lnTo>
                  <a:lnTo>
                    <a:pt x="459" y="720"/>
                  </a:lnTo>
                  <a:lnTo>
                    <a:pt x="456" y="716"/>
                  </a:lnTo>
                  <a:lnTo>
                    <a:pt x="453" y="716"/>
                  </a:lnTo>
                  <a:lnTo>
                    <a:pt x="450" y="716"/>
                  </a:lnTo>
                  <a:lnTo>
                    <a:pt x="448" y="713"/>
                  </a:lnTo>
                  <a:lnTo>
                    <a:pt x="446" y="706"/>
                  </a:lnTo>
                  <a:lnTo>
                    <a:pt x="446" y="705"/>
                  </a:lnTo>
                  <a:lnTo>
                    <a:pt x="446" y="703"/>
                  </a:lnTo>
                  <a:lnTo>
                    <a:pt x="446" y="700"/>
                  </a:lnTo>
                  <a:lnTo>
                    <a:pt x="444" y="696"/>
                  </a:lnTo>
                  <a:lnTo>
                    <a:pt x="441" y="693"/>
                  </a:lnTo>
                  <a:lnTo>
                    <a:pt x="438" y="692"/>
                  </a:lnTo>
                  <a:lnTo>
                    <a:pt x="436" y="690"/>
                  </a:lnTo>
                  <a:lnTo>
                    <a:pt x="433" y="687"/>
                  </a:lnTo>
                  <a:lnTo>
                    <a:pt x="431" y="682"/>
                  </a:lnTo>
                  <a:lnTo>
                    <a:pt x="431" y="680"/>
                  </a:lnTo>
                  <a:lnTo>
                    <a:pt x="431" y="679"/>
                  </a:lnTo>
                  <a:lnTo>
                    <a:pt x="431" y="676"/>
                  </a:lnTo>
                  <a:lnTo>
                    <a:pt x="431" y="672"/>
                  </a:lnTo>
                  <a:lnTo>
                    <a:pt x="433" y="669"/>
                  </a:lnTo>
                  <a:lnTo>
                    <a:pt x="433" y="667"/>
                  </a:lnTo>
                  <a:lnTo>
                    <a:pt x="429" y="662"/>
                  </a:lnTo>
                  <a:lnTo>
                    <a:pt x="431" y="661"/>
                  </a:lnTo>
                  <a:lnTo>
                    <a:pt x="431" y="657"/>
                  </a:lnTo>
                  <a:lnTo>
                    <a:pt x="431" y="655"/>
                  </a:lnTo>
                  <a:lnTo>
                    <a:pt x="429" y="653"/>
                  </a:lnTo>
                  <a:lnTo>
                    <a:pt x="427" y="651"/>
                  </a:lnTo>
                  <a:lnTo>
                    <a:pt x="424" y="644"/>
                  </a:lnTo>
                  <a:lnTo>
                    <a:pt x="424" y="641"/>
                  </a:lnTo>
                  <a:lnTo>
                    <a:pt x="424" y="637"/>
                  </a:lnTo>
                  <a:lnTo>
                    <a:pt x="427" y="632"/>
                  </a:lnTo>
                  <a:lnTo>
                    <a:pt x="427" y="628"/>
                  </a:lnTo>
                  <a:lnTo>
                    <a:pt x="427" y="624"/>
                  </a:lnTo>
                  <a:lnTo>
                    <a:pt x="427" y="618"/>
                  </a:lnTo>
                  <a:lnTo>
                    <a:pt x="427" y="616"/>
                  </a:lnTo>
                  <a:lnTo>
                    <a:pt x="427" y="615"/>
                  </a:lnTo>
                  <a:lnTo>
                    <a:pt x="429" y="615"/>
                  </a:lnTo>
                  <a:lnTo>
                    <a:pt x="429" y="613"/>
                  </a:lnTo>
                  <a:lnTo>
                    <a:pt x="429" y="611"/>
                  </a:lnTo>
                  <a:lnTo>
                    <a:pt x="431" y="608"/>
                  </a:lnTo>
                  <a:lnTo>
                    <a:pt x="429" y="605"/>
                  </a:lnTo>
                  <a:lnTo>
                    <a:pt x="427" y="605"/>
                  </a:lnTo>
                  <a:lnTo>
                    <a:pt x="424" y="604"/>
                  </a:lnTo>
                  <a:lnTo>
                    <a:pt x="419" y="604"/>
                  </a:lnTo>
                  <a:lnTo>
                    <a:pt x="418" y="604"/>
                  </a:lnTo>
                  <a:lnTo>
                    <a:pt x="415" y="604"/>
                  </a:lnTo>
                  <a:lnTo>
                    <a:pt x="413" y="604"/>
                  </a:lnTo>
                  <a:lnTo>
                    <a:pt x="410" y="604"/>
                  </a:lnTo>
                  <a:lnTo>
                    <a:pt x="410" y="602"/>
                  </a:lnTo>
                  <a:lnTo>
                    <a:pt x="408" y="602"/>
                  </a:lnTo>
                  <a:lnTo>
                    <a:pt x="408" y="599"/>
                  </a:lnTo>
                  <a:lnTo>
                    <a:pt x="405" y="599"/>
                  </a:lnTo>
                  <a:lnTo>
                    <a:pt x="405" y="596"/>
                  </a:lnTo>
                  <a:lnTo>
                    <a:pt x="405" y="595"/>
                  </a:lnTo>
                  <a:lnTo>
                    <a:pt x="403" y="592"/>
                  </a:lnTo>
                  <a:lnTo>
                    <a:pt x="403" y="587"/>
                  </a:lnTo>
                  <a:lnTo>
                    <a:pt x="400" y="583"/>
                  </a:lnTo>
                  <a:lnTo>
                    <a:pt x="400" y="579"/>
                  </a:lnTo>
                  <a:lnTo>
                    <a:pt x="397" y="576"/>
                  </a:lnTo>
                  <a:lnTo>
                    <a:pt x="397" y="572"/>
                  </a:lnTo>
                  <a:lnTo>
                    <a:pt x="400" y="567"/>
                  </a:lnTo>
                  <a:lnTo>
                    <a:pt x="400" y="563"/>
                  </a:lnTo>
                  <a:lnTo>
                    <a:pt x="400" y="559"/>
                  </a:lnTo>
                  <a:lnTo>
                    <a:pt x="395" y="556"/>
                  </a:lnTo>
                  <a:lnTo>
                    <a:pt x="392" y="559"/>
                  </a:lnTo>
                  <a:lnTo>
                    <a:pt x="391" y="559"/>
                  </a:lnTo>
                  <a:lnTo>
                    <a:pt x="386" y="559"/>
                  </a:lnTo>
                  <a:lnTo>
                    <a:pt x="381" y="559"/>
                  </a:lnTo>
                  <a:lnTo>
                    <a:pt x="376" y="560"/>
                  </a:lnTo>
                  <a:lnTo>
                    <a:pt x="368" y="560"/>
                  </a:lnTo>
                  <a:lnTo>
                    <a:pt x="361" y="563"/>
                  </a:lnTo>
                  <a:lnTo>
                    <a:pt x="359" y="556"/>
                  </a:lnTo>
                  <a:lnTo>
                    <a:pt x="356" y="553"/>
                  </a:lnTo>
                  <a:lnTo>
                    <a:pt x="354" y="552"/>
                  </a:lnTo>
                  <a:lnTo>
                    <a:pt x="352" y="549"/>
                  </a:lnTo>
                  <a:lnTo>
                    <a:pt x="346" y="546"/>
                  </a:lnTo>
                  <a:lnTo>
                    <a:pt x="340" y="546"/>
                  </a:lnTo>
                  <a:lnTo>
                    <a:pt x="338" y="546"/>
                  </a:lnTo>
                  <a:lnTo>
                    <a:pt x="332" y="549"/>
                  </a:lnTo>
                  <a:lnTo>
                    <a:pt x="330" y="549"/>
                  </a:lnTo>
                  <a:lnTo>
                    <a:pt x="327" y="546"/>
                  </a:lnTo>
                  <a:lnTo>
                    <a:pt x="330" y="544"/>
                  </a:lnTo>
                  <a:lnTo>
                    <a:pt x="332" y="542"/>
                  </a:lnTo>
                  <a:lnTo>
                    <a:pt x="335" y="536"/>
                  </a:lnTo>
                  <a:lnTo>
                    <a:pt x="338" y="535"/>
                  </a:lnTo>
                  <a:lnTo>
                    <a:pt x="340" y="531"/>
                  </a:lnTo>
                  <a:lnTo>
                    <a:pt x="342" y="530"/>
                  </a:lnTo>
                  <a:lnTo>
                    <a:pt x="342" y="527"/>
                  </a:lnTo>
                  <a:lnTo>
                    <a:pt x="342" y="524"/>
                  </a:lnTo>
                  <a:lnTo>
                    <a:pt x="338" y="515"/>
                  </a:lnTo>
                  <a:lnTo>
                    <a:pt x="335" y="512"/>
                  </a:lnTo>
                  <a:lnTo>
                    <a:pt x="330" y="512"/>
                  </a:lnTo>
                  <a:lnTo>
                    <a:pt x="330" y="510"/>
                  </a:lnTo>
                  <a:lnTo>
                    <a:pt x="332" y="508"/>
                  </a:lnTo>
                  <a:lnTo>
                    <a:pt x="335" y="508"/>
                  </a:lnTo>
                  <a:lnTo>
                    <a:pt x="338" y="504"/>
                  </a:lnTo>
                  <a:lnTo>
                    <a:pt x="335" y="501"/>
                  </a:lnTo>
                  <a:lnTo>
                    <a:pt x="335" y="499"/>
                  </a:lnTo>
                  <a:lnTo>
                    <a:pt x="332" y="497"/>
                  </a:lnTo>
                  <a:lnTo>
                    <a:pt x="330" y="492"/>
                  </a:lnTo>
                  <a:lnTo>
                    <a:pt x="330" y="489"/>
                  </a:lnTo>
                  <a:lnTo>
                    <a:pt x="327" y="485"/>
                  </a:lnTo>
                  <a:lnTo>
                    <a:pt x="326" y="483"/>
                  </a:lnTo>
                  <a:lnTo>
                    <a:pt x="326" y="475"/>
                  </a:lnTo>
                  <a:lnTo>
                    <a:pt x="326" y="467"/>
                  </a:lnTo>
                  <a:lnTo>
                    <a:pt x="323" y="462"/>
                  </a:lnTo>
                  <a:lnTo>
                    <a:pt x="323" y="454"/>
                  </a:lnTo>
                  <a:lnTo>
                    <a:pt x="326" y="446"/>
                  </a:lnTo>
                  <a:lnTo>
                    <a:pt x="327" y="444"/>
                  </a:lnTo>
                  <a:lnTo>
                    <a:pt x="327" y="440"/>
                  </a:lnTo>
                  <a:lnTo>
                    <a:pt x="327" y="433"/>
                  </a:lnTo>
                  <a:lnTo>
                    <a:pt x="330" y="430"/>
                  </a:lnTo>
                  <a:lnTo>
                    <a:pt x="330" y="424"/>
                  </a:lnTo>
                  <a:lnTo>
                    <a:pt x="327" y="416"/>
                  </a:lnTo>
                  <a:lnTo>
                    <a:pt x="327" y="410"/>
                  </a:lnTo>
                  <a:lnTo>
                    <a:pt x="332" y="397"/>
                  </a:lnTo>
                  <a:lnTo>
                    <a:pt x="332" y="390"/>
                  </a:lnTo>
                  <a:lnTo>
                    <a:pt x="332" y="386"/>
                  </a:lnTo>
                  <a:lnTo>
                    <a:pt x="327" y="380"/>
                  </a:lnTo>
                  <a:lnTo>
                    <a:pt x="330" y="380"/>
                  </a:lnTo>
                  <a:lnTo>
                    <a:pt x="330" y="379"/>
                  </a:lnTo>
                  <a:lnTo>
                    <a:pt x="330" y="377"/>
                  </a:lnTo>
                  <a:lnTo>
                    <a:pt x="330" y="374"/>
                  </a:lnTo>
                  <a:lnTo>
                    <a:pt x="330" y="370"/>
                  </a:lnTo>
                  <a:lnTo>
                    <a:pt x="332" y="365"/>
                  </a:lnTo>
                  <a:lnTo>
                    <a:pt x="332" y="361"/>
                  </a:lnTo>
                  <a:lnTo>
                    <a:pt x="335" y="356"/>
                  </a:lnTo>
                  <a:lnTo>
                    <a:pt x="335" y="354"/>
                  </a:lnTo>
                  <a:lnTo>
                    <a:pt x="338" y="351"/>
                  </a:lnTo>
                  <a:lnTo>
                    <a:pt x="340" y="350"/>
                  </a:lnTo>
                  <a:lnTo>
                    <a:pt x="340" y="344"/>
                  </a:lnTo>
                  <a:lnTo>
                    <a:pt x="342" y="342"/>
                  </a:lnTo>
                  <a:lnTo>
                    <a:pt x="340" y="340"/>
                  </a:lnTo>
                  <a:lnTo>
                    <a:pt x="338" y="338"/>
                  </a:lnTo>
                  <a:lnTo>
                    <a:pt x="338" y="328"/>
                  </a:lnTo>
                  <a:lnTo>
                    <a:pt x="335" y="322"/>
                  </a:lnTo>
                  <a:lnTo>
                    <a:pt x="332" y="317"/>
                  </a:lnTo>
                  <a:lnTo>
                    <a:pt x="327" y="315"/>
                  </a:lnTo>
                  <a:lnTo>
                    <a:pt x="323" y="311"/>
                  </a:lnTo>
                  <a:lnTo>
                    <a:pt x="318" y="305"/>
                  </a:lnTo>
                  <a:lnTo>
                    <a:pt x="314" y="302"/>
                  </a:lnTo>
                  <a:lnTo>
                    <a:pt x="306" y="302"/>
                  </a:lnTo>
                  <a:lnTo>
                    <a:pt x="300" y="300"/>
                  </a:lnTo>
                  <a:lnTo>
                    <a:pt x="299" y="300"/>
                  </a:lnTo>
                  <a:lnTo>
                    <a:pt x="296" y="295"/>
                  </a:lnTo>
                  <a:lnTo>
                    <a:pt x="294" y="294"/>
                  </a:lnTo>
                  <a:lnTo>
                    <a:pt x="289" y="290"/>
                  </a:lnTo>
                  <a:lnTo>
                    <a:pt x="284" y="282"/>
                  </a:lnTo>
                  <a:lnTo>
                    <a:pt x="279" y="279"/>
                  </a:lnTo>
                  <a:lnTo>
                    <a:pt x="275" y="269"/>
                  </a:lnTo>
                  <a:lnTo>
                    <a:pt x="269" y="262"/>
                  </a:lnTo>
                  <a:lnTo>
                    <a:pt x="267" y="258"/>
                  </a:lnTo>
                  <a:lnTo>
                    <a:pt x="261" y="252"/>
                  </a:lnTo>
                  <a:lnTo>
                    <a:pt x="253" y="247"/>
                  </a:lnTo>
                  <a:lnTo>
                    <a:pt x="248" y="243"/>
                  </a:lnTo>
                  <a:lnTo>
                    <a:pt x="240" y="238"/>
                  </a:lnTo>
                  <a:lnTo>
                    <a:pt x="231" y="231"/>
                  </a:lnTo>
                  <a:lnTo>
                    <a:pt x="226" y="230"/>
                  </a:lnTo>
                  <a:lnTo>
                    <a:pt x="221" y="225"/>
                  </a:lnTo>
                  <a:lnTo>
                    <a:pt x="216" y="220"/>
                  </a:lnTo>
                  <a:lnTo>
                    <a:pt x="211" y="217"/>
                  </a:lnTo>
                  <a:lnTo>
                    <a:pt x="204" y="214"/>
                  </a:lnTo>
                  <a:lnTo>
                    <a:pt x="199" y="207"/>
                  </a:lnTo>
                  <a:lnTo>
                    <a:pt x="196" y="206"/>
                  </a:lnTo>
                  <a:lnTo>
                    <a:pt x="194" y="198"/>
                  </a:lnTo>
                  <a:lnTo>
                    <a:pt x="191" y="193"/>
                  </a:lnTo>
                  <a:lnTo>
                    <a:pt x="186" y="187"/>
                  </a:lnTo>
                  <a:lnTo>
                    <a:pt x="188" y="185"/>
                  </a:lnTo>
                  <a:lnTo>
                    <a:pt x="191" y="185"/>
                  </a:lnTo>
                  <a:lnTo>
                    <a:pt x="192" y="185"/>
                  </a:lnTo>
                  <a:lnTo>
                    <a:pt x="194" y="181"/>
                  </a:lnTo>
                  <a:lnTo>
                    <a:pt x="196" y="180"/>
                  </a:lnTo>
                  <a:lnTo>
                    <a:pt x="199" y="180"/>
                  </a:lnTo>
                  <a:lnTo>
                    <a:pt x="204" y="175"/>
                  </a:lnTo>
                  <a:lnTo>
                    <a:pt x="207" y="174"/>
                  </a:lnTo>
                  <a:lnTo>
                    <a:pt x="211" y="168"/>
                  </a:lnTo>
                  <a:lnTo>
                    <a:pt x="211" y="165"/>
                  </a:lnTo>
                  <a:lnTo>
                    <a:pt x="214" y="161"/>
                  </a:lnTo>
                  <a:lnTo>
                    <a:pt x="214" y="156"/>
                  </a:lnTo>
                  <a:lnTo>
                    <a:pt x="214" y="154"/>
                  </a:lnTo>
                  <a:lnTo>
                    <a:pt x="216" y="151"/>
                  </a:lnTo>
                  <a:lnTo>
                    <a:pt x="216" y="148"/>
                  </a:lnTo>
                  <a:lnTo>
                    <a:pt x="216" y="147"/>
                  </a:lnTo>
                  <a:lnTo>
                    <a:pt x="216" y="145"/>
                  </a:lnTo>
                  <a:lnTo>
                    <a:pt x="219" y="141"/>
                  </a:lnTo>
                  <a:lnTo>
                    <a:pt x="223" y="137"/>
                  </a:lnTo>
                  <a:lnTo>
                    <a:pt x="226" y="135"/>
                  </a:lnTo>
                  <a:lnTo>
                    <a:pt x="231" y="131"/>
                  </a:lnTo>
                  <a:lnTo>
                    <a:pt x="234" y="129"/>
                  </a:lnTo>
                  <a:lnTo>
                    <a:pt x="231" y="126"/>
                  </a:lnTo>
                  <a:lnTo>
                    <a:pt x="231" y="124"/>
                  </a:lnTo>
                  <a:lnTo>
                    <a:pt x="229" y="122"/>
                  </a:lnTo>
                  <a:lnTo>
                    <a:pt x="229" y="120"/>
                  </a:lnTo>
                  <a:lnTo>
                    <a:pt x="229" y="117"/>
                  </a:lnTo>
                  <a:lnTo>
                    <a:pt x="229" y="115"/>
                  </a:lnTo>
                  <a:lnTo>
                    <a:pt x="229" y="110"/>
                  </a:lnTo>
                  <a:lnTo>
                    <a:pt x="229" y="108"/>
                  </a:lnTo>
                  <a:lnTo>
                    <a:pt x="229" y="103"/>
                  </a:lnTo>
                  <a:lnTo>
                    <a:pt x="226" y="103"/>
                  </a:lnTo>
                  <a:lnTo>
                    <a:pt x="226" y="101"/>
                  </a:lnTo>
                  <a:lnTo>
                    <a:pt x="226" y="98"/>
                  </a:lnTo>
                  <a:lnTo>
                    <a:pt x="223" y="96"/>
                  </a:lnTo>
                  <a:lnTo>
                    <a:pt x="223" y="93"/>
                  </a:lnTo>
                  <a:lnTo>
                    <a:pt x="223" y="89"/>
                  </a:lnTo>
                  <a:lnTo>
                    <a:pt x="223" y="87"/>
                  </a:lnTo>
                  <a:lnTo>
                    <a:pt x="221" y="86"/>
                  </a:lnTo>
                  <a:lnTo>
                    <a:pt x="219" y="86"/>
                  </a:lnTo>
                  <a:lnTo>
                    <a:pt x="216" y="86"/>
                  </a:lnTo>
                  <a:lnTo>
                    <a:pt x="214" y="86"/>
                  </a:lnTo>
                  <a:lnTo>
                    <a:pt x="211" y="86"/>
                  </a:lnTo>
                  <a:lnTo>
                    <a:pt x="209" y="84"/>
                  </a:lnTo>
                  <a:lnTo>
                    <a:pt x="207" y="82"/>
                  </a:lnTo>
                  <a:lnTo>
                    <a:pt x="202" y="82"/>
                  </a:lnTo>
                  <a:lnTo>
                    <a:pt x="202" y="78"/>
                  </a:lnTo>
                  <a:lnTo>
                    <a:pt x="199" y="76"/>
                  </a:lnTo>
                  <a:lnTo>
                    <a:pt x="199" y="73"/>
                  </a:lnTo>
                  <a:lnTo>
                    <a:pt x="196" y="73"/>
                  </a:lnTo>
                  <a:lnTo>
                    <a:pt x="196" y="70"/>
                  </a:lnTo>
                  <a:lnTo>
                    <a:pt x="196" y="66"/>
                  </a:lnTo>
                  <a:lnTo>
                    <a:pt x="194" y="63"/>
                  </a:lnTo>
                  <a:lnTo>
                    <a:pt x="192" y="61"/>
                  </a:lnTo>
                  <a:lnTo>
                    <a:pt x="191" y="59"/>
                  </a:lnTo>
                  <a:lnTo>
                    <a:pt x="188" y="57"/>
                  </a:lnTo>
                  <a:lnTo>
                    <a:pt x="188" y="53"/>
                  </a:lnTo>
                  <a:lnTo>
                    <a:pt x="183" y="49"/>
                  </a:lnTo>
                  <a:lnTo>
                    <a:pt x="181" y="49"/>
                  </a:lnTo>
                  <a:lnTo>
                    <a:pt x="175" y="45"/>
                  </a:lnTo>
                  <a:lnTo>
                    <a:pt x="173" y="45"/>
                  </a:lnTo>
                  <a:lnTo>
                    <a:pt x="169" y="40"/>
                  </a:lnTo>
                  <a:lnTo>
                    <a:pt x="163" y="40"/>
                  </a:lnTo>
                  <a:lnTo>
                    <a:pt x="161" y="38"/>
                  </a:lnTo>
                  <a:lnTo>
                    <a:pt x="159" y="36"/>
                  </a:lnTo>
                  <a:lnTo>
                    <a:pt x="159" y="34"/>
                  </a:lnTo>
                  <a:lnTo>
                    <a:pt x="156" y="28"/>
                  </a:lnTo>
                  <a:lnTo>
                    <a:pt x="154" y="24"/>
                  </a:lnTo>
                  <a:lnTo>
                    <a:pt x="149" y="21"/>
                  </a:lnTo>
                  <a:lnTo>
                    <a:pt x="143" y="17"/>
                  </a:lnTo>
                  <a:lnTo>
                    <a:pt x="141" y="13"/>
                  </a:lnTo>
                  <a:lnTo>
                    <a:pt x="137" y="8"/>
                  </a:lnTo>
                  <a:lnTo>
                    <a:pt x="137" y="6"/>
                  </a:lnTo>
                  <a:lnTo>
                    <a:pt x="134" y="6"/>
                  </a:lnTo>
                  <a:lnTo>
                    <a:pt x="134" y="4"/>
                  </a:lnTo>
                  <a:lnTo>
                    <a:pt x="129" y="1"/>
                  </a:lnTo>
                  <a:lnTo>
                    <a:pt x="129" y="0"/>
                  </a:lnTo>
                  <a:lnTo>
                    <a:pt x="127" y="0"/>
                  </a:lnTo>
                  <a:lnTo>
                    <a:pt x="124" y="4"/>
                  </a:lnTo>
                  <a:lnTo>
                    <a:pt x="124" y="8"/>
                  </a:lnTo>
                  <a:lnTo>
                    <a:pt x="119" y="15"/>
                  </a:lnTo>
                  <a:lnTo>
                    <a:pt x="117" y="17"/>
                  </a:lnTo>
                  <a:lnTo>
                    <a:pt x="115" y="22"/>
                  </a:lnTo>
                  <a:lnTo>
                    <a:pt x="113" y="27"/>
                  </a:lnTo>
                  <a:lnTo>
                    <a:pt x="108" y="32"/>
                  </a:lnTo>
                  <a:lnTo>
                    <a:pt x="108" y="36"/>
                  </a:lnTo>
                  <a:lnTo>
                    <a:pt x="111" y="40"/>
                  </a:lnTo>
                  <a:lnTo>
                    <a:pt x="113" y="45"/>
                  </a:lnTo>
                  <a:lnTo>
                    <a:pt x="119" y="52"/>
                  </a:lnTo>
                  <a:lnTo>
                    <a:pt x="121" y="52"/>
                  </a:lnTo>
                  <a:lnTo>
                    <a:pt x="127" y="57"/>
                  </a:lnTo>
                  <a:lnTo>
                    <a:pt x="127" y="61"/>
                  </a:lnTo>
                  <a:lnTo>
                    <a:pt x="129" y="66"/>
                  </a:lnTo>
                  <a:lnTo>
                    <a:pt x="132" y="73"/>
                  </a:lnTo>
                  <a:lnTo>
                    <a:pt x="134" y="82"/>
                  </a:lnTo>
                  <a:lnTo>
                    <a:pt x="137" y="87"/>
                  </a:lnTo>
                  <a:lnTo>
                    <a:pt x="140" y="89"/>
                  </a:lnTo>
                  <a:lnTo>
                    <a:pt x="143" y="93"/>
                  </a:lnTo>
                  <a:lnTo>
                    <a:pt x="149" y="96"/>
                  </a:lnTo>
                  <a:lnTo>
                    <a:pt x="149" y="98"/>
                  </a:lnTo>
                  <a:lnTo>
                    <a:pt x="154" y="101"/>
                  </a:lnTo>
                  <a:lnTo>
                    <a:pt x="154" y="103"/>
                  </a:lnTo>
                  <a:lnTo>
                    <a:pt x="156" y="106"/>
                  </a:lnTo>
                  <a:lnTo>
                    <a:pt x="156" y="108"/>
                  </a:lnTo>
                  <a:lnTo>
                    <a:pt x="159" y="112"/>
                  </a:lnTo>
                  <a:lnTo>
                    <a:pt x="161" y="117"/>
                  </a:lnTo>
                  <a:lnTo>
                    <a:pt x="161" y="120"/>
                  </a:lnTo>
                  <a:lnTo>
                    <a:pt x="163" y="126"/>
                  </a:lnTo>
                  <a:lnTo>
                    <a:pt x="165" y="131"/>
                  </a:lnTo>
                  <a:lnTo>
                    <a:pt x="165" y="137"/>
                  </a:lnTo>
                  <a:lnTo>
                    <a:pt x="169" y="142"/>
                  </a:lnTo>
                  <a:lnTo>
                    <a:pt x="169" y="145"/>
                  </a:lnTo>
                  <a:lnTo>
                    <a:pt x="171" y="147"/>
                  </a:lnTo>
                  <a:lnTo>
                    <a:pt x="171" y="154"/>
                  </a:lnTo>
                  <a:lnTo>
                    <a:pt x="169" y="158"/>
                  </a:lnTo>
                  <a:lnTo>
                    <a:pt x="165" y="162"/>
                  </a:lnTo>
                  <a:lnTo>
                    <a:pt x="169" y="165"/>
                  </a:lnTo>
                  <a:lnTo>
                    <a:pt x="169" y="168"/>
                  </a:lnTo>
                  <a:lnTo>
                    <a:pt x="171" y="170"/>
                  </a:lnTo>
                  <a:lnTo>
                    <a:pt x="169" y="172"/>
                  </a:lnTo>
                  <a:lnTo>
                    <a:pt x="163" y="174"/>
                  </a:lnTo>
                  <a:lnTo>
                    <a:pt x="161" y="175"/>
                  </a:lnTo>
                  <a:lnTo>
                    <a:pt x="154" y="180"/>
                  </a:lnTo>
                  <a:lnTo>
                    <a:pt x="152" y="181"/>
                  </a:lnTo>
                  <a:lnTo>
                    <a:pt x="146" y="184"/>
                  </a:lnTo>
                  <a:lnTo>
                    <a:pt x="141" y="185"/>
                  </a:lnTo>
                  <a:lnTo>
                    <a:pt x="137" y="191"/>
                  </a:lnTo>
                  <a:lnTo>
                    <a:pt x="132" y="193"/>
                  </a:lnTo>
                  <a:lnTo>
                    <a:pt x="127" y="198"/>
                  </a:lnTo>
                  <a:lnTo>
                    <a:pt x="121" y="202"/>
                  </a:lnTo>
                  <a:lnTo>
                    <a:pt x="119" y="206"/>
                  </a:lnTo>
                  <a:lnTo>
                    <a:pt x="117" y="210"/>
                  </a:lnTo>
                  <a:lnTo>
                    <a:pt x="115" y="216"/>
                  </a:lnTo>
                  <a:lnTo>
                    <a:pt x="108" y="222"/>
                  </a:lnTo>
                  <a:lnTo>
                    <a:pt x="105" y="225"/>
                  </a:lnTo>
                  <a:lnTo>
                    <a:pt x="100" y="230"/>
                  </a:lnTo>
                  <a:lnTo>
                    <a:pt x="96" y="238"/>
                  </a:lnTo>
                  <a:lnTo>
                    <a:pt x="91" y="243"/>
                  </a:lnTo>
                  <a:lnTo>
                    <a:pt x="89" y="247"/>
                  </a:lnTo>
                  <a:lnTo>
                    <a:pt x="84" y="252"/>
                  </a:lnTo>
                  <a:lnTo>
                    <a:pt x="81" y="254"/>
                  </a:lnTo>
                  <a:lnTo>
                    <a:pt x="77" y="254"/>
                  </a:lnTo>
                  <a:lnTo>
                    <a:pt x="72" y="256"/>
                  </a:lnTo>
                  <a:lnTo>
                    <a:pt x="69" y="254"/>
                  </a:lnTo>
                  <a:lnTo>
                    <a:pt x="65" y="252"/>
                  </a:lnTo>
                  <a:lnTo>
                    <a:pt x="62" y="238"/>
                  </a:lnTo>
                  <a:lnTo>
                    <a:pt x="59" y="233"/>
                  </a:lnTo>
                  <a:lnTo>
                    <a:pt x="57" y="231"/>
                  </a:lnTo>
                  <a:lnTo>
                    <a:pt x="54" y="227"/>
                  </a:lnTo>
                  <a:lnTo>
                    <a:pt x="52" y="225"/>
                  </a:lnTo>
                  <a:lnTo>
                    <a:pt x="49" y="222"/>
                  </a:lnTo>
                  <a:lnTo>
                    <a:pt x="45" y="220"/>
                  </a:lnTo>
                  <a:lnTo>
                    <a:pt x="42" y="220"/>
                  </a:lnTo>
                  <a:lnTo>
                    <a:pt x="38" y="222"/>
                  </a:lnTo>
                  <a:lnTo>
                    <a:pt x="38" y="227"/>
                  </a:lnTo>
                  <a:lnTo>
                    <a:pt x="38" y="230"/>
                  </a:lnTo>
                  <a:lnTo>
                    <a:pt x="37" y="231"/>
                  </a:lnTo>
                  <a:lnTo>
                    <a:pt x="37" y="233"/>
                  </a:lnTo>
                  <a:lnTo>
                    <a:pt x="37" y="245"/>
                  </a:lnTo>
                  <a:lnTo>
                    <a:pt x="37" y="252"/>
                  </a:lnTo>
                  <a:lnTo>
                    <a:pt x="38" y="254"/>
                  </a:lnTo>
                  <a:lnTo>
                    <a:pt x="38" y="256"/>
                  </a:lnTo>
                  <a:lnTo>
                    <a:pt x="38" y="258"/>
                  </a:lnTo>
                  <a:lnTo>
                    <a:pt x="37" y="263"/>
                  </a:lnTo>
                  <a:lnTo>
                    <a:pt x="34" y="265"/>
                  </a:lnTo>
                  <a:lnTo>
                    <a:pt x="26" y="267"/>
                  </a:lnTo>
                  <a:lnTo>
                    <a:pt x="21" y="267"/>
                  </a:lnTo>
                  <a:lnTo>
                    <a:pt x="19" y="269"/>
                  </a:lnTo>
                  <a:lnTo>
                    <a:pt x="17" y="274"/>
                  </a:lnTo>
                  <a:lnTo>
                    <a:pt x="13" y="281"/>
                  </a:lnTo>
                  <a:lnTo>
                    <a:pt x="9" y="290"/>
                  </a:lnTo>
                  <a:lnTo>
                    <a:pt x="6" y="292"/>
                  </a:lnTo>
                  <a:lnTo>
                    <a:pt x="4" y="300"/>
                  </a:lnTo>
                  <a:lnTo>
                    <a:pt x="0" y="305"/>
                  </a:lnTo>
                  <a:lnTo>
                    <a:pt x="0" y="307"/>
                  </a:lnTo>
                  <a:lnTo>
                    <a:pt x="0" y="313"/>
                  </a:lnTo>
                  <a:lnTo>
                    <a:pt x="0" y="315"/>
                  </a:lnTo>
                  <a:lnTo>
                    <a:pt x="0" y="317"/>
                  </a:lnTo>
                  <a:lnTo>
                    <a:pt x="4" y="325"/>
                  </a:lnTo>
                  <a:lnTo>
                    <a:pt x="6" y="326"/>
                  </a:lnTo>
                  <a:lnTo>
                    <a:pt x="9" y="328"/>
                  </a:lnTo>
                  <a:lnTo>
                    <a:pt x="9" y="334"/>
                  </a:lnTo>
                  <a:lnTo>
                    <a:pt x="13" y="334"/>
                  </a:lnTo>
                  <a:lnTo>
                    <a:pt x="17" y="338"/>
                  </a:lnTo>
                  <a:lnTo>
                    <a:pt x="21" y="342"/>
                  </a:lnTo>
                  <a:lnTo>
                    <a:pt x="26" y="344"/>
                  </a:lnTo>
                  <a:lnTo>
                    <a:pt x="27" y="347"/>
                  </a:lnTo>
                  <a:lnTo>
                    <a:pt x="30" y="350"/>
                  </a:lnTo>
                  <a:lnTo>
                    <a:pt x="37" y="354"/>
                  </a:lnTo>
                  <a:lnTo>
                    <a:pt x="38" y="354"/>
                  </a:lnTo>
                  <a:lnTo>
                    <a:pt x="40" y="356"/>
                  </a:lnTo>
                  <a:lnTo>
                    <a:pt x="42" y="356"/>
                  </a:lnTo>
                  <a:lnTo>
                    <a:pt x="45" y="358"/>
                  </a:lnTo>
                  <a:lnTo>
                    <a:pt x="46" y="361"/>
                  </a:lnTo>
                  <a:lnTo>
                    <a:pt x="46" y="363"/>
                  </a:lnTo>
                  <a:lnTo>
                    <a:pt x="49" y="365"/>
                  </a:lnTo>
                  <a:lnTo>
                    <a:pt x="52" y="372"/>
                  </a:lnTo>
                  <a:lnTo>
                    <a:pt x="59" y="379"/>
                  </a:lnTo>
                  <a:lnTo>
                    <a:pt x="59" y="380"/>
                  </a:lnTo>
                  <a:lnTo>
                    <a:pt x="57" y="386"/>
                  </a:lnTo>
                  <a:lnTo>
                    <a:pt x="49" y="388"/>
                  </a:lnTo>
                  <a:lnTo>
                    <a:pt x="49" y="397"/>
                  </a:lnTo>
                  <a:lnTo>
                    <a:pt x="46" y="400"/>
                  </a:lnTo>
                  <a:lnTo>
                    <a:pt x="46" y="401"/>
                  </a:lnTo>
                  <a:lnTo>
                    <a:pt x="49" y="407"/>
                  </a:lnTo>
                  <a:lnTo>
                    <a:pt x="49" y="410"/>
                  </a:lnTo>
                  <a:lnTo>
                    <a:pt x="52" y="407"/>
                  </a:lnTo>
                  <a:lnTo>
                    <a:pt x="54" y="403"/>
                  </a:lnTo>
                  <a:lnTo>
                    <a:pt x="57" y="407"/>
                  </a:lnTo>
                  <a:lnTo>
                    <a:pt x="62" y="410"/>
                  </a:lnTo>
                  <a:lnTo>
                    <a:pt x="65" y="411"/>
                  </a:lnTo>
                  <a:lnTo>
                    <a:pt x="72" y="415"/>
                  </a:lnTo>
                  <a:lnTo>
                    <a:pt x="78" y="421"/>
                  </a:lnTo>
                  <a:lnTo>
                    <a:pt x="78" y="423"/>
                  </a:lnTo>
                  <a:lnTo>
                    <a:pt x="81" y="426"/>
                  </a:lnTo>
                  <a:lnTo>
                    <a:pt x="81" y="432"/>
                  </a:lnTo>
                  <a:lnTo>
                    <a:pt x="84" y="436"/>
                  </a:lnTo>
                  <a:lnTo>
                    <a:pt x="86" y="443"/>
                  </a:lnTo>
                  <a:lnTo>
                    <a:pt x="84" y="444"/>
                  </a:lnTo>
                  <a:lnTo>
                    <a:pt x="86" y="446"/>
                  </a:lnTo>
                  <a:lnTo>
                    <a:pt x="89" y="451"/>
                  </a:lnTo>
                  <a:lnTo>
                    <a:pt x="91" y="451"/>
                  </a:lnTo>
                  <a:lnTo>
                    <a:pt x="94" y="448"/>
                  </a:lnTo>
                  <a:lnTo>
                    <a:pt x="94" y="446"/>
                  </a:lnTo>
                  <a:lnTo>
                    <a:pt x="94" y="444"/>
                  </a:lnTo>
                  <a:lnTo>
                    <a:pt x="94" y="443"/>
                  </a:lnTo>
                  <a:lnTo>
                    <a:pt x="96" y="443"/>
                  </a:lnTo>
                  <a:lnTo>
                    <a:pt x="96" y="440"/>
                  </a:lnTo>
                  <a:lnTo>
                    <a:pt x="99" y="440"/>
                  </a:lnTo>
                  <a:lnTo>
                    <a:pt x="100" y="440"/>
                  </a:lnTo>
                  <a:lnTo>
                    <a:pt x="103" y="440"/>
                  </a:lnTo>
                  <a:lnTo>
                    <a:pt x="105" y="440"/>
                  </a:lnTo>
                  <a:lnTo>
                    <a:pt x="108" y="440"/>
                  </a:lnTo>
                  <a:lnTo>
                    <a:pt x="111" y="440"/>
                  </a:lnTo>
                  <a:lnTo>
                    <a:pt x="113" y="443"/>
                  </a:lnTo>
                  <a:lnTo>
                    <a:pt x="115" y="443"/>
                  </a:lnTo>
                  <a:lnTo>
                    <a:pt x="115" y="444"/>
                  </a:lnTo>
                  <a:lnTo>
                    <a:pt x="115" y="446"/>
                  </a:lnTo>
                  <a:lnTo>
                    <a:pt x="115" y="448"/>
                  </a:lnTo>
                  <a:lnTo>
                    <a:pt x="115" y="451"/>
                  </a:lnTo>
                  <a:lnTo>
                    <a:pt x="117" y="454"/>
                  </a:lnTo>
                  <a:lnTo>
                    <a:pt x="119" y="456"/>
                  </a:lnTo>
                  <a:lnTo>
                    <a:pt x="124" y="460"/>
                  </a:lnTo>
                  <a:lnTo>
                    <a:pt x="127" y="467"/>
                  </a:lnTo>
                  <a:lnTo>
                    <a:pt x="129" y="472"/>
                  </a:lnTo>
                  <a:lnTo>
                    <a:pt x="132" y="481"/>
                  </a:lnTo>
                  <a:lnTo>
                    <a:pt x="129" y="485"/>
                  </a:lnTo>
                  <a:lnTo>
                    <a:pt x="127" y="487"/>
                  </a:lnTo>
                  <a:lnTo>
                    <a:pt x="127" y="492"/>
                  </a:lnTo>
                  <a:lnTo>
                    <a:pt x="127" y="497"/>
                  </a:lnTo>
                  <a:lnTo>
                    <a:pt x="124" y="501"/>
                  </a:lnTo>
                  <a:lnTo>
                    <a:pt x="127" y="504"/>
                  </a:lnTo>
                  <a:lnTo>
                    <a:pt x="127" y="508"/>
                  </a:lnTo>
                  <a:lnTo>
                    <a:pt x="127" y="510"/>
                  </a:lnTo>
                  <a:lnTo>
                    <a:pt x="119" y="512"/>
                  </a:lnTo>
                  <a:lnTo>
                    <a:pt x="124" y="515"/>
                  </a:lnTo>
                  <a:lnTo>
                    <a:pt x="124" y="518"/>
                  </a:lnTo>
                  <a:lnTo>
                    <a:pt x="124" y="521"/>
                  </a:lnTo>
                  <a:lnTo>
                    <a:pt x="121" y="524"/>
                  </a:lnTo>
                  <a:lnTo>
                    <a:pt x="121" y="527"/>
                  </a:lnTo>
                  <a:lnTo>
                    <a:pt x="121" y="535"/>
                  </a:lnTo>
                  <a:lnTo>
                    <a:pt x="119" y="536"/>
                  </a:lnTo>
                  <a:lnTo>
                    <a:pt x="119" y="540"/>
                  </a:lnTo>
                  <a:lnTo>
                    <a:pt x="117" y="540"/>
                  </a:lnTo>
                  <a:lnTo>
                    <a:pt x="115" y="540"/>
                  </a:lnTo>
                  <a:lnTo>
                    <a:pt x="113" y="540"/>
                  </a:lnTo>
                  <a:lnTo>
                    <a:pt x="108" y="536"/>
                  </a:lnTo>
                  <a:lnTo>
                    <a:pt x="105" y="535"/>
                  </a:lnTo>
                  <a:lnTo>
                    <a:pt x="103" y="533"/>
                  </a:lnTo>
                  <a:lnTo>
                    <a:pt x="103" y="535"/>
                  </a:lnTo>
                  <a:lnTo>
                    <a:pt x="103" y="542"/>
                  </a:lnTo>
                  <a:lnTo>
                    <a:pt x="100" y="546"/>
                  </a:lnTo>
                  <a:lnTo>
                    <a:pt x="100" y="549"/>
                  </a:lnTo>
                  <a:lnTo>
                    <a:pt x="103" y="556"/>
                  </a:lnTo>
                  <a:lnTo>
                    <a:pt x="105" y="560"/>
                  </a:lnTo>
                  <a:lnTo>
                    <a:pt x="111" y="565"/>
                  </a:lnTo>
                  <a:lnTo>
                    <a:pt x="111" y="569"/>
                  </a:lnTo>
                  <a:lnTo>
                    <a:pt x="113" y="573"/>
                  </a:lnTo>
                  <a:lnTo>
                    <a:pt x="115" y="579"/>
                  </a:lnTo>
                  <a:lnTo>
                    <a:pt x="117" y="581"/>
                  </a:lnTo>
                  <a:lnTo>
                    <a:pt x="121" y="587"/>
                  </a:lnTo>
                  <a:lnTo>
                    <a:pt x="121" y="591"/>
                  </a:lnTo>
                  <a:lnTo>
                    <a:pt x="124" y="592"/>
                  </a:lnTo>
                  <a:lnTo>
                    <a:pt x="124" y="585"/>
                  </a:lnTo>
                  <a:lnTo>
                    <a:pt x="127" y="583"/>
                  </a:lnTo>
                  <a:lnTo>
                    <a:pt x="129" y="587"/>
                  </a:lnTo>
                  <a:lnTo>
                    <a:pt x="129" y="592"/>
                  </a:lnTo>
                  <a:lnTo>
                    <a:pt x="132" y="596"/>
                  </a:lnTo>
                  <a:lnTo>
                    <a:pt x="134" y="602"/>
                  </a:lnTo>
                  <a:lnTo>
                    <a:pt x="137" y="604"/>
                  </a:lnTo>
                  <a:lnTo>
                    <a:pt x="137" y="605"/>
                  </a:lnTo>
                  <a:lnTo>
                    <a:pt x="137" y="608"/>
                  </a:lnTo>
                  <a:lnTo>
                    <a:pt x="134" y="613"/>
                  </a:lnTo>
                  <a:lnTo>
                    <a:pt x="137" y="616"/>
                  </a:lnTo>
                  <a:lnTo>
                    <a:pt x="140" y="618"/>
                  </a:lnTo>
                  <a:lnTo>
                    <a:pt x="140" y="624"/>
                  </a:lnTo>
                  <a:lnTo>
                    <a:pt x="143" y="630"/>
                  </a:lnTo>
                  <a:lnTo>
                    <a:pt x="146" y="635"/>
                  </a:lnTo>
                  <a:lnTo>
                    <a:pt x="146" y="640"/>
                  </a:lnTo>
                  <a:lnTo>
                    <a:pt x="149" y="641"/>
                  </a:lnTo>
                  <a:lnTo>
                    <a:pt x="152" y="641"/>
                  </a:lnTo>
                  <a:lnTo>
                    <a:pt x="154" y="649"/>
                  </a:lnTo>
                  <a:lnTo>
                    <a:pt x="154" y="651"/>
                  </a:lnTo>
                  <a:lnTo>
                    <a:pt x="152" y="653"/>
                  </a:lnTo>
                  <a:lnTo>
                    <a:pt x="152" y="657"/>
                  </a:lnTo>
                  <a:lnTo>
                    <a:pt x="152" y="661"/>
                  </a:lnTo>
                  <a:lnTo>
                    <a:pt x="149" y="662"/>
                  </a:lnTo>
                  <a:lnTo>
                    <a:pt x="143" y="667"/>
                  </a:lnTo>
                  <a:lnTo>
                    <a:pt x="141" y="669"/>
                  </a:lnTo>
                  <a:lnTo>
                    <a:pt x="140" y="672"/>
                  </a:lnTo>
                  <a:lnTo>
                    <a:pt x="137" y="674"/>
                  </a:lnTo>
                  <a:lnTo>
                    <a:pt x="132" y="674"/>
                  </a:lnTo>
                  <a:lnTo>
                    <a:pt x="129" y="679"/>
                  </a:lnTo>
                  <a:lnTo>
                    <a:pt x="127" y="682"/>
                  </a:lnTo>
                  <a:lnTo>
                    <a:pt x="124" y="685"/>
                  </a:lnTo>
                  <a:lnTo>
                    <a:pt x="121" y="687"/>
                  </a:lnTo>
                  <a:lnTo>
                    <a:pt x="119" y="690"/>
                  </a:lnTo>
                  <a:lnTo>
                    <a:pt x="117" y="690"/>
                  </a:lnTo>
                  <a:lnTo>
                    <a:pt x="117" y="687"/>
                  </a:lnTo>
                  <a:lnTo>
                    <a:pt x="117" y="685"/>
                  </a:lnTo>
                  <a:lnTo>
                    <a:pt x="113" y="685"/>
                  </a:lnTo>
                  <a:lnTo>
                    <a:pt x="111" y="685"/>
                  </a:lnTo>
                  <a:lnTo>
                    <a:pt x="108" y="687"/>
                  </a:lnTo>
                  <a:lnTo>
                    <a:pt x="103" y="687"/>
                  </a:lnTo>
                  <a:lnTo>
                    <a:pt x="100" y="690"/>
                  </a:lnTo>
                  <a:lnTo>
                    <a:pt x="99" y="692"/>
                  </a:lnTo>
                  <a:lnTo>
                    <a:pt x="96" y="690"/>
                  </a:lnTo>
                  <a:lnTo>
                    <a:pt x="91" y="690"/>
                  </a:lnTo>
                  <a:lnTo>
                    <a:pt x="89" y="692"/>
                  </a:lnTo>
                  <a:lnTo>
                    <a:pt x="89" y="696"/>
                  </a:lnTo>
                  <a:lnTo>
                    <a:pt x="89" y="701"/>
                  </a:lnTo>
                  <a:lnTo>
                    <a:pt x="86" y="705"/>
                  </a:lnTo>
                  <a:lnTo>
                    <a:pt x="86" y="706"/>
                  </a:lnTo>
                  <a:lnTo>
                    <a:pt x="84" y="711"/>
                  </a:lnTo>
                  <a:lnTo>
                    <a:pt x="84" y="713"/>
                  </a:lnTo>
                  <a:lnTo>
                    <a:pt x="86" y="713"/>
                  </a:lnTo>
                  <a:lnTo>
                    <a:pt x="91" y="714"/>
                  </a:lnTo>
                  <a:lnTo>
                    <a:pt x="94" y="714"/>
                  </a:lnTo>
                  <a:lnTo>
                    <a:pt x="99" y="714"/>
                  </a:lnTo>
                  <a:lnTo>
                    <a:pt x="100" y="713"/>
                  </a:lnTo>
                  <a:lnTo>
                    <a:pt x="105" y="713"/>
                  </a:lnTo>
                  <a:lnTo>
                    <a:pt x="108" y="714"/>
                  </a:lnTo>
                  <a:lnTo>
                    <a:pt x="108" y="716"/>
                  </a:lnTo>
                  <a:lnTo>
                    <a:pt x="108" y="720"/>
                  </a:lnTo>
                  <a:lnTo>
                    <a:pt x="108" y="722"/>
                  </a:lnTo>
                  <a:lnTo>
                    <a:pt x="108" y="724"/>
                  </a:lnTo>
                  <a:lnTo>
                    <a:pt x="111" y="724"/>
                  </a:lnTo>
                  <a:lnTo>
                    <a:pt x="113" y="724"/>
                  </a:lnTo>
                  <a:lnTo>
                    <a:pt x="117" y="724"/>
                  </a:lnTo>
                  <a:lnTo>
                    <a:pt x="117" y="726"/>
                  </a:lnTo>
                  <a:lnTo>
                    <a:pt x="115" y="727"/>
                  </a:lnTo>
                  <a:lnTo>
                    <a:pt x="113" y="730"/>
                  </a:lnTo>
                  <a:lnTo>
                    <a:pt x="115" y="733"/>
                  </a:lnTo>
                  <a:lnTo>
                    <a:pt x="113" y="733"/>
                  </a:lnTo>
                  <a:lnTo>
                    <a:pt x="111" y="736"/>
                  </a:lnTo>
                  <a:lnTo>
                    <a:pt x="111" y="737"/>
                  </a:lnTo>
                  <a:lnTo>
                    <a:pt x="113" y="739"/>
                  </a:lnTo>
                  <a:lnTo>
                    <a:pt x="113" y="742"/>
                  </a:lnTo>
                  <a:lnTo>
                    <a:pt x="113" y="745"/>
                  </a:lnTo>
                  <a:lnTo>
                    <a:pt x="113" y="746"/>
                  </a:lnTo>
                  <a:lnTo>
                    <a:pt x="113" y="749"/>
                  </a:lnTo>
                  <a:lnTo>
                    <a:pt x="115" y="751"/>
                  </a:lnTo>
                  <a:lnTo>
                    <a:pt x="117" y="751"/>
                  </a:lnTo>
                  <a:lnTo>
                    <a:pt x="119" y="753"/>
                  </a:lnTo>
                  <a:lnTo>
                    <a:pt x="119" y="756"/>
                  </a:lnTo>
                  <a:lnTo>
                    <a:pt x="119" y="759"/>
                  </a:lnTo>
                  <a:lnTo>
                    <a:pt x="121" y="760"/>
                  </a:lnTo>
                  <a:lnTo>
                    <a:pt x="121" y="762"/>
                  </a:lnTo>
                  <a:lnTo>
                    <a:pt x="119" y="762"/>
                  </a:lnTo>
                  <a:lnTo>
                    <a:pt x="119" y="760"/>
                  </a:lnTo>
                  <a:lnTo>
                    <a:pt x="117" y="759"/>
                  </a:lnTo>
                  <a:lnTo>
                    <a:pt x="115" y="759"/>
                  </a:lnTo>
                  <a:lnTo>
                    <a:pt x="115" y="765"/>
                  </a:lnTo>
                  <a:lnTo>
                    <a:pt x="115" y="772"/>
                  </a:lnTo>
                  <a:lnTo>
                    <a:pt x="113" y="778"/>
                  </a:lnTo>
                  <a:lnTo>
                    <a:pt x="113" y="783"/>
                  </a:lnTo>
                  <a:lnTo>
                    <a:pt x="115" y="785"/>
                  </a:lnTo>
                  <a:lnTo>
                    <a:pt x="115" y="783"/>
                  </a:lnTo>
                  <a:lnTo>
                    <a:pt x="117" y="781"/>
                  </a:lnTo>
                  <a:lnTo>
                    <a:pt x="119" y="781"/>
                  </a:lnTo>
                  <a:lnTo>
                    <a:pt x="119" y="783"/>
                  </a:lnTo>
                  <a:lnTo>
                    <a:pt x="119" y="785"/>
                  </a:lnTo>
                  <a:lnTo>
                    <a:pt x="121" y="788"/>
                  </a:lnTo>
                  <a:lnTo>
                    <a:pt x="119" y="790"/>
                  </a:lnTo>
                  <a:lnTo>
                    <a:pt x="117" y="792"/>
                  </a:lnTo>
                  <a:lnTo>
                    <a:pt x="115" y="794"/>
                  </a:lnTo>
                  <a:lnTo>
                    <a:pt x="117" y="796"/>
                  </a:lnTo>
                  <a:lnTo>
                    <a:pt x="117" y="801"/>
                  </a:lnTo>
                  <a:lnTo>
                    <a:pt x="117" y="802"/>
                  </a:lnTo>
                  <a:lnTo>
                    <a:pt x="117" y="805"/>
                  </a:lnTo>
                  <a:lnTo>
                    <a:pt x="119" y="810"/>
                  </a:lnTo>
                  <a:lnTo>
                    <a:pt x="119" y="814"/>
                  </a:lnTo>
                  <a:lnTo>
                    <a:pt x="121" y="816"/>
                  </a:lnTo>
                  <a:lnTo>
                    <a:pt x="121" y="823"/>
                  </a:lnTo>
                  <a:lnTo>
                    <a:pt x="121" y="825"/>
                  </a:lnTo>
                  <a:lnTo>
                    <a:pt x="121" y="831"/>
                  </a:lnTo>
                  <a:lnTo>
                    <a:pt x="121" y="833"/>
                  </a:lnTo>
                  <a:lnTo>
                    <a:pt x="119" y="834"/>
                  </a:lnTo>
                  <a:lnTo>
                    <a:pt x="119" y="840"/>
                  </a:lnTo>
                  <a:lnTo>
                    <a:pt x="121" y="842"/>
                  </a:lnTo>
                  <a:lnTo>
                    <a:pt x="121" y="848"/>
                  </a:lnTo>
                  <a:lnTo>
                    <a:pt x="124" y="850"/>
                  </a:lnTo>
                  <a:lnTo>
                    <a:pt x="127" y="850"/>
                  </a:lnTo>
                  <a:lnTo>
                    <a:pt x="129" y="854"/>
                  </a:lnTo>
                  <a:lnTo>
                    <a:pt x="129" y="855"/>
                  </a:lnTo>
                  <a:lnTo>
                    <a:pt x="129" y="858"/>
                  </a:lnTo>
                  <a:lnTo>
                    <a:pt x="127" y="855"/>
                  </a:lnTo>
                  <a:lnTo>
                    <a:pt x="127" y="858"/>
                  </a:lnTo>
                  <a:lnTo>
                    <a:pt x="127" y="862"/>
                  </a:lnTo>
                  <a:lnTo>
                    <a:pt x="127" y="870"/>
                  </a:lnTo>
                  <a:lnTo>
                    <a:pt x="129" y="867"/>
                  </a:lnTo>
                  <a:lnTo>
                    <a:pt x="134" y="870"/>
                  </a:lnTo>
                  <a:lnTo>
                    <a:pt x="134" y="873"/>
                  </a:lnTo>
                  <a:lnTo>
                    <a:pt x="137" y="873"/>
                  </a:lnTo>
                  <a:lnTo>
                    <a:pt x="140" y="879"/>
                  </a:lnTo>
                  <a:lnTo>
                    <a:pt x="141" y="883"/>
                  </a:lnTo>
                  <a:lnTo>
                    <a:pt x="143" y="885"/>
                  </a:lnTo>
                  <a:lnTo>
                    <a:pt x="146" y="886"/>
                  </a:lnTo>
                  <a:lnTo>
                    <a:pt x="143" y="890"/>
                  </a:lnTo>
                  <a:lnTo>
                    <a:pt x="140" y="885"/>
                  </a:lnTo>
                  <a:lnTo>
                    <a:pt x="137" y="885"/>
                  </a:lnTo>
                  <a:lnTo>
                    <a:pt x="134" y="880"/>
                  </a:lnTo>
                  <a:lnTo>
                    <a:pt x="132" y="880"/>
                  </a:lnTo>
                  <a:lnTo>
                    <a:pt x="134" y="883"/>
                  </a:lnTo>
                  <a:lnTo>
                    <a:pt x="132" y="886"/>
                  </a:lnTo>
                  <a:lnTo>
                    <a:pt x="132" y="890"/>
                  </a:lnTo>
                  <a:lnTo>
                    <a:pt x="134" y="892"/>
                  </a:lnTo>
                  <a:lnTo>
                    <a:pt x="137" y="896"/>
                  </a:lnTo>
                  <a:lnTo>
                    <a:pt x="140" y="899"/>
                  </a:lnTo>
                  <a:lnTo>
                    <a:pt x="140" y="903"/>
                  </a:lnTo>
                  <a:lnTo>
                    <a:pt x="134" y="903"/>
                  </a:lnTo>
                  <a:lnTo>
                    <a:pt x="132" y="901"/>
                  </a:lnTo>
                  <a:lnTo>
                    <a:pt x="132" y="903"/>
                  </a:lnTo>
                  <a:lnTo>
                    <a:pt x="134" y="909"/>
                  </a:lnTo>
                  <a:lnTo>
                    <a:pt x="134" y="913"/>
                  </a:lnTo>
                  <a:lnTo>
                    <a:pt x="134" y="917"/>
                  </a:lnTo>
                  <a:lnTo>
                    <a:pt x="132" y="921"/>
                  </a:lnTo>
                  <a:lnTo>
                    <a:pt x="134" y="923"/>
                  </a:lnTo>
                  <a:lnTo>
                    <a:pt x="134" y="929"/>
                  </a:lnTo>
                  <a:lnTo>
                    <a:pt x="132" y="931"/>
                  </a:lnTo>
                  <a:lnTo>
                    <a:pt x="132" y="932"/>
                  </a:lnTo>
                  <a:lnTo>
                    <a:pt x="134" y="935"/>
                  </a:lnTo>
                  <a:lnTo>
                    <a:pt x="129" y="942"/>
                  </a:lnTo>
                  <a:lnTo>
                    <a:pt x="129" y="944"/>
                  </a:lnTo>
                  <a:lnTo>
                    <a:pt x="127" y="941"/>
                  </a:lnTo>
                  <a:lnTo>
                    <a:pt x="127" y="944"/>
                  </a:lnTo>
                  <a:lnTo>
                    <a:pt x="124" y="949"/>
                  </a:lnTo>
                  <a:lnTo>
                    <a:pt x="124" y="952"/>
                  </a:lnTo>
                  <a:lnTo>
                    <a:pt x="127" y="953"/>
                  </a:lnTo>
                  <a:lnTo>
                    <a:pt x="127" y="955"/>
                  </a:lnTo>
                  <a:lnTo>
                    <a:pt x="127" y="961"/>
                  </a:lnTo>
                  <a:lnTo>
                    <a:pt x="124" y="961"/>
                  </a:lnTo>
                  <a:lnTo>
                    <a:pt x="121" y="965"/>
                  </a:lnTo>
                  <a:lnTo>
                    <a:pt x="121" y="967"/>
                  </a:lnTo>
                  <a:lnTo>
                    <a:pt x="119" y="969"/>
                  </a:lnTo>
                  <a:lnTo>
                    <a:pt x="117" y="971"/>
                  </a:lnTo>
                  <a:lnTo>
                    <a:pt x="115" y="971"/>
                  </a:lnTo>
                  <a:lnTo>
                    <a:pt x="113" y="974"/>
                  </a:lnTo>
                  <a:lnTo>
                    <a:pt x="108" y="978"/>
                  </a:lnTo>
                  <a:lnTo>
                    <a:pt x="108" y="982"/>
                  </a:lnTo>
                  <a:lnTo>
                    <a:pt x="111" y="985"/>
                  </a:lnTo>
                  <a:lnTo>
                    <a:pt x="113" y="985"/>
                  </a:lnTo>
                  <a:lnTo>
                    <a:pt x="115" y="990"/>
                  </a:lnTo>
                  <a:lnTo>
                    <a:pt x="113" y="990"/>
                  </a:lnTo>
                  <a:lnTo>
                    <a:pt x="111" y="990"/>
                  </a:lnTo>
                  <a:lnTo>
                    <a:pt x="108" y="990"/>
                  </a:lnTo>
                  <a:lnTo>
                    <a:pt x="105" y="994"/>
                  </a:lnTo>
                  <a:lnTo>
                    <a:pt x="108" y="995"/>
                  </a:lnTo>
                  <a:lnTo>
                    <a:pt x="113" y="999"/>
                  </a:lnTo>
                  <a:lnTo>
                    <a:pt x="111" y="1001"/>
                  </a:lnTo>
                  <a:lnTo>
                    <a:pt x="108" y="999"/>
                  </a:lnTo>
                  <a:lnTo>
                    <a:pt x="105" y="999"/>
                  </a:lnTo>
                  <a:lnTo>
                    <a:pt x="100" y="999"/>
                  </a:lnTo>
                  <a:lnTo>
                    <a:pt x="99" y="999"/>
                  </a:lnTo>
                  <a:lnTo>
                    <a:pt x="91" y="999"/>
                  </a:lnTo>
                  <a:lnTo>
                    <a:pt x="89" y="994"/>
                  </a:lnTo>
                  <a:lnTo>
                    <a:pt x="91" y="994"/>
                  </a:lnTo>
                  <a:lnTo>
                    <a:pt x="94" y="991"/>
                  </a:lnTo>
                  <a:lnTo>
                    <a:pt x="94" y="990"/>
                  </a:lnTo>
                  <a:lnTo>
                    <a:pt x="91" y="987"/>
                  </a:lnTo>
                  <a:lnTo>
                    <a:pt x="89" y="991"/>
                  </a:lnTo>
                  <a:lnTo>
                    <a:pt x="86" y="995"/>
                  </a:lnTo>
                  <a:lnTo>
                    <a:pt x="86" y="999"/>
                  </a:lnTo>
                  <a:lnTo>
                    <a:pt x="86" y="1003"/>
                  </a:lnTo>
                  <a:lnTo>
                    <a:pt x="86" y="1005"/>
                  </a:lnTo>
                  <a:lnTo>
                    <a:pt x="89" y="1005"/>
                  </a:lnTo>
                  <a:lnTo>
                    <a:pt x="91" y="1003"/>
                  </a:lnTo>
                  <a:lnTo>
                    <a:pt x="94" y="1003"/>
                  </a:lnTo>
                  <a:lnTo>
                    <a:pt x="96" y="1003"/>
                  </a:lnTo>
                  <a:lnTo>
                    <a:pt x="100" y="1003"/>
                  </a:lnTo>
                  <a:lnTo>
                    <a:pt x="103" y="1005"/>
                  </a:lnTo>
                  <a:lnTo>
                    <a:pt x="100" y="1005"/>
                  </a:lnTo>
                  <a:lnTo>
                    <a:pt x="99" y="1005"/>
                  </a:lnTo>
                  <a:lnTo>
                    <a:pt x="96" y="1007"/>
                  </a:lnTo>
                  <a:lnTo>
                    <a:pt x="94" y="1007"/>
                  </a:lnTo>
                  <a:lnTo>
                    <a:pt x="91" y="1007"/>
                  </a:lnTo>
                  <a:lnTo>
                    <a:pt x="89" y="1012"/>
                  </a:lnTo>
                  <a:lnTo>
                    <a:pt x="86" y="1016"/>
                  </a:lnTo>
                  <a:lnTo>
                    <a:pt x="86" y="1021"/>
                  </a:lnTo>
                  <a:lnTo>
                    <a:pt x="89" y="1021"/>
                  </a:lnTo>
                  <a:lnTo>
                    <a:pt x="91" y="1019"/>
                  </a:lnTo>
                  <a:lnTo>
                    <a:pt x="96" y="1016"/>
                  </a:lnTo>
                  <a:lnTo>
                    <a:pt x="99" y="1016"/>
                  </a:lnTo>
                  <a:lnTo>
                    <a:pt x="100" y="1014"/>
                  </a:lnTo>
                  <a:lnTo>
                    <a:pt x="103" y="1014"/>
                  </a:lnTo>
                  <a:lnTo>
                    <a:pt x="105" y="1012"/>
                  </a:lnTo>
                  <a:lnTo>
                    <a:pt x="108" y="1011"/>
                  </a:lnTo>
                  <a:lnTo>
                    <a:pt x="111" y="1011"/>
                  </a:lnTo>
                  <a:lnTo>
                    <a:pt x="115" y="1012"/>
                  </a:lnTo>
                  <a:lnTo>
                    <a:pt x="117" y="1012"/>
                  </a:lnTo>
                  <a:lnTo>
                    <a:pt x="119" y="1012"/>
                  </a:lnTo>
                  <a:lnTo>
                    <a:pt x="121" y="1012"/>
                  </a:lnTo>
                  <a:lnTo>
                    <a:pt x="124" y="1012"/>
                  </a:lnTo>
                  <a:lnTo>
                    <a:pt x="127" y="1011"/>
                  </a:lnTo>
                  <a:lnTo>
                    <a:pt x="129" y="1011"/>
                  </a:lnTo>
                  <a:lnTo>
                    <a:pt x="132" y="1011"/>
                  </a:lnTo>
                  <a:lnTo>
                    <a:pt x="134" y="1012"/>
                  </a:lnTo>
                  <a:lnTo>
                    <a:pt x="137" y="1012"/>
                  </a:lnTo>
                  <a:lnTo>
                    <a:pt x="140" y="1014"/>
                  </a:lnTo>
                  <a:lnTo>
                    <a:pt x="141" y="1014"/>
                  </a:lnTo>
                  <a:lnTo>
                    <a:pt x="141" y="1012"/>
                  </a:lnTo>
                  <a:lnTo>
                    <a:pt x="143" y="1011"/>
                  </a:lnTo>
                  <a:lnTo>
                    <a:pt x="146" y="1007"/>
                  </a:lnTo>
                  <a:lnTo>
                    <a:pt x="146" y="1005"/>
                  </a:lnTo>
                  <a:lnTo>
                    <a:pt x="146" y="1003"/>
                  </a:lnTo>
                  <a:lnTo>
                    <a:pt x="149" y="1001"/>
                  </a:lnTo>
                  <a:lnTo>
                    <a:pt x="152" y="1001"/>
                  </a:lnTo>
                  <a:lnTo>
                    <a:pt x="152" y="1003"/>
                  </a:lnTo>
                  <a:lnTo>
                    <a:pt x="152" y="1005"/>
                  </a:lnTo>
                  <a:lnTo>
                    <a:pt x="154" y="1007"/>
                  </a:lnTo>
                  <a:lnTo>
                    <a:pt x="154" y="1011"/>
                  </a:lnTo>
                  <a:lnTo>
                    <a:pt x="156" y="1014"/>
                  </a:lnTo>
                  <a:lnTo>
                    <a:pt x="159" y="1016"/>
                  </a:lnTo>
                  <a:lnTo>
                    <a:pt x="163" y="1019"/>
                  </a:lnTo>
                  <a:lnTo>
                    <a:pt x="165" y="1016"/>
                  </a:lnTo>
                  <a:lnTo>
                    <a:pt x="169" y="1016"/>
                  </a:lnTo>
                  <a:lnTo>
                    <a:pt x="171" y="1014"/>
                  </a:lnTo>
                  <a:lnTo>
                    <a:pt x="173" y="1014"/>
                  </a:lnTo>
                  <a:lnTo>
                    <a:pt x="175" y="1014"/>
                  </a:lnTo>
                  <a:lnTo>
                    <a:pt x="181" y="1016"/>
                  </a:lnTo>
                  <a:lnTo>
                    <a:pt x="183" y="1019"/>
                  </a:lnTo>
                  <a:lnTo>
                    <a:pt x="186" y="1021"/>
                  </a:lnTo>
                  <a:lnTo>
                    <a:pt x="191" y="1024"/>
                  </a:lnTo>
                  <a:lnTo>
                    <a:pt x="191" y="1026"/>
                  </a:lnTo>
                  <a:lnTo>
                    <a:pt x="194" y="1028"/>
                  </a:lnTo>
                  <a:lnTo>
                    <a:pt x="196" y="1030"/>
                  </a:lnTo>
                  <a:lnTo>
                    <a:pt x="202" y="1030"/>
                  </a:lnTo>
                  <a:lnTo>
                    <a:pt x="204" y="1030"/>
                  </a:lnTo>
                  <a:lnTo>
                    <a:pt x="209" y="1030"/>
                  </a:lnTo>
                  <a:lnTo>
                    <a:pt x="211" y="1030"/>
                  </a:lnTo>
                  <a:lnTo>
                    <a:pt x="214" y="1030"/>
                  </a:lnTo>
                  <a:lnTo>
                    <a:pt x="219" y="1030"/>
                  </a:lnTo>
                  <a:lnTo>
                    <a:pt x="226" y="1028"/>
                  </a:lnTo>
                  <a:lnTo>
                    <a:pt x="231" y="1033"/>
                  </a:lnTo>
                  <a:lnTo>
                    <a:pt x="234" y="1035"/>
                  </a:lnTo>
                  <a:lnTo>
                    <a:pt x="238" y="1038"/>
                  </a:lnTo>
                  <a:lnTo>
                    <a:pt x="243" y="1038"/>
                  </a:lnTo>
                  <a:lnTo>
                    <a:pt x="246" y="1040"/>
                  </a:lnTo>
                  <a:lnTo>
                    <a:pt x="253" y="1043"/>
                  </a:lnTo>
                  <a:lnTo>
                    <a:pt x="256" y="1047"/>
                  </a:lnTo>
                  <a:lnTo>
                    <a:pt x="261" y="1051"/>
                  </a:lnTo>
                  <a:lnTo>
                    <a:pt x="262" y="1053"/>
                  </a:lnTo>
                  <a:lnTo>
                    <a:pt x="265" y="1055"/>
                  </a:lnTo>
                  <a:lnTo>
                    <a:pt x="269" y="1058"/>
                  </a:lnTo>
                  <a:lnTo>
                    <a:pt x="272" y="1058"/>
                  </a:lnTo>
                  <a:lnTo>
                    <a:pt x="272" y="1055"/>
                  </a:lnTo>
                  <a:lnTo>
                    <a:pt x="276" y="1055"/>
                  </a:lnTo>
                  <a:lnTo>
                    <a:pt x="281" y="1055"/>
                  </a:lnTo>
                  <a:lnTo>
                    <a:pt x="284" y="1053"/>
                  </a:lnTo>
                  <a:lnTo>
                    <a:pt x="287" y="1053"/>
                  </a:lnTo>
                  <a:lnTo>
                    <a:pt x="289" y="1053"/>
                  </a:lnTo>
                  <a:lnTo>
                    <a:pt x="291" y="1049"/>
                  </a:lnTo>
                  <a:lnTo>
                    <a:pt x="296" y="1047"/>
                  </a:lnTo>
                  <a:lnTo>
                    <a:pt x="303" y="1047"/>
                  </a:lnTo>
                  <a:lnTo>
                    <a:pt x="311" y="1047"/>
                  </a:lnTo>
                  <a:lnTo>
                    <a:pt x="315" y="1043"/>
                  </a:lnTo>
                  <a:lnTo>
                    <a:pt x="321" y="1041"/>
                  </a:lnTo>
                  <a:lnTo>
                    <a:pt x="323" y="1040"/>
                  </a:lnTo>
                  <a:lnTo>
                    <a:pt x="326" y="1038"/>
                  </a:lnTo>
                  <a:lnTo>
                    <a:pt x="327" y="1035"/>
                  </a:lnTo>
                  <a:lnTo>
                    <a:pt x="332" y="1033"/>
                  </a:lnTo>
                  <a:lnTo>
                    <a:pt x="335" y="1030"/>
                  </a:lnTo>
                  <a:lnTo>
                    <a:pt x="335" y="1028"/>
                  </a:lnTo>
                  <a:lnTo>
                    <a:pt x="338" y="1028"/>
                  </a:lnTo>
                  <a:lnTo>
                    <a:pt x="340" y="1026"/>
                  </a:lnTo>
                  <a:lnTo>
                    <a:pt x="342" y="1026"/>
                  </a:lnTo>
                  <a:lnTo>
                    <a:pt x="344" y="1024"/>
                  </a:lnTo>
                  <a:lnTo>
                    <a:pt x="346" y="1024"/>
                  </a:lnTo>
                  <a:lnTo>
                    <a:pt x="346" y="1021"/>
                  </a:lnTo>
                  <a:lnTo>
                    <a:pt x="349" y="1019"/>
                  </a:lnTo>
                  <a:lnTo>
                    <a:pt x="352" y="1019"/>
                  </a:lnTo>
                  <a:lnTo>
                    <a:pt x="352" y="1016"/>
                  </a:lnTo>
                  <a:lnTo>
                    <a:pt x="349" y="1016"/>
                  </a:lnTo>
                  <a:lnTo>
                    <a:pt x="349" y="1014"/>
                  </a:lnTo>
                  <a:lnTo>
                    <a:pt x="346" y="1014"/>
                  </a:lnTo>
                  <a:lnTo>
                    <a:pt x="346" y="1012"/>
                  </a:lnTo>
                  <a:lnTo>
                    <a:pt x="344" y="1012"/>
                  </a:lnTo>
                  <a:lnTo>
                    <a:pt x="340" y="1007"/>
                  </a:lnTo>
                  <a:lnTo>
                    <a:pt x="338" y="1005"/>
                  </a:lnTo>
                  <a:lnTo>
                    <a:pt x="335" y="1005"/>
                  </a:lnTo>
                  <a:lnTo>
                    <a:pt x="332" y="1005"/>
                  </a:lnTo>
                  <a:lnTo>
                    <a:pt x="332" y="1003"/>
                  </a:lnTo>
                  <a:lnTo>
                    <a:pt x="327" y="1001"/>
                  </a:lnTo>
                  <a:lnTo>
                    <a:pt x="327" y="995"/>
                  </a:lnTo>
                  <a:lnTo>
                    <a:pt x="327" y="994"/>
                  </a:lnTo>
                  <a:lnTo>
                    <a:pt x="327" y="991"/>
                  </a:lnTo>
                  <a:lnTo>
                    <a:pt x="327" y="987"/>
                  </a:lnTo>
                  <a:lnTo>
                    <a:pt x="326" y="982"/>
                  </a:lnTo>
                  <a:lnTo>
                    <a:pt x="326" y="980"/>
                  </a:lnTo>
                  <a:lnTo>
                    <a:pt x="323" y="975"/>
                  </a:lnTo>
                  <a:lnTo>
                    <a:pt x="323" y="974"/>
                  </a:lnTo>
                  <a:lnTo>
                    <a:pt x="323" y="971"/>
                  </a:lnTo>
                  <a:lnTo>
                    <a:pt x="321" y="965"/>
                  </a:lnTo>
                  <a:lnTo>
                    <a:pt x="321" y="963"/>
                  </a:lnTo>
                  <a:lnTo>
                    <a:pt x="323" y="963"/>
                  </a:lnTo>
                  <a:lnTo>
                    <a:pt x="323" y="961"/>
                  </a:lnTo>
                  <a:lnTo>
                    <a:pt x="326" y="961"/>
                  </a:lnTo>
                  <a:lnTo>
                    <a:pt x="327" y="961"/>
                  </a:lnTo>
                  <a:lnTo>
                    <a:pt x="330" y="961"/>
                  </a:lnTo>
                  <a:lnTo>
                    <a:pt x="332" y="961"/>
                  </a:lnTo>
                  <a:lnTo>
                    <a:pt x="335" y="958"/>
                  </a:lnTo>
                  <a:lnTo>
                    <a:pt x="338" y="952"/>
                  </a:lnTo>
                  <a:lnTo>
                    <a:pt x="338" y="946"/>
                  </a:lnTo>
                  <a:lnTo>
                    <a:pt x="340" y="944"/>
                  </a:lnTo>
                  <a:lnTo>
                    <a:pt x="340" y="942"/>
                  </a:lnTo>
                  <a:lnTo>
                    <a:pt x="340" y="941"/>
                  </a:lnTo>
                  <a:lnTo>
                    <a:pt x="342" y="935"/>
                  </a:lnTo>
                  <a:lnTo>
                    <a:pt x="344" y="932"/>
                  </a:lnTo>
                  <a:lnTo>
                    <a:pt x="344" y="931"/>
                  </a:lnTo>
                  <a:lnTo>
                    <a:pt x="344" y="929"/>
                  </a:lnTo>
                  <a:lnTo>
                    <a:pt x="346" y="929"/>
                  </a:lnTo>
                  <a:lnTo>
                    <a:pt x="346" y="926"/>
                  </a:lnTo>
                  <a:lnTo>
                    <a:pt x="349" y="923"/>
                  </a:lnTo>
                  <a:lnTo>
                    <a:pt x="349" y="921"/>
                  </a:lnTo>
                  <a:lnTo>
                    <a:pt x="349" y="917"/>
                  </a:lnTo>
                  <a:lnTo>
                    <a:pt x="352" y="915"/>
                  </a:lnTo>
                  <a:lnTo>
                    <a:pt x="354" y="910"/>
                  </a:lnTo>
                  <a:lnTo>
                    <a:pt x="356" y="906"/>
                  </a:lnTo>
                  <a:lnTo>
                    <a:pt x="359" y="903"/>
                  </a:lnTo>
                  <a:lnTo>
                    <a:pt x="359" y="901"/>
                  </a:lnTo>
                  <a:lnTo>
                    <a:pt x="365" y="896"/>
                  </a:lnTo>
                  <a:lnTo>
                    <a:pt x="365" y="894"/>
                  </a:lnTo>
                  <a:lnTo>
                    <a:pt x="367" y="894"/>
                  </a:lnTo>
                  <a:lnTo>
                    <a:pt x="367" y="892"/>
                  </a:lnTo>
                  <a:lnTo>
                    <a:pt x="371" y="890"/>
                  </a:lnTo>
                  <a:lnTo>
                    <a:pt x="368" y="890"/>
                  </a:lnTo>
                  <a:lnTo>
                    <a:pt x="371" y="886"/>
                  </a:lnTo>
                  <a:lnTo>
                    <a:pt x="373" y="885"/>
                  </a:lnTo>
                  <a:lnTo>
                    <a:pt x="373" y="883"/>
                  </a:lnTo>
                  <a:lnTo>
                    <a:pt x="376" y="880"/>
                  </a:lnTo>
                  <a:lnTo>
                    <a:pt x="378" y="879"/>
                  </a:lnTo>
                  <a:lnTo>
                    <a:pt x="381" y="879"/>
                  </a:lnTo>
                  <a:lnTo>
                    <a:pt x="384" y="877"/>
                  </a:lnTo>
                  <a:lnTo>
                    <a:pt x="389" y="873"/>
                  </a:lnTo>
                  <a:lnTo>
                    <a:pt x="391" y="871"/>
                  </a:lnTo>
                  <a:lnTo>
                    <a:pt x="392" y="871"/>
                  </a:lnTo>
                  <a:lnTo>
                    <a:pt x="395" y="870"/>
                  </a:lnTo>
                  <a:lnTo>
                    <a:pt x="397" y="870"/>
                  </a:lnTo>
                  <a:lnTo>
                    <a:pt x="400" y="870"/>
                  </a:lnTo>
                  <a:lnTo>
                    <a:pt x="403" y="870"/>
                  </a:lnTo>
                  <a:lnTo>
                    <a:pt x="405" y="867"/>
                  </a:lnTo>
                  <a:lnTo>
                    <a:pt x="405" y="865"/>
                  </a:lnTo>
                  <a:lnTo>
                    <a:pt x="408" y="862"/>
                  </a:lnTo>
                  <a:lnTo>
                    <a:pt x="410" y="858"/>
                  </a:lnTo>
                  <a:lnTo>
                    <a:pt x="413" y="855"/>
                  </a:lnTo>
                  <a:lnTo>
                    <a:pt x="415" y="850"/>
                  </a:lnTo>
                  <a:lnTo>
                    <a:pt x="415" y="846"/>
                  </a:lnTo>
                  <a:lnTo>
                    <a:pt x="418" y="844"/>
                  </a:lnTo>
                  <a:lnTo>
                    <a:pt x="419" y="840"/>
                  </a:lnTo>
                  <a:lnTo>
                    <a:pt x="421" y="837"/>
                  </a:lnTo>
                  <a:lnTo>
                    <a:pt x="421" y="83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48" name="Freeform 49"/>
            <p:cNvSpPr>
              <a:spLocks/>
            </p:cNvSpPr>
            <p:nvPr/>
          </p:nvSpPr>
          <p:spPr bwMode="auto">
            <a:xfrm>
              <a:off x="860" y="1648"/>
              <a:ext cx="470" cy="464"/>
            </a:xfrm>
            <a:custGeom>
              <a:avLst/>
              <a:gdLst>
                <a:gd name="T0" fmla="*/ 1 w 790"/>
                <a:gd name="T1" fmla="*/ 1 h 778"/>
                <a:gd name="T2" fmla="*/ 1 w 790"/>
                <a:gd name="T3" fmla="*/ 1 h 778"/>
                <a:gd name="T4" fmla="*/ 1 w 790"/>
                <a:gd name="T5" fmla="*/ 1 h 778"/>
                <a:gd name="T6" fmla="*/ 1 w 790"/>
                <a:gd name="T7" fmla="*/ 1 h 778"/>
                <a:gd name="T8" fmla="*/ 1 w 790"/>
                <a:gd name="T9" fmla="*/ 1 h 778"/>
                <a:gd name="T10" fmla="*/ 1 w 790"/>
                <a:gd name="T11" fmla="*/ 1 h 778"/>
                <a:gd name="T12" fmla="*/ 1 w 790"/>
                <a:gd name="T13" fmla="*/ 1 h 778"/>
                <a:gd name="T14" fmla="*/ 1 w 790"/>
                <a:gd name="T15" fmla="*/ 1 h 778"/>
                <a:gd name="T16" fmla="*/ 1 w 790"/>
                <a:gd name="T17" fmla="*/ 1 h 778"/>
                <a:gd name="T18" fmla="*/ 1 w 790"/>
                <a:gd name="T19" fmla="*/ 1 h 778"/>
                <a:gd name="T20" fmla="*/ 1 w 790"/>
                <a:gd name="T21" fmla="*/ 1 h 778"/>
                <a:gd name="T22" fmla="*/ 1 w 790"/>
                <a:gd name="T23" fmla="*/ 1 h 778"/>
                <a:gd name="T24" fmla="*/ 1 w 790"/>
                <a:gd name="T25" fmla="*/ 1 h 778"/>
                <a:gd name="T26" fmla="*/ 1 w 790"/>
                <a:gd name="T27" fmla="*/ 1 h 778"/>
                <a:gd name="T28" fmla="*/ 1 w 790"/>
                <a:gd name="T29" fmla="*/ 1 h 778"/>
                <a:gd name="T30" fmla="*/ 1 w 790"/>
                <a:gd name="T31" fmla="*/ 1 h 778"/>
                <a:gd name="T32" fmla="*/ 1 w 790"/>
                <a:gd name="T33" fmla="*/ 1 h 778"/>
                <a:gd name="T34" fmla="*/ 1 w 790"/>
                <a:gd name="T35" fmla="*/ 1 h 778"/>
                <a:gd name="T36" fmla="*/ 1 w 790"/>
                <a:gd name="T37" fmla="*/ 1 h 778"/>
                <a:gd name="T38" fmla="*/ 1 w 790"/>
                <a:gd name="T39" fmla="*/ 1 h 778"/>
                <a:gd name="T40" fmla="*/ 1 w 790"/>
                <a:gd name="T41" fmla="*/ 1 h 778"/>
                <a:gd name="T42" fmla="*/ 1 w 790"/>
                <a:gd name="T43" fmla="*/ 1 h 778"/>
                <a:gd name="T44" fmla="*/ 1 w 790"/>
                <a:gd name="T45" fmla="*/ 1 h 778"/>
                <a:gd name="T46" fmla="*/ 1 w 790"/>
                <a:gd name="T47" fmla="*/ 1 h 778"/>
                <a:gd name="T48" fmla="*/ 1 w 790"/>
                <a:gd name="T49" fmla="*/ 1 h 778"/>
                <a:gd name="T50" fmla="*/ 1 w 790"/>
                <a:gd name="T51" fmla="*/ 1 h 778"/>
                <a:gd name="T52" fmla="*/ 1 w 790"/>
                <a:gd name="T53" fmla="*/ 1 h 778"/>
                <a:gd name="T54" fmla="*/ 1 w 790"/>
                <a:gd name="T55" fmla="*/ 1 h 778"/>
                <a:gd name="T56" fmla="*/ 1 w 790"/>
                <a:gd name="T57" fmla="*/ 1 h 778"/>
                <a:gd name="T58" fmla="*/ 1 w 790"/>
                <a:gd name="T59" fmla="*/ 1 h 778"/>
                <a:gd name="T60" fmla="*/ 1 w 790"/>
                <a:gd name="T61" fmla="*/ 1 h 778"/>
                <a:gd name="T62" fmla="*/ 1 w 790"/>
                <a:gd name="T63" fmla="*/ 1 h 778"/>
                <a:gd name="T64" fmla="*/ 1 w 790"/>
                <a:gd name="T65" fmla="*/ 1 h 778"/>
                <a:gd name="T66" fmla="*/ 1 w 790"/>
                <a:gd name="T67" fmla="*/ 1 h 778"/>
                <a:gd name="T68" fmla="*/ 1 w 790"/>
                <a:gd name="T69" fmla="*/ 1 h 778"/>
                <a:gd name="T70" fmla="*/ 1 w 790"/>
                <a:gd name="T71" fmla="*/ 1 h 778"/>
                <a:gd name="T72" fmla="*/ 1 w 790"/>
                <a:gd name="T73" fmla="*/ 1 h 778"/>
                <a:gd name="T74" fmla="*/ 1 w 790"/>
                <a:gd name="T75" fmla="*/ 1 h 778"/>
                <a:gd name="T76" fmla="*/ 1 w 790"/>
                <a:gd name="T77" fmla="*/ 1 h 778"/>
                <a:gd name="T78" fmla="*/ 1 w 790"/>
                <a:gd name="T79" fmla="*/ 1 h 778"/>
                <a:gd name="T80" fmla="*/ 1 w 790"/>
                <a:gd name="T81" fmla="*/ 1 h 778"/>
                <a:gd name="T82" fmla="*/ 1 w 790"/>
                <a:gd name="T83" fmla="*/ 1 h 778"/>
                <a:gd name="T84" fmla="*/ 1 w 790"/>
                <a:gd name="T85" fmla="*/ 1 h 778"/>
                <a:gd name="T86" fmla="*/ 1 w 790"/>
                <a:gd name="T87" fmla="*/ 1 h 778"/>
                <a:gd name="T88" fmla="*/ 1 w 790"/>
                <a:gd name="T89" fmla="*/ 1 h 778"/>
                <a:gd name="T90" fmla="*/ 1 w 790"/>
                <a:gd name="T91" fmla="*/ 1 h 778"/>
                <a:gd name="T92" fmla="*/ 1 w 790"/>
                <a:gd name="T93" fmla="*/ 1 h 778"/>
                <a:gd name="T94" fmla="*/ 1 w 790"/>
                <a:gd name="T95" fmla="*/ 1 h 778"/>
                <a:gd name="T96" fmla="*/ 1 w 790"/>
                <a:gd name="T97" fmla="*/ 1 h 778"/>
                <a:gd name="T98" fmla="*/ 1 w 790"/>
                <a:gd name="T99" fmla="*/ 1 h 778"/>
                <a:gd name="T100" fmla="*/ 1 w 790"/>
                <a:gd name="T101" fmla="*/ 1 h 778"/>
                <a:gd name="T102" fmla="*/ 1 w 790"/>
                <a:gd name="T103" fmla="*/ 1 h 778"/>
                <a:gd name="T104" fmla="*/ 1 w 790"/>
                <a:gd name="T105" fmla="*/ 1 h 778"/>
                <a:gd name="T106" fmla="*/ 1 w 790"/>
                <a:gd name="T107" fmla="*/ 1 h 778"/>
                <a:gd name="T108" fmla="*/ 1 w 790"/>
                <a:gd name="T109" fmla="*/ 1 h 778"/>
                <a:gd name="T110" fmla="*/ 1 w 790"/>
                <a:gd name="T111" fmla="*/ 1 h 778"/>
                <a:gd name="T112" fmla="*/ 1 w 790"/>
                <a:gd name="T113" fmla="*/ 1 h 778"/>
                <a:gd name="T114" fmla="*/ 1 w 790"/>
                <a:gd name="T115" fmla="*/ 1 h 778"/>
                <a:gd name="T116" fmla="*/ 1 w 790"/>
                <a:gd name="T117" fmla="*/ 1 h 778"/>
                <a:gd name="T118" fmla="*/ 1 w 790"/>
                <a:gd name="T119" fmla="*/ 1 h 7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0"/>
                <a:gd name="T181" fmla="*/ 0 h 778"/>
                <a:gd name="T182" fmla="*/ 790 w 790"/>
                <a:gd name="T183" fmla="*/ 778 h 7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0" h="778">
                  <a:moveTo>
                    <a:pt x="143" y="498"/>
                  </a:moveTo>
                  <a:lnTo>
                    <a:pt x="141" y="500"/>
                  </a:lnTo>
                  <a:lnTo>
                    <a:pt x="138" y="507"/>
                  </a:lnTo>
                  <a:lnTo>
                    <a:pt x="138" y="516"/>
                  </a:lnTo>
                  <a:lnTo>
                    <a:pt x="141" y="521"/>
                  </a:lnTo>
                  <a:lnTo>
                    <a:pt x="141" y="529"/>
                  </a:lnTo>
                  <a:lnTo>
                    <a:pt x="141" y="537"/>
                  </a:lnTo>
                  <a:lnTo>
                    <a:pt x="143" y="539"/>
                  </a:lnTo>
                  <a:lnTo>
                    <a:pt x="146" y="542"/>
                  </a:lnTo>
                  <a:lnTo>
                    <a:pt x="146" y="546"/>
                  </a:lnTo>
                  <a:lnTo>
                    <a:pt x="147" y="550"/>
                  </a:lnTo>
                  <a:lnTo>
                    <a:pt x="150" y="552"/>
                  </a:lnTo>
                  <a:lnTo>
                    <a:pt x="150" y="553"/>
                  </a:lnTo>
                  <a:lnTo>
                    <a:pt x="152" y="556"/>
                  </a:lnTo>
                  <a:lnTo>
                    <a:pt x="150" y="561"/>
                  </a:lnTo>
                  <a:lnTo>
                    <a:pt x="147" y="561"/>
                  </a:lnTo>
                  <a:lnTo>
                    <a:pt x="146" y="563"/>
                  </a:lnTo>
                  <a:lnTo>
                    <a:pt x="146" y="566"/>
                  </a:lnTo>
                  <a:lnTo>
                    <a:pt x="150" y="566"/>
                  </a:lnTo>
                  <a:lnTo>
                    <a:pt x="152" y="568"/>
                  </a:lnTo>
                  <a:lnTo>
                    <a:pt x="157" y="577"/>
                  </a:lnTo>
                  <a:lnTo>
                    <a:pt x="157" y="579"/>
                  </a:lnTo>
                  <a:lnTo>
                    <a:pt x="157" y="583"/>
                  </a:lnTo>
                  <a:lnTo>
                    <a:pt x="155" y="583"/>
                  </a:lnTo>
                  <a:lnTo>
                    <a:pt x="152" y="588"/>
                  </a:lnTo>
                  <a:lnTo>
                    <a:pt x="150" y="589"/>
                  </a:lnTo>
                  <a:lnTo>
                    <a:pt x="147" y="594"/>
                  </a:lnTo>
                  <a:lnTo>
                    <a:pt x="146" y="597"/>
                  </a:lnTo>
                  <a:lnTo>
                    <a:pt x="143" y="599"/>
                  </a:lnTo>
                  <a:lnTo>
                    <a:pt x="146" y="601"/>
                  </a:lnTo>
                  <a:lnTo>
                    <a:pt x="147" y="601"/>
                  </a:lnTo>
                  <a:lnTo>
                    <a:pt x="152" y="599"/>
                  </a:lnTo>
                  <a:lnTo>
                    <a:pt x="155" y="599"/>
                  </a:lnTo>
                  <a:lnTo>
                    <a:pt x="162" y="599"/>
                  </a:lnTo>
                  <a:lnTo>
                    <a:pt x="168" y="601"/>
                  </a:lnTo>
                  <a:lnTo>
                    <a:pt x="170" y="603"/>
                  </a:lnTo>
                  <a:lnTo>
                    <a:pt x="171" y="606"/>
                  </a:lnTo>
                  <a:lnTo>
                    <a:pt x="174" y="609"/>
                  </a:lnTo>
                  <a:lnTo>
                    <a:pt x="177" y="615"/>
                  </a:lnTo>
                  <a:lnTo>
                    <a:pt x="184" y="612"/>
                  </a:lnTo>
                  <a:lnTo>
                    <a:pt x="192" y="612"/>
                  </a:lnTo>
                  <a:lnTo>
                    <a:pt x="197" y="611"/>
                  </a:lnTo>
                  <a:lnTo>
                    <a:pt x="200" y="611"/>
                  </a:lnTo>
                  <a:lnTo>
                    <a:pt x="206" y="611"/>
                  </a:lnTo>
                  <a:lnTo>
                    <a:pt x="208" y="611"/>
                  </a:lnTo>
                  <a:lnTo>
                    <a:pt x="210" y="609"/>
                  </a:lnTo>
                  <a:lnTo>
                    <a:pt x="216" y="611"/>
                  </a:lnTo>
                  <a:lnTo>
                    <a:pt x="216" y="615"/>
                  </a:lnTo>
                  <a:lnTo>
                    <a:pt x="216" y="620"/>
                  </a:lnTo>
                  <a:lnTo>
                    <a:pt x="212" y="624"/>
                  </a:lnTo>
                  <a:lnTo>
                    <a:pt x="212" y="628"/>
                  </a:lnTo>
                  <a:lnTo>
                    <a:pt x="216" y="632"/>
                  </a:lnTo>
                  <a:lnTo>
                    <a:pt x="216" y="636"/>
                  </a:lnTo>
                  <a:lnTo>
                    <a:pt x="218" y="639"/>
                  </a:lnTo>
                  <a:lnTo>
                    <a:pt x="218" y="645"/>
                  </a:lnTo>
                  <a:lnTo>
                    <a:pt x="220" y="648"/>
                  </a:lnTo>
                  <a:lnTo>
                    <a:pt x="220" y="649"/>
                  </a:lnTo>
                  <a:lnTo>
                    <a:pt x="220" y="651"/>
                  </a:lnTo>
                  <a:lnTo>
                    <a:pt x="223" y="651"/>
                  </a:lnTo>
                  <a:lnTo>
                    <a:pt x="223" y="654"/>
                  </a:lnTo>
                  <a:lnTo>
                    <a:pt x="225" y="654"/>
                  </a:lnTo>
                  <a:lnTo>
                    <a:pt x="225" y="657"/>
                  </a:lnTo>
                  <a:lnTo>
                    <a:pt x="227" y="657"/>
                  </a:lnTo>
                  <a:lnTo>
                    <a:pt x="230" y="657"/>
                  </a:lnTo>
                  <a:lnTo>
                    <a:pt x="233" y="657"/>
                  </a:lnTo>
                  <a:lnTo>
                    <a:pt x="235" y="657"/>
                  </a:lnTo>
                  <a:lnTo>
                    <a:pt x="240" y="657"/>
                  </a:lnTo>
                  <a:lnTo>
                    <a:pt x="243" y="658"/>
                  </a:lnTo>
                  <a:lnTo>
                    <a:pt x="246" y="658"/>
                  </a:lnTo>
                  <a:lnTo>
                    <a:pt x="246" y="661"/>
                  </a:lnTo>
                  <a:lnTo>
                    <a:pt x="246" y="662"/>
                  </a:lnTo>
                  <a:lnTo>
                    <a:pt x="246" y="664"/>
                  </a:lnTo>
                  <a:lnTo>
                    <a:pt x="246" y="668"/>
                  </a:lnTo>
                  <a:lnTo>
                    <a:pt x="243" y="668"/>
                  </a:lnTo>
                  <a:lnTo>
                    <a:pt x="243" y="670"/>
                  </a:lnTo>
                  <a:lnTo>
                    <a:pt x="243" y="671"/>
                  </a:lnTo>
                  <a:lnTo>
                    <a:pt x="243" y="678"/>
                  </a:lnTo>
                  <a:lnTo>
                    <a:pt x="243" y="681"/>
                  </a:lnTo>
                  <a:lnTo>
                    <a:pt x="243" y="686"/>
                  </a:lnTo>
                  <a:lnTo>
                    <a:pt x="240" y="691"/>
                  </a:lnTo>
                  <a:lnTo>
                    <a:pt x="240" y="694"/>
                  </a:lnTo>
                  <a:lnTo>
                    <a:pt x="240" y="697"/>
                  </a:lnTo>
                  <a:lnTo>
                    <a:pt x="243" y="704"/>
                  </a:lnTo>
                  <a:lnTo>
                    <a:pt x="246" y="707"/>
                  </a:lnTo>
                  <a:lnTo>
                    <a:pt x="246" y="709"/>
                  </a:lnTo>
                  <a:lnTo>
                    <a:pt x="246" y="710"/>
                  </a:lnTo>
                  <a:lnTo>
                    <a:pt x="246" y="712"/>
                  </a:lnTo>
                  <a:lnTo>
                    <a:pt x="246" y="714"/>
                  </a:lnTo>
                  <a:lnTo>
                    <a:pt x="249" y="720"/>
                  </a:lnTo>
                  <a:lnTo>
                    <a:pt x="249" y="721"/>
                  </a:lnTo>
                  <a:lnTo>
                    <a:pt x="246" y="723"/>
                  </a:lnTo>
                  <a:lnTo>
                    <a:pt x="246" y="729"/>
                  </a:lnTo>
                  <a:lnTo>
                    <a:pt x="246" y="731"/>
                  </a:lnTo>
                  <a:lnTo>
                    <a:pt x="246" y="733"/>
                  </a:lnTo>
                  <a:lnTo>
                    <a:pt x="246" y="734"/>
                  </a:lnTo>
                  <a:lnTo>
                    <a:pt x="249" y="740"/>
                  </a:lnTo>
                  <a:lnTo>
                    <a:pt x="252" y="742"/>
                  </a:lnTo>
                  <a:lnTo>
                    <a:pt x="254" y="744"/>
                  </a:lnTo>
                  <a:lnTo>
                    <a:pt x="257" y="746"/>
                  </a:lnTo>
                  <a:lnTo>
                    <a:pt x="259" y="748"/>
                  </a:lnTo>
                  <a:lnTo>
                    <a:pt x="262" y="752"/>
                  </a:lnTo>
                  <a:lnTo>
                    <a:pt x="262" y="756"/>
                  </a:lnTo>
                  <a:lnTo>
                    <a:pt x="262" y="758"/>
                  </a:lnTo>
                  <a:lnTo>
                    <a:pt x="262" y="759"/>
                  </a:lnTo>
                  <a:lnTo>
                    <a:pt x="264" y="765"/>
                  </a:lnTo>
                  <a:lnTo>
                    <a:pt x="266" y="769"/>
                  </a:lnTo>
                  <a:lnTo>
                    <a:pt x="268" y="769"/>
                  </a:lnTo>
                  <a:lnTo>
                    <a:pt x="271" y="769"/>
                  </a:lnTo>
                  <a:lnTo>
                    <a:pt x="273" y="771"/>
                  </a:lnTo>
                  <a:lnTo>
                    <a:pt x="273" y="773"/>
                  </a:lnTo>
                  <a:lnTo>
                    <a:pt x="279" y="773"/>
                  </a:lnTo>
                  <a:lnTo>
                    <a:pt x="281" y="773"/>
                  </a:lnTo>
                  <a:lnTo>
                    <a:pt x="284" y="773"/>
                  </a:lnTo>
                  <a:lnTo>
                    <a:pt x="287" y="773"/>
                  </a:lnTo>
                  <a:lnTo>
                    <a:pt x="293" y="773"/>
                  </a:lnTo>
                  <a:lnTo>
                    <a:pt x="297" y="773"/>
                  </a:lnTo>
                  <a:lnTo>
                    <a:pt x="298" y="773"/>
                  </a:lnTo>
                  <a:lnTo>
                    <a:pt x="300" y="773"/>
                  </a:lnTo>
                  <a:lnTo>
                    <a:pt x="303" y="773"/>
                  </a:lnTo>
                  <a:lnTo>
                    <a:pt x="306" y="773"/>
                  </a:lnTo>
                  <a:lnTo>
                    <a:pt x="306" y="771"/>
                  </a:lnTo>
                  <a:lnTo>
                    <a:pt x="308" y="769"/>
                  </a:lnTo>
                  <a:lnTo>
                    <a:pt x="310" y="767"/>
                  </a:lnTo>
                  <a:lnTo>
                    <a:pt x="313" y="767"/>
                  </a:lnTo>
                  <a:lnTo>
                    <a:pt x="316" y="765"/>
                  </a:lnTo>
                  <a:lnTo>
                    <a:pt x="318" y="765"/>
                  </a:lnTo>
                  <a:lnTo>
                    <a:pt x="321" y="765"/>
                  </a:lnTo>
                  <a:lnTo>
                    <a:pt x="323" y="765"/>
                  </a:lnTo>
                  <a:lnTo>
                    <a:pt x="325" y="765"/>
                  </a:lnTo>
                  <a:lnTo>
                    <a:pt x="327" y="763"/>
                  </a:lnTo>
                  <a:lnTo>
                    <a:pt x="328" y="763"/>
                  </a:lnTo>
                  <a:lnTo>
                    <a:pt x="335" y="759"/>
                  </a:lnTo>
                  <a:lnTo>
                    <a:pt x="336" y="763"/>
                  </a:lnTo>
                  <a:lnTo>
                    <a:pt x="339" y="763"/>
                  </a:lnTo>
                  <a:lnTo>
                    <a:pt x="339" y="759"/>
                  </a:lnTo>
                  <a:lnTo>
                    <a:pt x="341" y="759"/>
                  </a:lnTo>
                  <a:lnTo>
                    <a:pt x="341" y="763"/>
                  </a:lnTo>
                  <a:lnTo>
                    <a:pt x="341" y="765"/>
                  </a:lnTo>
                  <a:lnTo>
                    <a:pt x="343" y="765"/>
                  </a:lnTo>
                  <a:lnTo>
                    <a:pt x="346" y="767"/>
                  </a:lnTo>
                  <a:lnTo>
                    <a:pt x="349" y="767"/>
                  </a:lnTo>
                  <a:lnTo>
                    <a:pt x="349" y="765"/>
                  </a:lnTo>
                  <a:lnTo>
                    <a:pt x="354" y="765"/>
                  </a:lnTo>
                  <a:lnTo>
                    <a:pt x="356" y="765"/>
                  </a:lnTo>
                  <a:lnTo>
                    <a:pt x="359" y="765"/>
                  </a:lnTo>
                  <a:lnTo>
                    <a:pt x="359" y="763"/>
                  </a:lnTo>
                  <a:lnTo>
                    <a:pt x="362" y="763"/>
                  </a:lnTo>
                  <a:lnTo>
                    <a:pt x="368" y="763"/>
                  </a:lnTo>
                  <a:lnTo>
                    <a:pt x="371" y="765"/>
                  </a:lnTo>
                  <a:lnTo>
                    <a:pt x="373" y="763"/>
                  </a:lnTo>
                  <a:lnTo>
                    <a:pt x="371" y="763"/>
                  </a:lnTo>
                  <a:lnTo>
                    <a:pt x="371" y="759"/>
                  </a:lnTo>
                  <a:lnTo>
                    <a:pt x="371" y="758"/>
                  </a:lnTo>
                  <a:lnTo>
                    <a:pt x="371" y="753"/>
                  </a:lnTo>
                  <a:lnTo>
                    <a:pt x="371" y="752"/>
                  </a:lnTo>
                  <a:lnTo>
                    <a:pt x="368" y="744"/>
                  </a:lnTo>
                  <a:lnTo>
                    <a:pt x="371" y="740"/>
                  </a:lnTo>
                  <a:lnTo>
                    <a:pt x="371" y="734"/>
                  </a:lnTo>
                  <a:lnTo>
                    <a:pt x="371" y="733"/>
                  </a:lnTo>
                  <a:lnTo>
                    <a:pt x="368" y="729"/>
                  </a:lnTo>
                  <a:lnTo>
                    <a:pt x="371" y="729"/>
                  </a:lnTo>
                  <a:lnTo>
                    <a:pt x="371" y="726"/>
                  </a:lnTo>
                  <a:lnTo>
                    <a:pt x="371" y="723"/>
                  </a:lnTo>
                  <a:lnTo>
                    <a:pt x="371" y="721"/>
                  </a:lnTo>
                  <a:lnTo>
                    <a:pt x="368" y="717"/>
                  </a:lnTo>
                  <a:lnTo>
                    <a:pt x="368" y="714"/>
                  </a:lnTo>
                  <a:lnTo>
                    <a:pt x="371" y="714"/>
                  </a:lnTo>
                  <a:lnTo>
                    <a:pt x="375" y="714"/>
                  </a:lnTo>
                  <a:lnTo>
                    <a:pt x="378" y="717"/>
                  </a:lnTo>
                  <a:lnTo>
                    <a:pt x="381" y="717"/>
                  </a:lnTo>
                  <a:lnTo>
                    <a:pt x="382" y="717"/>
                  </a:lnTo>
                  <a:lnTo>
                    <a:pt x="382" y="720"/>
                  </a:lnTo>
                  <a:lnTo>
                    <a:pt x="386" y="720"/>
                  </a:lnTo>
                  <a:lnTo>
                    <a:pt x="386" y="721"/>
                  </a:lnTo>
                  <a:lnTo>
                    <a:pt x="386" y="723"/>
                  </a:lnTo>
                  <a:lnTo>
                    <a:pt x="387" y="723"/>
                  </a:lnTo>
                  <a:lnTo>
                    <a:pt x="389" y="726"/>
                  </a:lnTo>
                  <a:lnTo>
                    <a:pt x="389" y="729"/>
                  </a:lnTo>
                  <a:lnTo>
                    <a:pt x="393" y="729"/>
                  </a:lnTo>
                  <a:lnTo>
                    <a:pt x="398" y="729"/>
                  </a:lnTo>
                  <a:lnTo>
                    <a:pt x="398" y="731"/>
                  </a:lnTo>
                  <a:lnTo>
                    <a:pt x="400" y="731"/>
                  </a:lnTo>
                  <a:lnTo>
                    <a:pt x="404" y="729"/>
                  </a:lnTo>
                  <a:lnTo>
                    <a:pt x="406" y="726"/>
                  </a:lnTo>
                  <a:lnTo>
                    <a:pt x="409" y="726"/>
                  </a:lnTo>
                  <a:lnTo>
                    <a:pt x="413" y="723"/>
                  </a:lnTo>
                  <a:lnTo>
                    <a:pt x="414" y="723"/>
                  </a:lnTo>
                  <a:lnTo>
                    <a:pt x="416" y="726"/>
                  </a:lnTo>
                  <a:lnTo>
                    <a:pt x="419" y="726"/>
                  </a:lnTo>
                  <a:lnTo>
                    <a:pt x="422" y="729"/>
                  </a:lnTo>
                  <a:lnTo>
                    <a:pt x="422" y="731"/>
                  </a:lnTo>
                  <a:lnTo>
                    <a:pt x="425" y="731"/>
                  </a:lnTo>
                  <a:lnTo>
                    <a:pt x="427" y="733"/>
                  </a:lnTo>
                  <a:lnTo>
                    <a:pt x="425" y="737"/>
                  </a:lnTo>
                  <a:lnTo>
                    <a:pt x="425" y="740"/>
                  </a:lnTo>
                  <a:lnTo>
                    <a:pt x="422" y="742"/>
                  </a:lnTo>
                  <a:lnTo>
                    <a:pt x="425" y="744"/>
                  </a:lnTo>
                  <a:lnTo>
                    <a:pt x="427" y="744"/>
                  </a:lnTo>
                  <a:lnTo>
                    <a:pt x="429" y="744"/>
                  </a:lnTo>
                  <a:lnTo>
                    <a:pt x="432" y="746"/>
                  </a:lnTo>
                  <a:lnTo>
                    <a:pt x="429" y="752"/>
                  </a:lnTo>
                  <a:lnTo>
                    <a:pt x="432" y="752"/>
                  </a:lnTo>
                  <a:lnTo>
                    <a:pt x="432" y="753"/>
                  </a:lnTo>
                  <a:lnTo>
                    <a:pt x="432" y="759"/>
                  </a:lnTo>
                  <a:lnTo>
                    <a:pt x="437" y="763"/>
                  </a:lnTo>
                  <a:lnTo>
                    <a:pt x="437" y="767"/>
                  </a:lnTo>
                  <a:lnTo>
                    <a:pt x="437" y="769"/>
                  </a:lnTo>
                  <a:lnTo>
                    <a:pt x="437" y="773"/>
                  </a:lnTo>
                  <a:lnTo>
                    <a:pt x="439" y="777"/>
                  </a:lnTo>
                  <a:lnTo>
                    <a:pt x="443" y="777"/>
                  </a:lnTo>
                  <a:lnTo>
                    <a:pt x="446" y="777"/>
                  </a:lnTo>
                  <a:lnTo>
                    <a:pt x="449" y="777"/>
                  </a:lnTo>
                  <a:lnTo>
                    <a:pt x="452" y="777"/>
                  </a:lnTo>
                  <a:lnTo>
                    <a:pt x="456" y="777"/>
                  </a:lnTo>
                  <a:lnTo>
                    <a:pt x="460" y="773"/>
                  </a:lnTo>
                  <a:lnTo>
                    <a:pt x="460" y="769"/>
                  </a:lnTo>
                  <a:lnTo>
                    <a:pt x="462" y="765"/>
                  </a:lnTo>
                  <a:lnTo>
                    <a:pt x="467" y="763"/>
                  </a:lnTo>
                  <a:lnTo>
                    <a:pt x="473" y="763"/>
                  </a:lnTo>
                  <a:lnTo>
                    <a:pt x="475" y="763"/>
                  </a:lnTo>
                  <a:lnTo>
                    <a:pt x="478" y="763"/>
                  </a:lnTo>
                  <a:lnTo>
                    <a:pt x="479" y="759"/>
                  </a:lnTo>
                  <a:lnTo>
                    <a:pt x="481" y="758"/>
                  </a:lnTo>
                  <a:lnTo>
                    <a:pt x="481" y="756"/>
                  </a:lnTo>
                  <a:lnTo>
                    <a:pt x="484" y="753"/>
                  </a:lnTo>
                  <a:lnTo>
                    <a:pt x="484" y="752"/>
                  </a:lnTo>
                  <a:lnTo>
                    <a:pt x="487" y="752"/>
                  </a:lnTo>
                  <a:lnTo>
                    <a:pt x="489" y="752"/>
                  </a:lnTo>
                  <a:lnTo>
                    <a:pt x="491" y="748"/>
                  </a:lnTo>
                  <a:lnTo>
                    <a:pt x="491" y="746"/>
                  </a:lnTo>
                  <a:lnTo>
                    <a:pt x="489" y="744"/>
                  </a:lnTo>
                  <a:lnTo>
                    <a:pt x="489" y="742"/>
                  </a:lnTo>
                  <a:lnTo>
                    <a:pt x="491" y="740"/>
                  </a:lnTo>
                  <a:lnTo>
                    <a:pt x="491" y="737"/>
                  </a:lnTo>
                  <a:lnTo>
                    <a:pt x="491" y="734"/>
                  </a:lnTo>
                  <a:lnTo>
                    <a:pt x="491" y="733"/>
                  </a:lnTo>
                  <a:lnTo>
                    <a:pt x="494" y="733"/>
                  </a:lnTo>
                  <a:lnTo>
                    <a:pt x="500" y="733"/>
                  </a:lnTo>
                  <a:lnTo>
                    <a:pt x="502" y="731"/>
                  </a:lnTo>
                  <a:lnTo>
                    <a:pt x="504" y="731"/>
                  </a:lnTo>
                  <a:lnTo>
                    <a:pt x="506" y="729"/>
                  </a:lnTo>
                  <a:lnTo>
                    <a:pt x="509" y="729"/>
                  </a:lnTo>
                  <a:lnTo>
                    <a:pt x="511" y="729"/>
                  </a:lnTo>
                  <a:lnTo>
                    <a:pt x="514" y="726"/>
                  </a:lnTo>
                  <a:lnTo>
                    <a:pt x="516" y="723"/>
                  </a:lnTo>
                  <a:lnTo>
                    <a:pt x="516" y="720"/>
                  </a:lnTo>
                  <a:lnTo>
                    <a:pt x="519" y="720"/>
                  </a:lnTo>
                  <a:lnTo>
                    <a:pt x="521" y="720"/>
                  </a:lnTo>
                  <a:lnTo>
                    <a:pt x="523" y="720"/>
                  </a:lnTo>
                  <a:lnTo>
                    <a:pt x="525" y="720"/>
                  </a:lnTo>
                  <a:lnTo>
                    <a:pt x="529" y="720"/>
                  </a:lnTo>
                  <a:lnTo>
                    <a:pt x="531" y="717"/>
                  </a:lnTo>
                  <a:lnTo>
                    <a:pt x="535" y="717"/>
                  </a:lnTo>
                  <a:lnTo>
                    <a:pt x="541" y="717"/>
                  </a:lnTo>
                  <a:lnTo>
                    <a:pt x="543" y="714"/>
                  </a:lnTo>
                  <a:lnTo>
                    <a:pt x="546" y="714"/>
                  </a:lnTo>
                  <a:lnTo>
                    <a:pt x="548" y="714"/>
                  </a:lnTo>
                  <a:lnTo>
                    <a:pt x="551" y="714"/>
                  </a:lnTo>
                  <a:lnTo>
                    <a:pt x="554" y="714"/>
                  </a:lnTo>
                  <a:lnTo>
                    <a:pt x="554" y="717"/>
                  </a:lnTo>
                  <a:lnTo>
                    <a:pt x="555" y="717"/>
                  </a:lnTo>
                  <a:lnTo>
                    <a:pt x="555" y="720"/>
                  </a:lnTo>
                  <a:lnTo>
                    <a:pt x="555" y="721"/>
                  </a:lnTo>
                  <a:lnTo>
                    <a:pt x="557" y="721"/>
                  </a:lnTo>
                  <a:lnTo>
                    <a:pt x="560" y="723"/>
                  </a:lnTo>
                  <a:lnTo>
                    <a:pt x="562" y="723"/>
                  </a:lnTo>
                  <a:lnTo>
                    <a:pt x="565" y="723"/>
                  </a:lnTo>
                  <a:lnTo>
                    <a:pt x="568" y="726"/>
                  </a:lnTo>
                  <a:lnTo>
                    <a:pt x="570" y="726"/>
                  </a:lnTo>
                  <a:lnTo>
                    <a:pt x="573" y="726"/>
                  </a:lnTo>
                  <a:lnTo>
                    <a:pt x="574" y="726"/>
                  </a:lnTo>
                  <a:lnTo>
                    <a:pt x="578" y="726"/>
                  </a:lnTo>
                  <a:lnTo>
                    <a:pt x="579" y="723"/>
                  </a:lnTo>
                  <a:lnTo>
                    <a:pt x="581" y="721"/>
                  </a:lnTo>
                  <a:lnTo>
                    <a:pt x="581" y="717"/>
                  </a:lnTo>
                  <a:lnTo>
                    <a:pt x="584" y="714"/>
                  </a:lnTo>
                  <a:lnTo>
                    <a:pt x="587" y="712"/>
                  </a:lnTo>
                  <a:lnTo>
                    <a:pt x="590" y="709"/>
                  </a:lnTo>
                  <a:lnTo>
                    <a:pt x="594" y="709"/>
                  </a:lnTo>
                  <a:lnTo>
                    <a:pt x="596" y="710"/>
                  </a:lnTo>
                  <a:lnTo>
                    <a:pt x="598" y="710"/>
                  </a:lnTo>
                  <a:lnTo>
                    <a:pt x="598" y="709"/>
                  </a:lnTo>
                  <a:lnTo>
                    <a:pt x="600" y="709"/>
                  </a:lnTo>
                  <a:lnTo>
                    <a:pt x="600" y="704"/>
                  </a:lnTo>
                  <a:lnTo>
                    <a:pt x="600" y="700"/>
                  </a:lnTo>
                  <a:lnTo>
                    <a:pt x="600" y="694"/>
                  </a:lnTo>
                  <a:lnTo>
                    <a:pt x="603" y="693"/>
                  </a:lnTo>
                  <a:lnTo>
                    <a:pt x="603" y="691"/>
                  </a:lnTo>
                  <a:lnTo>
                    <a:pt x="603" y="688"/>
                  </a:lnTo>
                  <a:lnTo>
                    <a:pt x="603" y="686"/>
                  </a:lnTo>
                  <a:lnTo>
                    <a:pt x="606" y="683"/>
                  </a:lnTo>
                  <a:lnTo>
                    <a:pt x="608" y="683"/>
                  </a:lnTo>
                  <a:lnTo>
                    <a:pt x="608" y="681"/>
                  </a:lnTo>
                  <a:lnTo>
                    <a:pt x="613" y="681"/>
                  </a:lnTo>
                  <a:lnTo>
                    <a:pt x="616" y="680"/>
                  </a:lnTo>
                  <a:lnTo>
                    <a:pt x="613" y="674"/>
                  </a:lnTo>
                  <a:lnTo>
                    <a:pt x="613" y="671"/>
                  </a:lnTo>
                  <a:lnTo>
                    <a:pt x="610" y="670"/>
                  </a:lnTo>
                  <a:lnTo>
                    <a:pt x="610" y="668"/>
                  </a:lnTo>
                  <a:lnTo>
                    <a:pt x="610" y="662"/>
                  </a:lnTo>
                  <a:lnTo>
                    <a:pt x="613" y="662"/>
                  </a:lnTo>
                  <a:lnTo>
                    <a:pt x="616" y="662"/>
                  </a:lnTo>
                  <a:lnTo>
                    <a:pt x="619" y="661"/>
                  </a:lnTo>
                  <a:lnTo>
                    <a:pt x="620" y="661"/>
                  </a:lnTo>
                  <a:lnTo>
                    <a:pt x="620" y="658"/>
                  </a:lnTo>
                  <a:lnTo>
                    <a:pt x="620" y="657"/>
                  </a:lnTo>
                  <a:lnTo>
                    <a:pt x="620" y="654"/>
                  </a:lnTo>
                  <a:lnTo>
                    <a:pt x="619" y="651"/>
                  </a:lnTo>
                  <a:lnTo>
                    <a:pt x="616" y="651"/>
                  </a:lnTo>
                  <a:lnTo>
                    <a:pt x="619" y="648"/>
                  </a:lnTo>
                  <a:lnTo>
                    <a:pt x="620" y="645"/>
                  </a:lnTo>
                  <a:lnTo>
                    <a:pt x="620" y="643"/>
                  </a:lnTo>
                  <a:lnTo>
                    <a:pt x="619" y="639"/>
                  </a:lnTo>
                  <a:lnTo>
                    <a:pt x="616" y="639"/>
                  </a:lnTo>
                  <a:lnTo>
                    <a:pt x="616" y="638"/>
                  </a:lnTo>
                  <a:lnTo>
                    <a:pt x="613" y="636"/>
                  </a:lnTo>
                  <a:lnTo>
                    <a:pt x="610" y="633"/>
                  </a:lnTo>
                  <a:lnTo>
                    <a:pt x="610" y="628"/>
                  </a:lnTo>
                  <a:lnTo>
                    <a:pt x="613" y="624"/>
                  </a:lnTo>
                  <a:lnTo>
                    <a:pt x="616" y="620"/>
                  </a:lnTo>
                  <a:lnTo>
                    <a:pt x="616" y="618"/>
                  </a:lnTo>
                  <a:lnTo>
                    <a:pt x="616" y="615"/>
                  </a:lnTo>
                  <a:lnTo>
                    <a:pt x="619" y="612"/>
                  </a:lnTo>
                  <a:lnTo>
                    <a:pt x="619" y="609"/>
                  </a:lnTo>
                  <a:lnTo>
                    <a:pt x="620" y="606"/>
                  </a:lnTo>
                  <a:lnTo>
                    <a:pt x="620" y="603"/>
                  </a:lnTo>
                  <a:lnTo>
                    <a:pt x="622" y="601"/>
                  </a:lnTo>
                  <a:lnTo>
                    <a:pt x="622" y="599"/>
                  </a:lnTo>
                  <a:lnTo>
                    <a:pt x="625" y="597"/>
                  </a:lnTo>
                  <a:lnTo>
                    <a:pt x="628" y="597"/>
                  </a:lnTo>
                  <a:lnTo>
                    <a:pt x="631" y="597"/>
                  </a:lnTo>
                  <a:lnTo>
                    <a:pt x="633" y="597"/>
                  </a:lnTo>
                  <a:lnTo>
                    <a:pt x="635" y="594"/>
                  </a:lnTo>
                  <a:lnTo>
                    <a:pt x="635" y="592"/>
                  </a:lnTo>
                  <a:lnTo>
                    <a:pt x="637" y="592"/>
                  </a:lnTo>
                  <a:lnTo>
                    <a:pt x="637" y="589"/>
                  </a:lnTo>
                  <a:lnTo>
                    <a:pt x="641" y="586"/>
                  </a:lnTo>
                  <a:lnTo>
                    <a:pt x="646" y="583"/>
                  </a:lnTo>
                  <a:lnTo>
                    <a:pt x="647" y="579"/>
                  </a:lnTo>
                  <a:lnTo>
                    <a:pt x="652" y="574"/>
                  </a:lnTo>
                  <a:lnTo>
                    <a:pt x="654" y="571"/>
                  </a:lnTo>
                  <a:lnTo>
                    <a:pt x="657" y="571"/>
                  </a:lnTo>
                  <a:lnTo>
                    <a:pt x="662" y="571"/>
                  </a:lnTo>
                  <a:lnTo>
                    <a:pt x="667" y="568"/>
                  </a:lnTo>
                  <a:lnTo>
                    <a:pt x="670" y="566"/>
                  </a:lnTo>
                  <a:lnTo>
                    <a:pt x="667" y="566"/>
                  </a:lnTo>
                  <a:lnTo>
                    <a:pt x="664" y="561"/>
                  </a:lnTo>
                  <a:lnTo>
                    <a:pt x="662" y="560"/>
                  </a:lnTo>
                  <a:lnTo>
                    <a:pt x="662" y="556"/>
                  </a:lnTo>
                  <a:lnTo>
                    <a:pt x="662" y="552"/>
                  </a:lnTo>
                  <a:lnTo>
                    <a:pt x="659" y="548"/>
                  </a:lnTo>
                  <a:lnTo>
                    <a:pt x="659" y="546"/>
                  </a:lnTo>
                  <a:lnTo>
                    <a:pt x="659" y="540"/>
                  </a:lnTo>
                  <a:lnTo>
                    <a:pt x="659" y="539"/>
                  </a:lnTo>
                  <a:lnTo>
                    <a:pt x="657" y="534"/>
                  </a:lnTo>
                  <a:lnTo>
                    <a:pt x="657" y="530"/>
                  </a:lnTo>
                  <a:lnTo>
                    <a:pt x="659" y="529"/>
                  </a:lnTo>
                  <a:lnTo>
                    <a:pt x="662" y="527"/>
                  </a:lnTo>
                  <a:lnTo>
                    <a:pt x="662" y="523"/>
                  </a:lnTo>
                  <a:lnTo>
                    <a:pt x="664" y="521"/>
                  </a:lnTo>
                  <a:lnTo>
                    <a:pt x="670" y="518"/>
                  </a:lnTo>
                  <a:lnTo>
                    <a:pt x="671" y="516"/>
                  </a:lnTo>
                  <a:lnTo>
                    <a:pt x="676" y="516"/>
                  </a:lnTo>
                  <a:lnTo>
                    <a:pt x="681" y="516"/>
                  </a:lnTo>
                  <a:lnTo>
                    <a:pt x="681" y="513"/>
                  </a:lnTo>
                  <a:lnTo>
                    <a:pt x="689" y="511"/>
                  </a:lnTo>
                  <a:lnTo>
                    <a:pt x="691" y="509"/>
                  </a:lnTo>
                  <a:lnTo>
                    <a:pt x="694" y="507"/>
                  </a:lnTo>
                  <a:lnTo>
                    <a:pt x="696" y="501"/>
                  </a:lnTo>
                  <a:lnTo>
                    <a:pt x="700" y="498"/>
                  </a:lnTo>
                  <a:lnTo>
                    <a:pt x="706" y="495"/>
                  </a:lnTo>
                  <a:lnTo>
                    <a:pt x="708" y="495"/>
                  </a:lnTo>
                  <a:lnTo>
                    <a:pt x="714" y="492"/>
                  </a:lnTo>
                  <a:lnTo>
                    <a:pt x="717" y="491"/>
                  </a:lnTo>
                  <a:lnTo>
                    <a:pt x="723" y="488"/>
                  </a:lnTo>
                  <a:lnTo>
                    <a:pt x="727" y="483"/>
                  </a:lnTo>
                  <a:lnTo>
                    <a:pt x="727" y="481"/>
                  </a:lnTo>
                  <a:lnTo>
                    <a:pt x="729" y="479"/>
                  </a:lnTo>
                  <a:lnTo>
                    <a:pt x="729" y="475"/>
                  </a:lnTo>
                  <a:lnTo>
                    <a:pt x="732" y="473"/>
                  </a:lnTo>
                  <a:lnTo>
                    <a:pt x="736" y="468"/>
                  </a:lnTo>
                  <a:lnTo>
                    <a:pt x="744" y="462"/>
                  </a:lnTo>
                  <a:lnTo>
                    <a:pt x="744" y="458"/>
                  </a:lnTo>
                  <a:lnTo>
                    <a:pt x="751" y="456"/>
                  </a:lnTo>
                  <a:lnTo>
                    <a:pt x="759" y="451"/>
                  </a:lnTo>
                  <a:lnTo>
                    <a:pt x="762" y="449"/>
                  </a:lnTo>
                  <a:lnTo>
                    <a:pt x="771" y="445"/>
                  </a:lnTo>
                  <a:lnTo>
                    <a:pt x="775" y="444"/>
                  </a:lnTo>
                  <a:lnTo>
                    <a:pt x="781" y="437"/>
                  </a:lnTo>
                  <a:lnTo>
                    <a:pt x="789" y="432"/>
                  </a:lnTo>
                  <a:lnTo>
                    <a:pt x="789" y="430"/>
                  </a:lnTo>
                  <a:lnTo>
                    <a:pt x="789" y="428"/>
                  </a:lnTo>
                  <a:lnTo>
                    <a:pt x="789" y="426"/>
                  </a:lnTo>
                  <a:lnTo>
                    <a:pt x="786" y="420"/>
                  </a:lnTo>
                  <a:lnTo>
                    <a:pt x="783" y="419"/>
                  </a:lnTo>
                  <a:lnTo>
                    <a:pt x="781" y="414"/>
                  </a:lnTo>
                  <a:lnTo>
                    <a:pt x="778" y="409"/>
                  </a:lnTo>
                  <a:lnTo>
                    <a:pt x="778" y="403"/>
                  </a:lnTo>
                  <a:lnTo>
                    <a:pt x="778" y="399"/>
                  </a:lnTo>
                  <a:lnTo>
                    <a:pt x="775" y="391"/>
                  </a:lnTo>
                  <a:lnTo>
                    <a:pt x="775" y="389"/>
                  </a:lnTo>
                  <a:lnTo>
                    <a:pt x="775" y="387"/>
                  </a:lnTo>
                  <a:lnTo>
                    <a:pt x="775" y="380"/>
                  </a:lnTo>
                  <a:lnTo>
                    <a:pt x="773" y="372"/>
                  </a:lnTo>
                  <a:lnTo>
                    <a:pt x="775" y="368"/>
                  </a:lnTo>
                  <a:lnTo>
                    <a:pt x="703" y="430"/>
                  </a:lnTo>
                  <a:lnTo>
                    <a:pt x="700" y="430"/>
                  </a:lnTo>
                  <a:lnTo>
                    <a:pt x="698" y="430"/>
                  </a:lnTo>
                  <a:lnTo>
                    <a:pt x="696" y="432"/>
                  </a:lnTo>
                  <a:lnTo>
                    <a:pt x="694" y="432"/>
                  </a:lnTo>
                  <a:lnTo>
                    <a:pt x="694" y="430"/>
                  </a:lnTo>
                  <a:lnTo>
                    <a:pt x="690" y="430"/>
                  </a:lnTo>
                  <a:lnTo>
                    <a:pt x="687" y="430"/>
                  </a:lnTo>
                  <a:lnTo>
                    <a:pt x="685" y="432"/>
                  </a:lnTo>
                  <a:lnTo>
                    <a:pt x="681" y="432"/>
                  </a:lnTo>
                  <a:lnTo>
                    <a:pt x="679" y="430"/>
                  </a:lnTo>
                  <a:lnTo>
                    <a:pt x="679" y="429"/>
                  </a:lnTo>
                  <a:lnTo>
                    <a:pt x="676" y="429"/>
                  </a:lnTo>
                  <a:lnTo>
                    <a:pt x="673" y="428"/>
                  </a:lnTo>
                  <a:lnTo>
                    <a:pt x="673" y="422"/>
                  </a:lnTo>
                  <a:lnTo>
                    <a:pt x="673" y="419"/>
                  </a:lnTo>
                  <a:lnTo>
                    <a:pt x="671" y="416"/>
                  </a:lnTo>
                  <a:lnTo>
                    <a:pt x="670" y="411"/>
                  </a:lnTo>
                  <a:lnTo>
                    <a:pt x="668" y="409"/>
                  </a:lnTo>
                  <a:lnTo>
                    <a:pt x="667" y="406"/>
                  </a:lnTo>
                  <a:lnTo>
                    <a:pt x="665" y="404"/>
                  </a:lnTo>
                  <a:lnTo>
                    <a:pt x="664" y="399"/>
                  </a:lnTo>
                  <a:lnTo>
                    <a:pt x="663" y="397"/>
                  </a:lnTo>
                  <a:lnTo>
                    <a:pt x="662" y="395"/>
                  </a:lnTo>
                  <a:lnTo>
                    <a:pt x="660" y="392"/>
                  </a:lnTo>
                  <a:lnTo>
                    <a:pt x="659" y="389"/>
                  </a:lnTo>
                  <a:lnTo>
                    <a:pt x="659" y="387"/>
                  </a:lnTo>
                  <a:lnTo>
                    <a:pt x="659" y="384"/>
                  </a:lnTo>
                  <a:lnTo>
                    <a:pt x="660" y="382"/>
                  </a:lnTo>
                  <a:lnTo>
                    <a:pt x="660" y="380"/>
                  </a:lnTo>
                  <a:lnTo>
                    <a:pt x="660" y="378"/>
                  </a:lnTo>
                  <a:lnTo>
                    <a:pt x="662" y="375"/>
                  </a:lnTo>
                  <a:lnTo>
                    <a:pt x="662" y="374"/>
                  </a:lnTo>
                  <a:lnTo>
                    <a:pt x="662" y="371"/>
                  </a:lnTo>
                  <a:lnTo>
                    <a:pt x="662" y="368"/>
                  </a:lnTo>
                  <a:lnTo>
                    <a:pt x="660" y="365"/>
                  </a:lnTo>
                  <a:lnTo>
                    <a:pt x="659" y="361"/>
                  </a:lnTo>
                  <a:lnTo>
                    <a:pt x="659" y="357"/>
                  </a:lnTo>
                  <a:lnTo>
                    <a:pt x="662" y="355"/>
                  </a:lnTo>
                  <a:lnTo>
                    <a:pt x="666" y="351"/>
                  </a:lnTo>
                  <a:lnTo>
                    <a:pt x="670" y="349"/>
                  </a:lnTo>
                  <a:lnTo>
                    <a:pt x="673" y="348"/>
                  </a:lnTo>
                  <a:lnTo>
                    <a:pt x="675" y="345"/>
                  </a:lnTo>
                  <a:lnTo>
                    <a:pt x="675" y="342"/>
                  </a:lnTo>
                  <a:lnTo>
                    <a:pt x="675" y="338"/>
                  </a:lnTo>
                  <a:lnTo>
                    <a:pt x="671" y="335"/>
                  </a:lnTo>
                  <a:lnTo>
                    <a:pt x="671" y="332"/>
                  </a:lnTo>
                  <a:lnTo>
                    <a:pt x="671" y="329"/>
                  </a:lnTo>
                  <a:lnTo>
                    <a:pt x="671" y="328"/>
                  </a:lnTo>
                  <a:lnTo>
                    <a:pt x="671" y="325"/>
                  </a:lnTo>
                  <a:lnTo>
                    <a:pt x="670" y="324"/>
                  </a:lnTo>
                  <a:lnTo>
                    <a:pt x="667" y="322"/>
                  </a:lnTo>
                  <a:lnTo>
                    <a:pt x="664" y="323"/>
                  </a:lnTo>
                  <a:lnTo>
                    <a:pt x="664" y="328"/>
                  </a:lnTo>
                  <a:lnTo>
                    <a:pt x="662" y="331"/>
                  </a:lnTo>
                  <a:lnTo>
                    <a:pt x="660" y="332"/>
                  </a:lnTo>
                  <a:lnTo>
                    <a:pt x="659" y="335"/>
                  </a:lnTo>
                  <a:lnTo>
                    <a:pt x="659" y="338"/>
                  </a:lnTo>
                  <a:lnTo>
                    <a:pt x="656" y="342"/>
                  </a:lnTo>
                  <a:lnTo>
                    <a:pt x="654" y="345"/>
                  </a:lnTo>
                  <a:lnTo>
                    <a:pt x="650" y="348"/>
                  </a:lnTo>
                  <a:lnTo>
                    <a:pt x="650" y="354"/>
                  </a:lnTo>
                  <a:lnTo>
                    <a:pt x="646" y="355"/>
                  </a:lnTo>
                  <a:lnTo>
                    <a:pt x="644" y="355"/>
                  </a:lnTo>
                  <a:lnTo>
                    <a:pt x="641" y="355"/>
                  </a:lnTo>
                  <a:lnTo>
                    <a:pt x="637" y="355"/>
                  </a:lnTo>
                  <a:lnTo>
                    <a:pt x="637" y="354"/>
                  </a:lnTo>
                  <a:lnTo>
                    <a:pt x="635" y="351"/>
                  </a:lnTo>
                  <a:lnTo>
                    <a:pt x="633" y="348"/>
                  </a:lnTo>
                  <a:lnTo>
                    <a:pt x="632" y="345"/>
                  </a:lnTo>
                  <a:lnTo>
                    <a:pt x="625" y="344"/>
                  </a:lnTo>
                  <a:lnTo>
                    <a:pt x="622" y="338"/>
                  </a:lnTo>
                  <a:lnTo>
                    <a:pt x="620" y="338"/>
                  </a:lnTo>
                  <a:lnTo>
                    <a:pt x="620" y="336"/>
                  </a:lnTo>
                  <a:lnTo>
                    <a:pt x="619" y="335"/>
                  </a:lnTo>
                  <a:lnTo>
                    <a:pt x="619" y="332"/>
                  </a:lnTo>
                  <a:lnTo>
                    <a:pt x="616" y="332"/>
                  </a:lnTo>
                  <a:lnTo>
                    <a:pt x="616" y="330"/>
                  </a:lnTo>
                  <a:lnTo>
                    <a:pt x="613" y="325"/>
                  </a:lnTo>
                  <a:lnTo>
                    <a:pt x="614" y="322"/>
                  </a:lnTo>
                  <a:lnTo>
                    <a:pt x="617" y="318"/>
                  </a:lnTo>
                  <a:lnTo>
                    <a:pt x="620" y="313"/>
                  </a:lnTo>
                  <a:lnTo>
                    <a:pt x="621" y="309"/>
                  </a:lnTo>
                  <a:lnTo>
                    <a:pt x="622" y="306"/>
                  </a:lnTo>
                  <a:lnTo>
                    <a:pt x="624" y="300"/>
                  </a:lnTo>
                  <a:lnTo>
                    <a:pt x="625" y="296"/>
                  </a:lnTo>
                  <a:lnTo>
                    <a:pt x="625" y="292"/>
                  </a:lnTo>
                  <a:lnTo>
                    <a:pt x="627" y="288"/>
                  </a:lnTo>
                  <a:lnTo>
                    <a:pt x="631" y="286"/>
                  </a:lnTo>
                  <a:lnTo>
                    <a:pt x="633" y="283"/>
                  </a:lnTo>
                  <a:lnTo>
                    <a:pt x="638" y="280"/>
                  </a:lnTo>
                  <a:lnTo>
                    <a:pt x="641" y="277"/>
                  </a:lnTo>
                  <a:lnTo>
                    <a:pt x="646" y="275"/>
                  </a:lnTo>
                  <a:lnTo>
                    <a:pt x="646" y="271"/>
                  </a:lnTo>
                  <a:lnTo>
                    <a:pt x="647" y="266"/>
                  </a:lnTo>
                  <a:lnTo>
                    <a:pt x="641" y="261"/>
                  </a:lnTo>
                  <a:lnTo>
                    <a:pt x="637" y="260"/>
                  </a:lnTo>
                  <a:lnTo>
                    <a:pt x="637" y="257"/>
                  </a:lnTo>
                  <a:lnTo>
                    <a:pt x="636" y="251"/>
                  </a:lnTo>
                  <a:lnTo>
                    <a:pt x="635" y="247"/>
                  </a:lnTo>
                  <a:lnTo>
                    <a:pt x="635" y="244"/>
                  </a:lnTo>
                  <a:lnTo>
                    <a:pt x="633" y="238"/>
                  </a:lnTo>
                  <a:lnTo>
                    <a:pt x="633" y="234"/>
                  </a:lnTo>
                  <a:lnTo>
                    <a:pt x="633" y="229"/>
                  </a:lnTo>
                  <a:lnTo>
                    <a:pt x="633" y="226"/>
                  </a:lnTo>
                  <a:lnTo>
                    <a:pt x="631" y="221"/>
                  </a:lnTo>
                  <a:lnTo>
                    <a:pt x="628" y="216"/>
                  </a:lnTo>
                  <a:lnTo>
                    <a:pt x="624" y="211"/>
                  </a:lnTo>
                  <a:lnTo>
                    <a:pt x="619" y="206"/>
                  </a:lnTo>
                  <a:lnTo>
                    <a:pt x="612" y="201"/>
                  </a:lnTo>
                  <a:lnTo>
                    <a:pt x="608" y="197"/>
                  </a:lnTo>
                  <a:lnTo>
                    <a:pt x="602" y="194"/>
                  </a:lnTo>
                  <a:lnTo>
                    <a:pt x="598" y="190"/>
                  </a:lnTo>
                  <a:lnTo>
                    <a:pt x="594" y="187"/>
                  </a:lnTo>
                  <a:lnTo>
                    <a:pt x="590" y="182"/>
                  </a:lnTo>
                  <a:lnTo>
                    <a:pt x="586" y="178"/>
                  </a:lnTo>
                  <a:lnTo>
                    <a:pt x="581" y="175"/>
                  </a:lnTo>
                  <a:lnTo>
                    <a:pt x="579" y="173"/>
                  </a:lnTo>
                  <a:lnTo>
                    <a:pt x="576" y="169"/>
                  </a:lnTo>
                  <a:lnTo>
                    <a:pt x="573" y="168"/>
                  </a:lnTo>
                  <a:lnTo>
                    <a:pt x="573" y="165"/>
                  </a:lnTo>
                  <a:lnTo>
                    <a:pt x="569" y="163"/>
                  </a:lnTo>
                  <a:lnTo>
                    <a:pt x="567" y="161"/>
                  </a:lnTo>
                  <a:lnTo>
                    <a:pt x="563" y="158"/>
                  </a:lnTo>
                  <a:lnTo>
                    <a:pt x="560" y="158"/>
                  </a:lnTo>
                  <a:lnTo>
                    <a:pt x="560" y="160"/>
                  </a:lnTo>
                  <a:lnTo>
                    <a:pt x="557" y="163"/>
                  </a:lnTo>
                  <a:lnTo>
                    <a:pt x="555" y="165"/>
                  </a:lnTo>
                  <a:lnTo>
                    <a:pt x="551" y="169"/>
                  </a:lnTo>
                  <a:lnTo>
                    <a:pt x="546" y="175"/>
                  </a:lnTo>
                  <a:lnTo>
                    <a:pt x="543" y="178"/>
                  </a:lnTo>
                  <a:lnTo>
                    <a:pt x="543" y="181"/>
                  </a:lnTo>
                  <a:lnTo>
                    <a:pt x="538" y="185"/>
                  </a:lnTo>
                  <a:lnTo>
                    <a:pt x="531" y="190"/>
                  </a:lnTo>
                  <a:lnTo>
                    <a:pt x="529" y="190"/>
                  </a:lnTo>
                  <a:lnTo>
                    <a:pt x="523" y="190"/>
                  </a:lnTo>
                  <a:lnTo>
                    <a:pt x="514" y="192"/>
                  </a:lnTo>
                  <a:lnTo>
                    <a:pt x="506" y="192"/>
                  </a:lnTo>
                  <a:lnTo>
                    <a:pt x="504" y="192"/>
                  </a:lnTo>
                  <a:lnTo>
                    <a:pt x="500" y="192"/>
                  </a:lnTo>
                  <a:lnTo>
                    <a:pt x="494" y="192"/>
                  </a:lnTo>
                  <a:lnTo>
                    <a:pt x="489" y="192"/>
                  </a:lnTo>
                  <a:lnTo>
                    <a:pt x="484" y="194"/>
                  </a:lnTo>
                  <a:lnTo>
                    <a:pt x="478" y="194"/>
                  </a:lnTo>
                  <a:lnTo>
                    <a:pt x="473" y="194"/>
                  </a:lnTo>
                  <a:lnTo>
                    <a:pt x="467" y="194"/>
                  </a:lnTo>
                  <a:lnTo>
                    <a:pt x="465" y="196"/>
                  </a:lnTo>
                  <a:lnTo>
                    <a:pt x="462" y="198"/>
                  </a:lnTo>
                  <a:lnTo>
                    <a:pt x="462" y="201"/>
                  </a:lnTo>
                  <a:lnTo>
                    <a:pt x="460" y="203"/>
                  </a:lnTo>
                  <a:lnTo>
                    <a:pt x="458" y="205"/>
                  </a:lnTo>
                  <a:lnTo>
                    <a:pt x="458" y="208"/>
                  </a:lnTo>
                  <a:lnTo>
                    <a:pt x="456" y="208"/>
                  </a:lnTo>
                  <a:lnTo>
                    <a:pt x="454" y="208"/>
                  </a:lnTo>
                  <a:lnTo>
                    <a:pt x="452" y="210"/>
                  </a:lnTo>
                  <a:lnTo>
                    <a:pt x="452" y="213"/>
                  </a:lnTo>
                  <a:lnTo>
                    <a:pt x="449" y="216"/>
                  </a:lnTo>
                  <a:lnTo>
                    <a:pt x="446" y="216"/>
                  </a:lnTo>
                  <a:lnTo>
                    <a:pt x="443" y="216"/>
                  </a:lnTo>
                  <a:lnTo>
                    <a:pt x="441" y="218"/>
                  </a:lnTo>
                  <a:lnTo>
                    <a:pt x="441" y="221"/>
                  </a:lnTo>
                  <a:lnTo>
                    <a:pt x="439" y="226"/>
                  </a:lnTo>
                  <a:lnTo>
                    <a:pt x="439" y="227"/>
                  </a:lnTo>
                  <a:lnTo>
                    <a:pt x="437" y="234"/>
                  </a:lnTo>
                  <a:lnTo>
                    <a:pt x="435" y="235"/>
                  </a:lnTo>
                  <a:lnTo>
                    <a:pt x="432" y="237"/>
                  </a:lnTo>
                  <a:lnTo>
                    <a:pt x="425" y="239"/>
                  </a:lnTo>
                  <a:lnTo>
                    <a:pt x="422" y="240"/>
                  </a:lnTo>
                  <a:lnTo>
                    <a:pt x="416" y="240"/>
                  </a:lnTo>
                  <a:lnTo>
                    <a:pt x="413" y="244"/>
                  </a:lnTo>
                  <a:lnTo>
                    <a:pt x="409" y="244"/>
                  </a:lnTo>
                  <a:lnTo>
                    <a:pt x="406" y="244"/>
                  </a:lnTo>
                  <a:lnTo>
                    <a:pt x="404" y="248"/>
                  </a:lnTo>
                  <a:lnTo>
                    <a:pt x="406" y="248"/>
                  </a:lnTo>
                  <a:lnTo>
                    <a:pt x="406" y="250"/>
                  </a:lnTo>
                  <a:lnTo>
                    <a:pt x="406" y="253"/>
                  </a:lnTo>
                  <a:lnTo>
                    <a:pt x="404" y="256"/>
                  </a:lnTo>
                  <a:lnTo>
                    <a:pt x="404" y="258"/>
                  </a:lnTo>
                  <a:lnTo>
                    <a:pt x="402" y="258"/>
                  </a:lnTo>
                  <a:lnTo>
                    <a:pt x="402" y="261"/>
                  </a:lnTo>
                  <a:lnTo>
                    <a:pt x="400" y="264"/>
                  </a:lnTo>
                  <a:lnTo>
                    <a:pt x="400" y="266"/>
                  </a:lnTo>
                  <a:lnTo>
                    <a:pt x="398" y="266"/>
                  </a:lnTo>
                  <a:lnTo>
                    <a:pt x="395" y="266"/>
                  </a:lnTo>
                  <a:lnTo>
                    <a:pt x="393" y="266"/>
                  </a:lnTo>
                  <a:lnTo>
                    <a:pt x="389" y="266"/>
                  </a:lnTo>
                  <a:lnTo>
                    <a:pt x="387" y="266"/>
                  </a:lnTo>
                  <a:lnTo>
                    <a:pt x="386" y="266"/>
                  </a:lnTo>
                  <a:lnTo>
                    <a:pt x="386" y="264"/>
                  </a:lnTo>
                  <a:lnTo>
                    <a:pt x="382" y="261"/>
                  </a:lnTo>
                  <a:lnTo>
                    <a:pt x="378" y="261"/>
                  </a:lnTo>
                  <a:lnTo>
                    <a:pt x="373" y="261"/>
                  </a:lnTo>
                  <a:lnTo>
                    <a:pt x="368" y="261"/>
                  </a:lnTo>
                  <a:lnTo>
                    <a:pt x="362" y="266"/>
                  </a:lnTo>
                  <a:lnTo>
                    <a:pt x="362" y="270"/>
                  </a:lnTo>
                  <a:lnTo>
                    <a:pt x="359" y="271"/>
                  </a:lnTo>
                  <a:lnTo>
                    <a:pt x="356" y="273"/>
                  </a:lnTo>
                  <a:lnTo>
                    <a:pt x="356" y="278"/>
                  </a:lnTo>
                  <a:lnTo>
                    <a:pt x="356" y="283"/>
                  </a:lnTo>
                  <a:lnTo>
                    <a:pt x="354" y="287"/>
                  </a:lnTo>
                  <a:lnTo>
                    <a:pt x="351" y="292"/>
                  </a:lnTo>
                  <a:lnTo>
                    <a:pt x="351" y="296"/>
                  </a:lnTo>
                  <a:lnTo>
                    <a:pt x="349" y="301"/>
                  </a:lnTo>
                  <a:lnTo>
                    <a:pt x="346" y="304"/>
                  </a:lnTo>
                  <a:lnTo>
                    <a:pt x="343" y="308"/>
                  </a:lnTo>
                  <a:lnTo>
                    <a:pt x="339" y="310"/>
                  </a:lnTo>
                  <a:lnTo>
                    <a:pt x="336" y="316"/>
                  </a:lnTo>
                  <a:lnTo>
                    <a:pt x="335" y="319"/>
                  </a:lnTo>
                  <a:lnTo>
                    <a:pt x="328" y="324"/>
                  </a:lnTo>
                  <a:lnTo>
                    <a:pt x="327" y="328"/>
                  </a:lnTo>
                  <a:lnTo>
                    <a:pt x="325" y="330"/>
                  </a:lnTo>
                  <a:lnTo>
                    <a:pt x="323" y="332"/>
                  </a:lnTo>
                  <a:lnTo>
                    <a:pt x="321" y="335"/>
                  </a:lnTo>
                  <a:lnTo>
                    <a:pt x="318" y="335"/>
                  </a:lnTo>
                  <a:lnTo>
                    <a:pt x="318" y="338"/>
                  </a:lnTo>
                  <a:lnTo>
                    <a:pt x="300" y="344"/>
                  </a:lnTo>
                  <a:lnTo>
                    <a:pt x="271" y="348"/>
                  </a:lnTo>
                  <a:lnTo>
                    <a:pt x="197" y="348"/>
                  </a:lnTo>
                  <a:lnTo>
                    <a:pt x="194" y="348"/>
                  </a:lnTo>
                  <a:lnTo>
                    <a:pt x="192" y="346"/>
                  </a:lnTo>
                  <a:lnTo>
                    <a:pt x="189" y="344"/>
                  </a:lnTo>
                  <a:lnTo>
                    <a:pt x="187" y="338"/>
                  </a:lnTo>
                  <a:lnTo>
                    <a:pt x="182" y="336"/>
                  </a:lnTo>
                  <a:lnTo>
                    <a:pt x="182" y="335"/>
                  </a:lnTo>
                  <a:lnTo>
                    <a:pt x="181" y="332"/>
                  </a:lnTo>
                  <a:lnTo>
                    <a:pt x="174" y="325"/>
                  </a:lnTo>
                  <a:lnTo>
                    <a:pt x="174" y="324"/>
                  </a:lnTo>
                  <a:lnTo>
                    <a:pt x="171" y="322"/>
                  </a:lnTo>
                  <a:lnTo>
                    <a:pt x="170" y="317"/>
                  </a:lnTo>
                  <a:lnTo>
                    <a:pt x="168" y="312"/>
                  </a:lnTo>
                  <a:lnTo>
                    <a:pt x="165" y="308"/>
                  </a:lnTo>
                  <a:lnTo>
                    <a:pt x="162" y="306"/>
                  </a:lnTo>
                  <a:lnTo>
                    <a:pt x="162" y="301"/>
                  </a:lnTo>
                  <a:lnTo>
                    <a:pt x="160" y="296"/>
                  </a:lnTo>
                  <a:lnTo>
                    <a:pt x="157" y="292"/>
                  </a:lnTo>
                  <a:lnTo>
                    <a:pt x="155" y="289"/>
                  </a:lnTo>
                  <a:lnTo>
                    <a:pt x="155" y="287"/>
                  </a:lnTo>
                  <a:lnTo>
                    <a:pt x="155" y="283"/>
                  </a:lnTo>
                  <a:lnTo>
                    <a:pt x="152" y="280"/>
                  </a:lnTo>
                  <a:lnTo>
                    <a:pt x="152" y="278"/>
                  </a:lnTo>
                  <a:lnTo>
                    <a:pt x="155" y="273"/>
                  </a:lnTo>
                  <a:lnTo>
                    <a:pt x="155" y="271"/>
                  </a:lnTo>
                  <a:lnTo>
                    <a:pt x="155" y="264"/>
                  </a:lnTo>
                  <a:lnTo>
                    <a:pt x="157" y="260"/>
                  </a:lnTo>
                  <a:lnTo>
                    <a:pt x="157" y="253"/>
                  </a:lnTo>
                  <a:lnTo>
                    <a:pt x="157" y="247"/>
                  </a:lnTo>
                  <a:lnTo>
                    <a:pt x="160" y="237"/>
                  </a:lnTo>
                  <a:lnTo>
                    <a:pt x="162" y="235"/>
                  </a:lnTo>
                  <a:lnTo>
                    <a:pt x="165" y="227"/>
                  </a:lnTo>
                  <a:lnTo>
                    <a:pt x="168" y="227"/>
                  </a:lnTo>
                  <a:lnTo>
                    <a:pt x="168" y="226"/>
                  </a:lnTo>
                  <a:lnTo>
                    <a:pt x="168" y="221"/>
                  </a:lnTo>
                  <a:lnTo>
                    <a:pt x="170" y="218"/>
                  </a:lnTo>
                  <a:lnTo>
                    <a:pt x="174" y="213"/>
                  </a:lnTo>
                  <a:lnTo>
                    <a:pt x="174" y="210"/>
                  </a:lnTo>
                  <a:lnTo>
                    <a:pt x="177" y="208"/>
                  </a:lnTo>
                  <a:lnTo>
                    <a:pt x="177" y="205"/>
                  </a:lnTo>
                  <a:lnTo>
                    <a:pt x="177" y="201"/>
                  </a:lnTo>
                  <a:lnTo>
                    <a:pt x="177" y="196"/>
                  </a:lnTo>
                  <a:lnTo>
                    <a:pt x="177" y="194"/>
                  </a:lnTo>
                  <a:lnTo>
                    <a:pt x="177" y="192"/>
                  </a:lnTo>
                  <a:lnTo>
                    <a:pt x="181" y="188"/>
                  </a:lnTo>
                  <a:lnTo>
                    <a:pt x="181" y="185"/>
                  </a:lnTo>
                  <a:lnTo>
                    <a:pt x="181" y="184"/>
                  </a:lnTo>
                  <a:lnTo>
                    <a:pt x="181" y="181"/>
                  </a:lnTo>
                  <a:lnTo>
                    <a:pt x="182" y="178"/>
                  </a:lnTo>
                  <a:lnTo>
                    <a:pt x="182" y="175"/>
                  </a:lnTo>
                  <a:lnTo>
                    <a:pt x="184" y="172"/>
                  </a:lnTo>
                  <a:lnTo>
                    <a:pt x="184" y="167"/>
                  </a:lnTo>
                  <a:lnTo>
                    <a:pt x="187" y="167"/>
                  </a:lnTo>
                  <a:lnTo>
                    <a:pt x="189" y="165"/>
                  </a:lnTo>
                  <a:lnTo>
                    <a:pt x="192" y="158"/>
                  </a:lnTo>
                  <a:lnTo>
                    <a:pt x="194" y="155"/>
                  </a:lnTo>
                  <a:lnTo>
                    <a:pt x="197" y="149"/>
                  </a:lnTo>
                  <a:lnTo>
                    <a:pt x="198" y="144"/>
                  </a:lnTo>
                  <a:lnTo>
                    <a:pt x="204" y="140"/>
                  </a:lnTo>
                  <a:lnTo>
                    <a:pt x="206" y="136"/>
                  </a:lnTo>
                  <a:lnTo>
                    <a:pt x="210" y="129"/>
                  </a:lnTo>
                  <a:lnTo>
                    <a:pt x="212" y="120"/>
                  </a:lnTo>
                  <a:lnTo>
                    <a:pt x="218" y="117"/>
                  </a:lnTo>
                  <a:lnTo>
                    <a:pt x="218" y="115"/>
                  </a:lnTo>
                  <a:lnTo>
                    <a:pt x="223" y="113"/>
                  </a:lnTo>
                  <a:lnTo>
                    <a:pt x="225" y="109"/>
                  </a:lnTo>
                  <a:lnTo>
                    <a:pt x="230" y="106"/>
                  </a:lnTo>
                  <a:lnTo>
                    <a:pt x="230" y="103"/>
                  </a:lnTo>
                  <a:lnTo>
                    <a:pt x="230" y="102"/>
                  </a:lnTo>
                  <a:lnTo>
                    <a:pt x="230" y="99"/>
                  </a:lnTo>
                  <a:lnTo>
                    <a:pt x="230" y="96"/>
                  </a:lnTo>
                  <a:lnTo>
                    <a:pt x="230" y="94"/>
                  </a:lnTo>
                  <a:lnTo>
                    <a:pt x="227" y="90"/>
                  </a:lnTo>
                  <a:lnTo>
                    <a:pt x="227" y="87"/>
                  </a:lnTo>
                  <a:lnTo>
                    <a:pt x="227" y="83"/>
                  </a:lnTo>
                  <a:lnTo>
                    <a:pt x="227" y="81"/>
                  </a:lnTo>
                  <a:lnTo>
                    <a:pt x="227" y="76"/>
                  </a:lnTo>
                  <a:lnTo>
                    <a:pt x="225" y="73"/>
                  </a:lnTo>
                  <a:lnTo>
                    <a:pt x="225" y="71"/>
                  </a:lnTo>
                  <a:lnTo>
                    <a:pt x="223" y="69"/>
                  </a:lnTo>
                  <a:lnTo>
                    <a:pt x="220" y="67"/>
                  </a:lnTo>
                  <a:lnTo>
                    <a:pt x="218" y="67"/>
                  </a:lnTo>
                  <a:lnTo>
                    <a:pt x="216" y="65"/>
                  </a:lnTo>
                  <a:lnTo>
                    <a:pt x="210" y="64"/>
                  </a:lnTo>
                  <a:lnTo>
                    <a:pt x="208" y="61"/>
                  </a:lnTo>
                  <a:lnTo>
                    <a:pt x="206" y="61"/>
                  </a:lnTo>
                  <a:lnTo>
                    <a:pt x="204" y="61"/>
                  </a:lnTo>
                  <a:lnTo>
                    <a:pt x="200" y="58"/>
                  </a:lnTo>
                  <a:lnTo>
                    <a:pt x="198" y="58"/>
                  </a:lnTo>
                  <a:lnTo>
                    <a:pt x="198" y="56"/>
                  </a:lnTo>
                  <a:lnTo>
                    <a:pt x="197" y="56"/>
                  </a:lnTo>
                  <a:lnTo>
                    <a:pt x="194" y="54"/>
                  </a:lnTo>
                  <a:lnTo>
                    <a:pt x="192" y="47"/>
                  </a:lnTo>
                  <a:lnTo>
                    <a:pt x="192" y="43"/>
                  </a:lnTo>
                  <a:lnTo>
                    <a:pt x="189" y="41"/>
                  </a:lnTo>
                  <a:lnTo>
                    <a:pt x="187" y="35"/>
                  </a:lnTo>
                  <a:lnTo>
                    <a:pt x="187" y="34"/>
                  </a:lnTo>
                  <a:lnTo>
                    <a:pt x="187" y="32"/>
                  </a:lnTo>
                  <a:lnTo>
                    <a:pt x="187" y="27"/>
                  </a:lnTo>
                  <a:lnTo>
                    <a:pt x="184" y="24"/>
                  </a:lnTo>
                  <a:lnTo>
                    <a:pt x="184" y="22"/>
                  </a:lnTo>
                  <a:lnTo>
                    <a:pt x="184" y="21"/>
                  </a:lnTo>
                  <a:lnTo>
                    <a:pt x="184" y="18"/>
                  </a:lnTo>
                  <a:lnTo>
                    <a:pt x="182" y="12"/>
                  </a:lnTo>
                  <a:lnTo>
                    <a:pt x="182" y="11"/>
                  </a:lnTo>
                  <a:lnTo>
                    <a:pt x="177" y="8"/>
                  </a:lnTo>
                  <a:lnTo>
                    <a:pt x="177" y="6"/>
                  </a:lnTo>
                  <a:lnTo>
                    <a:pt x="171" y="5"/>
                  </a:lnTo>
                  <a:lnTo>
                    <a:pt x="171" y="1"/>
                  </a:lnTo>
                  <a:lnTo>
                    <a:pt x="170" y="0"/>
                  </a:lnTo>
                  <a:lnTo>
                    <a:pt x="168" y="0"/>
                  </a:lnTo>
                  <a:lnTo>
                    <a:pt x="165" y="1"/>
                  </a:lnTo>
                  <a:lnTo>
                    <a:pt x="168" y="5"/>
                  </a:lnTo>
                  <a:lnTo>
                    <a:pt x="165" y="8"/>
                  </a:lnTo>
                  <a:lnTo>
                    <a:pt x="160" y="12"/>
                  </a:lnTo>
                  <a:lnTo>
                    <a:pt x="157" y="15"/>
                  </a:lnTo>
                  <a:lnTo>
                    <a:pt x="152" y="18"/>
                  </a:lnTo>
                  <a:lnTo>
                    <a:pt x="147" y="21"/>
                  </a:lnTo>
                  <a:lnTo>
                    <a:pt x="143" y="22"/>
                  </a:lnTo>
                  <a:lnTo>
                    <a:pt x="141" y="24"/>
                  </a:lnTo>
                  <a:lnTo>
                    <a:pt x="138" y="24"/>
                  </a:lnTo>
                  <a:lnTo>
                    <a:pt x="135" y="27"/>
                  </a:lnTo>
                  <a:lnTo>
                    <a:pt x="133" y="27"/>
                  </a:lnTo>
                  <a:lnTo>
                    <a:pt x="133" y="29"/>
                  </a:lnTo>
                  <a:lnTo>
                    <a:pt x="130" y="32"/>
                  </a:lnTo>
                  <a:lnTo>
                    <a:pt x="129" y="32"/>
                  </a:lnTo>
                  <a:lnTo>
                    <a:pt x="121" y="34"/>
                  </a:lnTo>
                  <a:lnTo>
                    <a:pt x="116" y="37"/>
                  </a:lnTo>
                  <a:lnTo>
                    <a:pt x="114" y="41"/>
                  </a:lnTo>
                  <a:lnTo>
                    <a:pt x="114" y="43"/>
                  </a:lnTo>
                  <a:lnTo>
                    <a:pt x="111" y="44"/>
                  </a:lnTo>
                  <a:lnTo>
                    <a:pt x="108" y="47"/>
                  </a:lnTo>
                  <a:lnTo>
                    <a:pt x="104" y="49"/>
                  </a:lnTo>
                  <a:lnTo>
                    <a:pt x="100" y="49"/>
                  </a:lnTo>
                  <a:lnTo>
                    <a:pt x="94" y="52"/>
                  </a:lnTo>
                  <a:lnTo>
                    <a:pt x="87" y="54"/>
                  </a:lnTo>
                  <a:lnTo>
                    <a:pt x="82" y="54"/>
                  </a:lnTo>
                  <a:lnTo>
                    <a:pt x="77" y="56"/>
                  </a:lnTo>
                  <a:lnTo>
                    <a:pt x="71" y="56"/>
                  </a:lnTo>
                  <a:lnTo>
                    <a:pt x="67" y="56"/>
                  </a:lnTo>
                  <a:lnTo>
                    <a:pt x="64" y="58"/>
                  </a:lnTo>
                  <a:lnTo>
                    <a:pt x="58" y="61"/>
                  </a:lnTo>
                  <a:lnTo>
                    <a:pt x="58" y="64"/>
                  </a:lnTo>
                  <a:lnTo>
                    <a:pt x="55" y="67"/>
                  </a:lnTo>
                  <a:lnTo>
                    <a:pt x="52" y="69"/>
                  </a:lnTo>
                  <a:lnTo>
                    <a:pt x="49" y="73"/>
                  </a:lnTo>
                  <a:lnTo>
                    <a:pt x="49" y="76"/>
                  </a:lnTo>
                  <a:lnTo>
                    <a:pt x="49" y="78"/>
                  </a:lnTo>
                  <a:lnTo>
                    <a:pt x="52" y="78"/>
                  </a:lnTo>
                  <a:lnTo>
                    <a:pt x="52" y="76"/>
                  </a:lnTo>
                  <a:lnTo>
                    <a:pt x="54" y="76"/>
                  </a:lnTo>
                  <a:lnTo>
                    <a:pt x="60" y="78"/>
                  </a:lnTo>
                  <a:lnTo>
                    <a:pt x="65" y="81"/>
                  </a:lnTo>
                  <a:lnTo>
                    <a:pt x="70" y="83"/>
                  </a:lnTo>
                  <a:lnTo>
                    <a:pt x="75" y="85"/>
                  </a:lnTo>
                  <a:lnTo>
                    <a:pt x="77" y="90"/>
                  </a:lnTo>
                  <a:lnTo>
                    <a:pt x="79" y="96"/>
                  </a:lnTo>
                  <a:lnTo>
                    <a:pt x="82" y="99"/>
                  </a:lnTo>
                  <a:lnTo>
                    <a:pt x="84" y="103"/>
                  </a:lnTo>
                  <a:lnTo>
                    <a:pt x="89" y="113"/>
                  </a:lnTo>
                  <a:lnTo>
                    <a:pt x="91" y="115"/>
                  </a:lnTo>
                  <a:lnTo>
                    <a:pt x="91" y="117"/>
                  </a:lnTo>
                  <a:lnTo>
                    <a:pt x="91" y="119"/>
                  </a:lnTo>
                  <a:lnTo>
                    <a:pt x="91" y="120"/>
                  </a:lnTo>
                  <a:lnTo>
                    <a:pt x="91" y="124"/>
                  </a:lnTo>
                  <a:lnTo>
                    <a:pt x="91" y="126"/>
                  </a:lnTo>
                  <a:lnTo>
                    <a:pt x="89" y="129"/>
                  </a:lnTo>
                  <a:lnTo>
                    <a:pt x="87" y="130"/>
                  </a:lnTo>
                  <a:lnTo>
                    <a:pt x="87" y="136"/>
                  </a:lnTo>
                  <a:lnTo>
                    <a:pt x="89" y="138"/>
                  </a:lnTo>
                  <a:lnTo>
                    <a:pt x="89" y="142"/>
                  </a:lnTo>
                  <a:lnTo>
                    <a:pt x="91" y="149"/>
                  </a:lnTo>
                  <a:lnTo>
                    <a:pt x="94" y="158"/>
                  </a:lnTo>
                  <a:lnTo>
                    <a:pt x="96" y="163"/>
                  </a:lnTo>
                  <a:lnTo>
                    <a:pt x="94" y="167"/>
                  </a:lnTo>
                  <a:lnTo>
                    <a:pt x="94" y="172"/>
                  </a:lnTo>
                  <a:lnTo>
                    <a:pt x="94" y="176"/>
                  </a:lnTo>
                  <a:lnTo>
                    <a:pt x="94" y="181"/>
                  </a:lnTo>
                  <a:lnTo>
                    <a:pt x="96" y="181"/>
                  </a:lnTo>
                  <a:lnTo>
                    <a:pt x="96" y="185"/>
                  </a:lnTo>
                  <a:lnTo>
                    <a:pt x="96" y="188"/>
                  </a:lnTo>
                  <a:lnTo>
                    <a:pt x="96" y="192"/>
                  </a:lnTo>
                  <a:lnTo>
                    <a:pt x="96" y="196"/>
                  </a:lnTo>
                  <a:lnTo>
                    <a:pt x="96" y="201"/>
                  </a:lnTo>
                  <a:lnTo>
                    <a:pt x="94" y="208"/>
                  </a:lnTo>
                  <a:lnTo>
                    <a:pt x="94" y="210"/>
                  </a:lnTo>
                  <a:lnTo>
                    <a:pt x="91" y="214"/>
                  </a:lnTo>
                  <a:lnTo>
                    <a:pt x="89" y="214"/>
                  </a:lnTo>
                  <a:lnTo>
                    <a:pt x="84" y="216"/>
                  </a:lnTo>
                  <a:lnTo>
                    <a:pt x="82" y="216"/>
                  </a:lnTo>
                  <a:lnTo>
                    <a:pt x="77" y="218"/>
                  </a:lnTo>
                  <a:lnTo>
                    <a:pt x="75" y="218"/>
                  </a:lnTo>
                  <a:lnTo>
                    <a:pt x="71" y="218"/>
                  </a:lnTo>
                  <a:lnTo>
                    <a:pt x="65" y="218"/>
                  </a:lnTo>
                  <a:lnTo>
                    <a:pt x="64" y="218"/>
                  </a:lnTo>
                  <a:lnTo>
                    <a:pt x="58" y="218"/>
                  </a:lnTo>
                  <a:lnTo>
                    <a:pt x="52" y="216"/>
                  </a:lnTo>
                  <a:lnTo>
                    <a:pt x="52" y="214"/>
                  </a:lnTo>
                  <a:lnTo>
                    <a:pt x="49" y="210"/>
                  </a:lnTo>
                  <a:lnTo>
                    <a:pt x="49" y="205"/>
                  </a:lnTo>
                  <a:lnTo>
                    <a:pt x="49" y="201"/>
                  </a:lnTo>
                  <a:lnTo>
                    <a:pt x="49" y="196"/>
                  </a:lnTo>
                  <a:lnTo>
                    <a:pt x="49" y="192"/>
                  </a:lnTo>
                  <a:lnTo>
                    <a:pt x="52" y="190"/>
                  </a:lnTo>
                  <a:lnTo>
                    <a:pt x="55" y="190"/>
                  </a:lnTo>
                  <a:lnTo>
                    <a:pt x="58" y="192"/>
                  </a:lnTo>
                  <a:lnTo>
                    <a:pt x="64" y="192"/>
                  </a:lnTo>
                  <a:lnTo>
                    <a:pt x="67" y="194"/>
                  </a:lnTo>
                  <a:lnTo>
                    <a:pt x="67" y="190"/>
                  </a:lnTo>
                  <a:lnTo>
                    <a:pt x="64" y="185"/>
                  </a:lnTo>
                  <a:lnTo>
                    <a:pt x="67" y="188"/>
                  </a:lnTo>
                  <a:lnTo>
                    <a:pt x="70" y="188"/>
                  </a:lnTo>
                  <a:lnTo>
                    <a:pt x="70" y="184"/>
                  </a:lnTo>
                  <a:lnTo>
                    <a:pt x="67" y="184"/>
                  </a:lnTo>
                  <a:lnTo>
                    <a:pt x="65" y="181"/>
                  </a:lnTo>
                  <a:lnTo>
                    <a:pt x="70" y="178"/>
                  </a:lnTo>
                  <a:lnTo>
                    <a:pt x="67" y="176"/>
                  </a:lnTo>
                  <a:lnTo>
                    <a:pt x="67" y="175"/>
                  </a:lnTo>
                  <a:lnTo>
                    <a:pt x="58" y="178"/>
                  </a:lnTo>
                  <a:lnTo>
                    <a:pt x="58" y="176"/>
                  </a:lnTo>
                  <a:lnTo>
                    <a:pt x="60" y="175"/>
                  </a:lnTo>
                  <a:lnTo>
                    <a:pt x="64" y="172"/>
                  </a:lnTo>
                  <a:lnTo>
                    <a:pt x="65" y="172"/>
                  </a:lnTo>
                  <a:lnTo>
                    <a:pt x="67" y="172"/>
                  </a:lnTo>
                  <a:lnTo>
                    <a:pt x="67" y="169"/>
                  </a:lnTo>
                  <a:lnTo>
                    <a:pt x="64" y="169"/>
                  </a:lnTo>
                  <a:lnTo>
                    <a:pt x="60" y="169"/>
                  </a:lnTo>
                  <a:lnTo>
                    <a:pt x="55" y="169"/>
                  </a:lnTo>
                  <a:lnTo>
                    <a:pt x="54" y="175"/>
                  </a:lnTo>
                  <a:lnTo>
                    <a:pt x="52" y="176"/>
                  </a:lnTo>
                  <a:lnTo>
                    <a:pt x="49" y="178"/>
                  </a:lnTo>
                  <a:lnTo>
                    <a:pt x="43" y="176"/>
                  </a:lnTo>
                  <a:lnTo>
                    <a:pt x="49" y="172"/>
                  </a:lnTo>
                  <a:lnTo>
                    <a:pt x="46" y="167"/>
                  </a:lnTo>
                  <a:lnTo>
                    <a:pt x="43" y="165"/>
                  </a:lnTo>
                  <a:lnTo>
                    <a:pt x="46" y="163"/>
                  </a:lnTo>
                  <a:lnTo>
                    <a:pt x="49" y="163"/>
                  </a:lnTo>
                  <a:lnTo>
                    <a:pt x="49" y="158"/>
                  </a:lnTo>
                  <a:lnTo>
                    <a:pt x="43" y="153"/>
                  </a:lnTo>
                  <a:lnTo>
                    <a:pt x="39" y="151"/>
                  </a:lnTo>
                  <a:lnTo>
                    <a:pt x="39" y="147"/>
                  </a:lnTo>
                  <a:lnTo>
                    <a:pt x="41" y="144"/>
                  </a:lnTo>
                  <a:lnTo>
                    <a:pt x="43" y="142"/>
                  </a:lnTo>
                  <a:lnTo>
                    <a:pt x="41" y="140"/>
                  </a:lnTo>
                  <a:lnTo>
                    <a:pt x="39" y="138"/>
                  </a:lnTo>
                  <a:lnTo>
                    <a:pt x="36" y="140"/>
                  </a:lnTo>
                  <a:lnTo>
                    <a:pt x="39" y="142"/>
                  </a:lnTo>
                  <a:lnTo>
                    <a:pt x="39" y="144"/>
                  </a:lnTo>
                  <a:lnTo>
                    <a:pt x="39" y="147"/>
                  </a:lnTo>
                  <a:lnTo>
                    <a:pt x="39" y="151"/>
                  </a:lnTo>
                  <a:lnTo>
                    <a:pt x="41" y="153"/>
                  </a:lnTo>
                  <a:lnTo>
                    <a:pt x="41" y="155"/>
                  </a:lnTo>
                  <a:lnTo>
                    <a:pt x="41" y="158"/>
                  </a:lnTo>
                  <a:lnTo>
                    <a:pt x="43" y="158"/>
                  </a:lnTo>
                  <a:lnTo>
                    <a:pt x="43" y="163"/>
                  </a:lnTo>
                  <a:lnTo>
                    <a:pt x="43" y="165"/>
                  </a:lnTo>
                  <a:lnTo>
                    <a:pt x="43" y="169"/>
                  </a:lnTo>
                  <a:lnTo>
                    <a:pt x="43" y="172"/>
                  </a:lnTo>
                  <a:lnTo>
                    <a:pt x="43" y="175"/>
                  </a:lnTo>
                  <a:lnTo>
                    <a:pt x="43" y="176"/>
                  </a:lnTo>
                  <a:lnTo>
                    <a:pt x="46" y="178"/>
                  </a:lnTo>
                  <a:lnTo>
                    <a:pt x="46" y="181"/>
                  </a:lnTo>
                  <a:lnTo>
                    <a:pt x="49" y="184"/>
                  </a:lnTo>
                  <a:lnTo>
                    <a:pt x="46" y="185"/>
                  </a:lnTo>
                  <a:lnTo>
                    <a:pt x="41" y="190"/>
                  </a:lnTo>
                  <a:lnTo>
                    <a:pt x="39" y="192"/>
                  </a:lnTo>
                  <a:lnTo>
                    <a:pt x="33" y="194"/>
                  </a:lnTo>
                  <a:lnTo>
                    <a:pt x="31" y="198"/>
                  </a:lnTo>
                  <a:lnTo>
                    <a:pt x="31" y="201"/>
                  </a:lnTo>
                  <a:lnTo>
                    <a:pt x="31" y="203"/>
                  </a:lnTo>
                  <a:lnTo>
                    <a:pt x="31" y="205"/>
                  </a:lnTo>
                  <a:lnTo>
                    <a:pt x="29" y="208"/>
                  </a:lnTo>
                  <a:lnTo>
                    <a:pt x="29" y="210"/>
                  </a:lnTo>
                  <a:lnTo>
                    <a:pt x="29" y="214"/>
                  </a:lnTo>
                  <a:lnTo>
                    <a:pt x="27" y="218"/>
                  </a:lnTo>
                  <a:lnTo>
                    <a:pt x="27" y="221"/>
                  </a:lnTo>
                  <a:lnTo>
                    <a:pt x="22" y="227"/>
                  </a:lnTo>
                  <a:lnTo>
                    <a:pt x="19" y="229"/>
                  </a:lnTo>
                  <a:lnTo>
                    <a:pt x="14" y="234"/>
                  </a:lnTo>
                  <a:lnTo>
                    <a:pt x="12" y="234"/>
                  </a:lnTo>
                  <a:lnTo>
                    <a:pt x="9" y="235"/>
                  </a:lnTo>
                  <a:lnTo>
                    <a:pt x="8" y="239"/>
                  </a:lnTo>
                  <a:lnTo>
                    <a:pt x="5" y="239"/>
                  </a:lnTo>
                  <a:lnTo>
                    <a:pt x="2" y="239"/>
                  </a:lnTo>
                  <a:lnTo>
                    <a:pt x="0" y="240"/>
                  </a:lnTo>
                  <a:lnTo>
                    <a:pt x="5" y="247"/>
                  </a:lnTo>
                  <a:lnTo>
                    <a:pt x="9" y="253"/>
                  </a:lnTo>
                  <a:lnTo>
                    <a:pt x="12" y="260"/>
                  </a:lnTo>
                  <a:lnTo>
                    <a:pt x="14" y="261"/>
                  </a:lnTo>
                  <a:lnTo>
                    <a:pt x="19" y="266"/>
                  </a:lnTo>
                  <a:lnTo>
                    <a:pt x="27" y="271"/>
                  </a:lnTo>
                  <a:lnTo>
                    <a:pt x="31" y="273"/>
                  </a:lnTo>
                  <a:lnTo>
                    <a:pt x="36" y="278"/>
                  </a:lnTo>
                  <a:lnTo>
                    <a:pt x="41" y="283"/>
                  </a:lnTo>
                  <a:lnTo>
                    <a:pt x="46" y="285"/>
                  </a:lnTo>
                  <a:lnTo>
                    <a:pt x="55" y="292"/>
                  </a:lnTo>
                  <a:lnTo>
                    <a:pt x="64" y="296"/>
                  </a:lnTo>
                  <a:lnTo>
                    <a:pt x="67" y="301"/>
                  </a:lnTo>
                  <a:lnTo>
                    <a:pt x="75" y="306"/>
                  </a:lnTo>
                  <a:lnTo>
                    <a:pt x="82" y="312"/>
                  </a:lnTo>
                  <a:lnTo>
                    <a:pt x="84" y="316"/>
                  </a:lnTo>
                  <a:lnTo>
                    <a:pt x="89" y="324"/>
                  </a:lnTo>
                  <a:lnTo>
                    <a:pt x="94" y="332"/>
                  </a:lnTo>
                  <a:lnTo>
                    <a:pt x="100" y="336"/>
                  </a:lnTo>
                  <a:lnTo>
                    <a:pt x="104" y="344"/>
                  </a:lnTo>
                  <a:lnTo>
                    <a:pt x="108" y="348"/>
                  </a:lnTo>
                  <a:lnTo>
                    <a:pt x="111" y="349"/>
                  </a:lnTo>
                  <a:lnTo>
                    <a:pt x="114" y="354"/>
                  </a:lnTo>
                  <a:lnTo>
                    <a:pt x="116" y="354"/>
                  </a:lnTo>
                  <a:lnTo>
                    <a:pt x="121" y="355"/>
                  </a:lnTo>
                  <a:lnTo>
                    <a:pt x="129" y="355"/>
                  </a:lnTo>
                  <a:lnTo>
                    <a:pt x="133" y="359"/>
                  </a:lnTo>
                  <a:lnTo>
                    <a:pt x="138" y="365"/>
                  </a:lnTo>
                  <a:lnTo>
                    <a:pt x="143" y="368"/>
                  </a:lnTo>
                  <a:lnTo>
                    <a:pt x="147" y="371"/>
                  </a:lnTo>
                  <a:lnTo>
                    <a:pt x="150" y="375"/>
                  </a:lnTo>
                  <a:lnTo>
                    <a:pt x="152" y="381"/>
                  </a:lnTo>
                  <a:lnTo>
                    <a:pt x="152" y="391"/>
                  </a:lnTo>
                  <a:lnTo>
                    <a:pt x="155" y="393"/>
                  </a:lnTo>
                  <a:lnTo>
                    <a:pt x="157" y="396"/>
                  </a:lnTo>
                  <a:lnTo>
                    <a:pt x="155" y="398"/>
                  </a:lnTo>
                  <a:lnTo>
                    <a:pt x="155" y="403"/>
                  </a:lnTo>
                  <a:lnTo>
                    <a:pt x="152" y="405"/>
                  </a:lnTo>
                  <a:lnTo>
                    <a:pt x="150" y="407"/>
                  </a:lnTo>
                  <a:lnTo>
                    <a:pt x="150" y="409"/>
                  </a:lnTo>
                  <a:lnTo>
                    <a:pt x="147" y="414"/>
                  </a:lnTo>
                  <a:lnTo>
                    <a:pt x="147" y="419"/>
                  </a:lnTo>
                  <a:lnTo>
                    <a:pt x="146" y="422"/>
                  </a:lnTo>
                  <a:lnTo>
                    <a:pt x="146" y="428"/>
                  </a:lnTo>
                  <a:lnTo>
                    <a:pt x="146" y="430"/>
                  </a:lnTo>
                  <a:lnTo>
                    <a:pt x="146" y="432"/>
                  </a:lnTo>
                  <a:lnTo>
                    <a:pt x="146" y="434"/>
                  </a:lnTo>
                  <a:lnTo>
                    <a:pt x="143" y="434"/>
                  </a:lnTo>
                  <a:lnTo>
                    <a:pt x="147" y="439"/>
                  </a:lnTo>
                  <a:lnTo>
                    <a:pt x="147" y="444"/>
                  </a:lnTo>
                  <a:lnTo>
                    <a:pt x="147" y="451"/>
                  </a:lnTo>
                  <a:lnTo>
                    <a:pt x="143" y="462"/>
                  </a:lnTo>
                  <a:lnTo>
                    <a:pt x="143" y="469"/>
                  </a:lnTo>
                  <a:lnTo>
                    <a:pt x="146" y="477"/>
                  </a:lnTo>
                  <a:lnTo>
                    <a:pt x="146" y="481"/>
                  </a:lnTo>
                  <a:lnTo>
                    <a:pt x="143" y="486"/>
                  </a:lnTo>
                  <a:lnTo>
                    <a:pt x="143" y="492"/>
                  </a:lnTo>
                  <a:lnTo>
                    <a:pt x="143" y="498"/>
                  </a:lnTo>
                </a:path>
              </a:pathLst>
            </a:custGeom>
            <a:solidFill>
              <a:srgbClr val="00FF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49" name="Freeform 50"/>
            <p:cNvSpPr>
              <a:spLocks/>
            </p:cNvSpPr>
            <p:nvPr/>
          </p:nvSpPr>
          <p:spPr bwMode="auto">
            <a:xfrm>
              <a:off x="860" y="1648"/>
              <a:ext cx="470" cy="464"/>
            </a:xfrm>
            <a:custGeom>
              <a:avLst/>
              <a:gdLst>
                <a:gd name="T0" fmla="*/ 1 w 790"/>
                <a:gd name="T1" fmla="*/ 1 h 778"/>
                <a:gd name="T2" fmla="*/ 1 w 790"/>
                <a:gd name="T3" fmla="*/ 1 h 778"/>
                <a:gd name="T4" fmla="*/ 1 w 790"/>
                <a:gd name="T5" fmla="*/ 1 h 778"/>
                <a:gd name="T6" fmla="*/ 1 w 790"/>
                <a:gd name="T7" fmla="*/ 1 h 778"/>
                <a:gd name="T8" fmla="*/ 1 w 790"/>
                <a:gd name="T9" fmla="*/ 1 h 778"/>
                <a:gd name="T10" fmla="*/ 1 w 790"/>
                <a:gd name="T11" fmla="*/ 1 h 778"/>
                <a:gd name="T12" fmla="*/ 1 w 790"/>
                <a:gd name="T13" fmla="*/ 1 h 778"/>
                <a:gd name="T14" fmla="*/ 1 w 790"/>
                <a:gd name="T15" fmla="*/ 1 h 778"/>
                <a:gd name="T16" fmla="*/ 1 w 790"/>
                <a:gd name="T17" fmla="*/ 1 h 778"/>
                <a:gd name="T18" fmla="*/ 1 w 790"/>
                <a:gd name="T19" fmla="*/ 1 h 778"/>
                <a:gd name="T20" fmla="*/ 1 w 790"/>
                <a:gd name="T21" fmla="*/ 1 h 778"/>
                <a:gd name="T22" fmla="*/ 1 w 790"/>
                <a:gd name="T23" fmla="*/ 1 h 778"/>
                <a:gd name="T24" fmla="*/ 1 w 790"/>
                <a:gd name="T25" fmla="*/ 1 h 778"/>
                <a:gd name="T26" fmla="*/ 1 w 790"/>
                <a:gd name="T27" fmla="*/ 1 h 778"/>
                <a:gd name="T28" fmla="*/ 1 w 790"/>
                <a:gd name="T29" fmla="*/ 1 h 778"/>
                <a:gd name="T30" fmla="*/ 1 w 790"/>
                <a:gd name="T31" fmla="*/ 1 h 778"/>
                <a:gd name="T32" fmla="*/ 1 w 790"/>
                <a:gd name="T33" fmla="*/ 1 h 778"/>
                <a:gd name="T34" fmla="*/ 1 w 790"/>
                <a:gd name="T35" fmla="*/ 1 h 778"/>
                <a:gd name="T36" fmla="*/ 1 w 790"/>
                <a:gd name="T37" fmla="*/ 1 h 778"/>
                <a:gd name="T38" fmla="*/ 1 w 790"/>
                <a:gd name="T39" fmla="*/ 1 h 778"/>
                <a:gd name="T40" fmla="*/ 1 w 790"/>
                <a:gd name="T41" fmla="*/ 1 h 778"/>
                <a:gd name="T42" fmla="*/ 1 w 790"/>
                <a:gd name="T43" fmla="*/ 1 h 778"/>
                <a:gd name="T44" fmla="*/ 1 w 790"/>
                <a:gd name="T45" fmla="*/ 1 h 778"/>
                <a:gd name="T46" fmla="*/ 1 w 790"/>
                <a:gd name="T47" fmla="*/ 1 h 778"/>
                <a:gd name="T48" fmla="*/ 1 w 790"/>
                <a:gd name="T49" fmla="*/ 1 h 778"/>
                <a:gd name="T50" fmla="*/ 1 w 790"/>
                <a:gd name="T51" fmla="*/ 1 h 778"/>
                <a:gd name="T52" fmla="*/ 1 w 790"/>
                <a:gd name="T53" fmla="*/ 1 h 778"/>
                <a:gd name="T54" fmla="*/ 1 w 790"/>
                <a:gd name="T55" fmla="*/ 1 h 778"/>
                <a:gd name="T56" fmla="*/ 1 w 790"/>
                <a:gd name="T57" fmla="*/ 1 h 778"/>
                <a:gd name="T58" fmla="*/ 1 w 790"/>
                <a:gd name="T59" fmla="*/ 1 h 778"/>
                <a:gd name="T60" fmla="*/ 1 w 790"/>
                <a:gd name="T61" fmla="*/ 1 h 778"/>
                <a:gd name="T62" fmla="*/ 1 w 790"/>
                <a:gd name="T63" fmla="*/ 1 h 778"/>
                <a:gd name="T64" fmla="*/ 1 w 790"/>
                <a:gd name="T65" fmla="*/ 1 h 778"/>
                <a:gd name="T66" fmla="*/ 1 w 790"/>
                <a:gd name="T67" fmla="*/ 1 h 778"/>
                <a:gd name="T68" fmla="*/ 1 w 790"/>
                <a:gd name="T69" fmla="*/ 1 h 778"/>
                <a:gd name="T70" fmla="*/ 1 w 790"/>
                <a:gd name="T71" fmla="*/ 1 h 778"/>
                <a:gd name="T72" fmla="*/ 1 w 790"/>
                <a:gd name="T73" fmla="*/ 1 h 778"/>
                <a:gd name="T74" fmla="*/ 1 w 790"/>
                <a:gd name="T75" fmla="*/ 1 h 778"/>
                <a:gd name="T76" fmla="*/ 1 w 790"/>
                <a:gd name="T77" fmla="*/ 1 h 778"/>
                <a:gd name="T78" fmla="*/ 1 w 790"/>
                <a:gd name="T79" fmla="*/ 1 h 778"/>
                <a:gd name="T80" fmla="*/ 1 w 790"/>
                <a:gd name="T81" fmla="*/ 1 h 778"/>
                <a:gd name="T82" fmla="*/ 1 w 790"/>
                <a:gd name="T83" fmla="*/ 1 h 778"/>
                <a:gd name="T84" fmla="*/ 1 w 790"/>
                <a:gd name="T85" fmla="*/ 1 h 778"/>
                <a:gd name="T86" fmla="*/ 1 w 790"/>
                <a:gd name="T87" fmla="*/ 1 h 778"/>
                <a:gd name="T88" fmla="*/ 1 w 790"/>
                <a:gd name="T89" fmla="*/ 1 h 778"/>
                <a:gd name="T90" fmla="*/ 1 w 790"/>
                <a:gd name="T91" fmla="*/ 1 h 778"/>
                <a:gd name="T92" fmla="*/ 1 w 790"/>
                <a:gd name="T93" fmla="*/ 1 h 778"/>
                <a:gd name="T94" fmla="*/ 1 w 790"/>
                <a:gd name="T95" fmla="*/ 1 h 778"/>
                <a:gd name="T96" fmla="*/ 1 w 790"/>
                <a:gd name="T97" fmla="*/ 1 h 778"/>
                <a:gd name="T98" fmla="*/ 1 w 790"/>
                <a:gd name="T99" fmla="*/ 1 h 778"/>
                <a:gd name="T100" fmla="*/ 1 w 790"/>
                <a:gd name="T101" fmla="*/ 1 h 778"/>
                <a:gd name="T102" fmla="*/ 1 w 790"/>
                <a:gd name="T103" fmla="*/ 1 h 778"/>
                <a:gd name="T104" fmla="*/ 1 w 790"/>
                <a:gd name="T105" fmla="*/ 1 h 778"/>
                <a:gd name="T106" fmla="*/ 1 w 790"/>
                <a:gd name="T107" fmla="*/ 1 h 778"/>
                <a:gd name="T108" fmla="*/ 1 w 790"/>
                <a:gd name="T109" fmla="*/ 1 h 778"/>
                <a:gd name="T110" fmla="*/ 1 w 790"/>
                <a:gd name="T111" fmla="*/ 1 h 778"/>
                <a:gd name="T112" fmla="*/ 1 w 790"/>
                <a:gd name="T113" fmla="*/ 1 h 778"/>
                <a:gd name="T114" fmla="*/ 1 w 790"/>
                <a:gd name="T115" fmla="*/ 1 h 778"/>
                <a:gd name="T116" fmla="*/ 1 w 790"/>
                <a:gd name="T117" fmla="*/ 1 h 778"/>
                <a:gd name="T118" fmla="*/ 1 w 790"/>
                <a:gd name="T119" fmla="*/ 1 h 7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0"/>
                <a:gd name="T181" fmla="*/ 0 h 778"/>
                <a:gd name="T182" fmla="*/ 790 w 790"/>
                <a:gd name="T183" fmla="*/ 778 h 7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0" h="778">
                  <a:moveTo>
                    <a:pt x="143" y="498"/>
                  </a:moveTo>
                  <a:lnTo>
                    <a:pt x="141" y="500"/>
                  </a:lnTo>
                  <a:lnTo>
                    <a:pt x="138" y="507"/>
                  </a:lnTo>
                  <a:lnTo>
                    <a:pt x="138" y="516"/>
                  </a:lnTo>
                  <a:lnTo>
                    <a:pt x="141" y="521"/>
                  </a:lnTo>
                  <a:lnTo>
                    <a:pt x="141" y="529"/>
                  </a:lnTo>
                  <a:lnTo>
                    <a:pt x="141" y="537"/>
                  </a:lnTo>
                  <a:lnTo>
                    <a:pt x="143" y="539"/>
                  </a:lnTo>
                  <a:lnTo>
                    <a:pt x="146" y="542"/>
                  </a:lnTo>
                  <a:lnTo>
                    <a:pt x="146" y="546"/>
                  </a:lnTo>
                  <a:lnTo>
                    <a:pt x="147" y="550"/>
                  </a:lnTo>
                  <a:lnTo>
                    <a:pt x="150" y="552"/>
                  </a:lnTo>
                  <a:lnTo>
                    <a:pt x="150" y="553"/>
                  </a:lnTo>
                  <a:lnTo>
                    <a:pt x="152" y="556"/>
                  </a:lnTo>
                  <a:lnTo>
                    <a:pt x="150" y="561"/>
                  </a:lnTo>
                  <a:lnTo>
                    <a:pt x="147" y="561"/>
                  </a:lnTo>
                  <a:lnTo>
                    <a:pt x="146" y="563"/>
                  </a:lnTo>
                  <a:lnTo>
                    <a:pt x="146" y="566"/>
                  </a:lnTo>
                  <a:lnTo>
                    <a:pt x="150" y="566"/>
                  </a:lnTo>
                  <a:lnTo>
                    <a:pt x="152" y="568"/>
                  </a:lnTo>
                  <a:lnTo>
                    <a:pt x="157" y="577"/>
                  </a:lnTo>
                  <a:lnTo>
                    <a:pt x="157" y="579"/>
                  </a:lnTo>
                  <a:lnTo>
                    <a:pt x="157" y="583"/>
                  </a:lnTo>
                  <a:lnTo>
                    <a:pt x="155" y="583"/>
                  </a:lnTo>
                  <a:lnTo>
                    <a:pt x="152" y="588"/>
                  </a:lnTo>
                  <a:lnTo>
                    <a:pt x="150" y="589"/>
                  </a:lnTo>
                  <a:lnTo>
                    <a:pt x="147" y="594"/>
                  </a:lnTo>
                  <a:lnTo>
                    <a:pt x="146" y="597"/>
                  </a:lnTo>
                  <a:lnTo>
                    <a:pt x="143" y="599"/>
                  </a:lnTo>
                  <a:lnTo>
                    <a:pt x="146" y="601"/>
                  </a:lnTo>
                  <a:lnTo>
                    <a:pt x="147" y="601"/>
                  </a:lnTo>
                  <a:lnTo>
                    <a:pt x="152" y="599"/>
                  </a:lnTo>
                  <a:lnTo>
                    <a:pt x="155" y="599"/>
                  </a:lnTo>
                  <a:lnTo>
                    <a:pt x="162" y="599"/>
                  </a:lnTo>
                  <a:lnTo>
                    <a:pt x="168" y="601"/>
                  </a:lnTo>
                  <a:lnTo>
                    <a:pt x="170" y="603"/>
                  </a:lnTo>
                  <a:lnTo>
                    <a:pt x="171" y="606"/>
                  </a:lnTo>
                  <a:lnTo>
                    <a:pt x="174" y="609"/>
                  </a:lnTo>
                  <a:lnTo>
                    <a:pt x="177" y="615"/>
                  </a:lnTo>
                  <a:lnTo>
                    <a:pt x="184" y="612"/>
                  </a:lnTo>
                  <a:lnTo>
                    <a:pt x="192" y="612"/>
                  </a:lnTo>
                  <a:lnTo>
                    <a:pt x="197" y="611"/>
                  </a:lnTo>
                  <a:lnTo>
                    <a:pt x="200" y="611"/>
                  </a:lnTo>
                  <a:lnTo>
                    <a:pt x="206" y="611"/>
                  </a:lnTo>
                  <a:lnTo>
                    <a:pt x="208" y="611"/>
                  </a:lnTo>
                  <a:lnTo>
                    <a:pt x="210" y="609"/>
                  </a:lnTo>
                  <a:lnTo>
                    <a:pt x="216" y="611"/>
                  </a:lnTo>
                  <a:lnTo>
                    <a:pt x="216" y="615"/>
                  </a:lnTo>
                  <a:lnTo>
                    <a:pt x="216" y="620"/>
                  </a:lnTo>
                  <a:lnTo>
                    <a:pt x="212" y="624"/>
                  </a:lnTo>
                  <a:lnTo>
                    <a:pt x="212" y="628"/>
                  </a:lnTo>
                  <a:lnTo>
                    <a:pt x="216" y="632"/>
                  </a:lnTo>
                  <a:lnTo>
                    <a:pt x="216" y="636"/>
                  </a:lnTo>
                  <a:lnTo>
                    <a:pt x="218" y="639"/>
                  </a:lnTo>
                  <a:lnTo>
                    <a:pt x="218" y="645"/>
                  </a:lnTo>
                  <a:lnTo>
                    <a:pt x="220" y="648"/>
                  </a:lnTo>
                  <a:lnTo>
                    <a:pt x="220" y="649"/>
                  </a:lnTo>
                  <a:lnTo>
                    <a:pt x="220" y="651"/>
                  </a:lnTo>
                  <a:lnTo>
                    <a:pt x="223" y="651"/>
                  </a:lnTo>
                  <a:lnTo>
                    <a:pt x="223" y="654"/>
                  </a:lnTo>
                  <a:lnTo>
                    <a:pt x="225" y="654"/>
                  </a:lnTo>
                  <a:lnTo>
                    <a:pt x="225" y="657"/>
                  </a:lnTo>
                  <a:lnTo>
                    <a:pt x="227" y="657"/>
                  </a:lnTo>
                  <a:lnTo>
                    <a:pt x="230" y="657"/>
                  </a:lnTo>
                  <a:lnTo>
                    <a:pt x="233" y="657"/>
                  </a:lnTo>
                  <a:lnTo>
                    <a:pt x="235" y="657"/>
                  </a:lnTo>
                  <a:lnTo>
                    <a:pt x="240" y="657"/>
                  </a:lnTo>
                  <a:lnTo>
                    <a:pt x="243" y="658"/>
                  </a:lnTo>
                  <a:lnTo>
                    <a:pt x="246" y="658"/>
                  </a:lnTo>
                  <a:lnTo>
                    <a:pt x="246" y="661"/>
                  </a:lnTo>
                  <a:lnTo>
                    <a:pt x="246" y="662"/>
                  </a:lnTo>
                  <a:lnTo>
                    <a:pt x="246" y="664"/>
                  </a:lnTo>
                  <a:lnTo>
                    <a:pt x="246" y="668"/>
                  </a:lnTo>
                  <a:lnTo>
                    <a:pt x="243" y="668"/>
                  </a:lnTo>
                  <a:lnTo>
                    <a:pt x="243" y="670"/>
                  </a:lnTo>
                  <a:lnTo>
                    <a:pt x="243" y="671"/>
                  </a:lnTo>
                  <a:lnTo>
                    <a:pt x="243" y="678"/>
                  </a:lnTo>
                  <a:lnTo>
                    <a:pt x="243" y="681"/>
                  </a:lnTo>
                  <a:lnTo>
                    <a:pt x="243" y="686"/>
                  </a:lnTo>
                  <a:lnTo>
                    <a:pt x="240" y="691"/>
                  </a:lnTo>
                  <a:lnTo>
                    <a:pt x="240" y="694"/>
                  </a:lnTo>
                  <a:lnTo>
                    <a:pt x="240" y="697"/>
                  </a:lnTo>
                  <a:lnTo>
                    <a:pt x="243" y="704"/>
                  </a:lnTo>
                  <a:lnTo>
                    <a:pt x="246" y="707"/>
                  </a:lnTo>
                  <a:lnTo>
                    <a:pt x="246" y="709"/>
                  </a:lnTo>
                  <a:lnTo>
                    <a:pt x="246" y="710"/>
                  </a:lnTo>
                  <a:lnTo>
                    <a:pt x="246" y="712"/>
                  </a:lnTo>
                  <a:lnTo>
                    <a:pt x="246" y="714"/>
                  </a:lnTo>
                  <a:lnTo>
                    <a:pt x="249" y="720"/>
                  </a:lnTo>
                  <a:lnTo>
                    <a:pt x="249" y="721"/>
                  </a:lnTo>
                  <a:lnTo>
                    <a:pt x="246" y="723"/>
                  </a:lnTo>
                  <a:lnTo>
                    <a:pt x="246" y="729"/>
                  </a:lnTo>
                  <a:lnTo>
                    <a:pt x="246" y="731"/>
                  </a:lnTo>
                  <a:lnTo>
                    <a:pt x="246" y="733"/>
                  </a:lnTo>
                  <a:lnTo>
                    <a:pt x="246" y="734"/>
                  </a:lnTo>
                  <a:lnTo>
                    <a:pt x="249" y="740"/>
                  </a:lnTo>
                  <a:lnTo>
                    <a:pt x="252" y="742"/>
                  </a:lnTo>
                  <a:lnTo>
                    <a:pt x="254" y="744"/>
                  </a:lnTo>
                  <a:lnTo>
                    <a:pt x="257" y="746"/>
                  </a:lnTo>
                  <a:lnTo>
                    <a:pt x="259" y="748"/>
                  </a:lnTo>
                  <a:lnTo>
                    <a:pt x="262" y="752"/>
                  </a:lnTo>
                  <a:lnTo>
                    <a:pt x="262" y="756"/>
                  </a:lnTo>
                  <a:lnTo>
                    <a:pt x="262" y="758"/>
                  </a:lnTo>
                  <a:lnTo>
                    <a:pt x="262" y="759"/>
                  </a:lnTo>
                  <a:lnTo>
                    <a:pt x="264" y="765"/>
                  </a:lnTo>
                  <a:lnTo>
                    <a:pt x="266" y="769"/>
                  </a:lnTo>
                  <a:lnTo>
                    <a:pt x="268" y="769"/>
                  </a:lnTo>
                  <a:lnTo>
                    <a:pt x="271" y="769"/>
                  </a:lnTo>
                  <a:lnTo>
                    <a:pt x="273" y="771"/>
                  </a:lnTo>
                  <a:lnTo>
                    <a:pt x="273" y="773"/>
                  </a:lnTo>
                  <a:lnTo>
                    <a:pt x="279" y="773"/>
                  </a:lnTo>
                  <a:lnTo>
                    <a:pt x="281" y="773"/>
                  </a:lnTo>
                  <a:lnTo>
                    <a:pt x="284" y="773"/>
                  </a:lnTo>
                  <a:lnTo>
                    <a:pt x="287" y="773"/>
                  </a:lnTo>
                  <a:lnTo>
                    <a:pt x="293" y="773"/>
                  </a:lnTo>
                  <a:lnTo>
                    <a:pt x="297" y="773"/>
                  </a:lnTo>
                  <a:lnTo>
                    <a:pt x="298" y="773"/>
                  </a:lnTo>
                  <a:lnTo>
                    <a:pt x="300" y="773"/>
                  </a:lnTo>
                  <a:lnTo>
                    <a:pt x="303" y="773"/>
                  </a:lnTo>
                  <a:lnTo>
                    <a:pt x="306" y="773"/>
                  </a:lnTo>
                  <a:lnTo>
                    <a:pt x="306" y="771"/>
                  </a:lnTo>
                  <a:lnTo>
                    <a:pt x="308" y="769"/>
                  </a:lnTo>
                  <a:lnTo>
                    <a:pt x="310" y="767"/>
                  </a:lnTo>
                  <a:lnTo>
                    <a:pt x="313" y="767"/>
                  </a:lnTo>
                  <a:lnTo>
                    <a:pt x="316" y="765"/>
                  </a:lnTo>
                  <a:lnTo>
                    <a:pt x="318" y="765"/>
                  </a:lnTo>
                  <a:lnTo>
                    <a:pt x="321" y="765"/>
                  </a:lnTo>
                  <a:lnTo>
                    <a:pt x="323" y="765"/>
                  </a:lnTo>
                  <a:lnTo>
                    <a:pt x="325" y="765"/>
                  </a:lnTo>
                  <a:lnTo>
                    <a:pt x="327" y="763"/>
                  </a:lnTo>
                  <a:lnTo>
                    <a:pt x="328" y="763"/>
                  </a:lnTo>
                  <a:lnTo>
                    <a:pt x="335" y="759"/>
                  </a:lnTo>
                  <a:lnTo>
                    <a:pt x="336" y="763"/>
                  </a:lnTo>
                  <a:lnTo>
                    <a:pt x="339" y="763"/>
                  </a:lnTo>
                  <a:lnTo>
                    <a:pt x="339" y="759"/>
                  </a:lnTo>
                  <a:lnTo>
                    <a:pt x="341" y="759"/>
                  </a:lnTo>
                  <a:lnTo>
                    <a:pt x="341" y="763"/>
                  </a:lnTo>
                  <a:lnTo>
                    <a:pt x="341" y="765"/>
                  </a:lnTo>
                  <a:lnTo>
                    <a:pt x="343" y="765"/>
                  </a:lnTo>
                  <a:lnTo>
                    <a:pt x="346" y="767"/>
                  </a:lnTo>
                  <a:lnTo>
                    <a:pt x="349" y="767"/>
                  </a:lnTo>
                  <a:lnTo>
                    <a:pt x="349" y="765"/>
                  </a:lnTo>
                  <a:lnTo>
                    <a:pt x="354" y="765"/>
                  </a:lnTo>
                  <a:lnTo>
                    <a:pt x="356" y="765"/>
                  </a:lnTo>
                  <a:lnTo>
                    <a:pt x="359" y="765"/>
                  </a:lnTo>
                  <a:lnTo>
                    <a:pt x="359" y="763"/>
                  </a:lnTo>
                  <a:lnTo>
                    <a:pt x="362" y="763"/>
                  </a:lnTo>
                  <a:lnTo>
                    <a:pt x="368" y="763"/>
                  </a:lnTo>
                  <a:lnTo>
                    <a:pt x="371" y="765"/>
                  </a:lnTo>
                  <a:lnTo>
                    <a:pt x="373" y="763"/>
                  </a:lnTo>
                  <a:lnTo>
                    <a:pt x="371" y="763"/>
                  </a:lnTo>
                  <a:lnTo>
                    <a:pt x="371" y="759"/>
                  </a:lnTo>
                  <a:lnTo>
                    <a:pt x="371" y="758"/>
                  </a:lnTo>
                  <a:lnTo>
                    <a:pt x="371" y="753"/>
                  </a:lnTo>
                  <a:lnTo>
                    <a:pt x="371" y="752"/>
                  </a:lnTo>
                  <a:lnTo>
                    <a:pt x="368" y="744"/>
                  </a:lnTo>
                  <a:lnTo>
                    <a:pt x="371" y="740"/>
                  </a:lnTo>
                  <a:lnTo>
                    <a:pt x="371" y="734"/>
                  </a:lnTo>
                  <a:lnTo>
                    <a:pt x="371" y="733"/>
                  </a:lnTo>
                  <a:lnTo>
                    <a:pt x="368" y="729"/>
                  </a:lnTo>
                  <a:lnTo>
                    <a:pt x="371" y="729"/>
                  </a:lnTo>
                  <a:lnTo>
                    <a:pt x="371" y="726"/>
                  </a:lnTo>
                  <a:lnTo>
                    <a:pt x="371" y="723"/>
                  </a:lnTo>
                  <a:lnTo>
                    <a:pt x="371" y="721"/>
                  </a:lnTo>
                  <a:lnTo>
                    <a:pt x="368" y="717"/>
                  </a:lnTo>
                  <a:lnTo>
                    <a:pt x="368" y="714"/>
                  </a:lnTo>
                  <a:lnTo>
                    <a:pt x="371" y="714"/>
                  </a:lnTo>
                  <a:lnTo>
                    <a:pt x="375" y="714"/>
                  </a:lnTo>
                  <a:lnTo>
                    <a:pt x="378" y="717"/>
                  </a:lnTo>
                  <a:lnTo>
                    <a:pt x="381" y="717"/>
                  </a:lnTo>
                  <a:lnTo>
                    <a:pt x="382" y="717"/>
                  </a:lnTo>
                  <a:lnTo>
                    <a:pt x="382" y="720"/>
                  </a:lnTo>
                  <a:lnTo>
                    <a:pt x="386" y="720"/>
                  </a:lnTo>
                  <a:lnTo>
                    <a:pt x="386" y="721"/>
                  </a:lnTo>
                  <a:lnTo>
                    <a:pt x="386" y="723"/>
                  </a:lnTo>
                  <a:lnTo>
                    <a:pt x="387" y="723"/>
                  </a:lnTo>
                  <a:lnTo>
                    <a:pt x="389" y="726"/>
                  </a:lnTo>
                  <a:lnTo>
                    <a:pt x="389" y="729"/>
                  </a:lnTo>
                  <a:lnTo>
                    <a:pt x="393" y="729"/>
                  </a:lnTo>
                  <a:lnTo>
                    <a:pt x="398" y="729"/>
                  </a:lnTo>
                  <a:lnTo>
                    <a:pt x="398" y="731"/>
                  </a:lnTo>
                  <a:lnTo>
                    <a:pt x="400" y="731"/>
                  </a:lnTo>
                  <a:lnTo>
                    <a:pt x="404" y="729"/>
                  </a:lnTo>
                  <a:lnTo>
                    <a:pt x="406" y="726"/>
                  </a:lnTo>
                  <a:lnTo>
                    <a:pt x="409" y="726"/>
                  </a:lnTo>
                  <a:lnTo>
                    <a:pt x="413" y="723"/>
                  </a:lnTo>
                  <a:lnTo>
                    <a:pt x="414" y="723"/>
                  </a:lnTo>
                  <a:lnTo>
                    <a:pt x="416" y="726"/>
                  </a:lnTo>
                  <a:lnTo>
                    <a:pt x="419" y="726"/>
                  </a:lnTo>
                  <a:lnTo>
                    <a:pt x="422" y="729"/>
                  </a:lnTo>
                  <a:lnTo>
                    <a:pt x="422" y="731"/>
                  </a:lnTo>
                  <a:lnTo>
                    <a:pt x="425" y="731"/>
                  </a:lnTo>
                  <a:lnTo>
                    <a:pt x="427" y="733"/>
                  </a:lnTo>
                  <a:lnTo>
                    <a:pt x="425" y="737"/>
                  </a:lnTo>
                  <a:lnTo>
                    <a:pt x="425" y="740"/>
                  </a:lnTo>
                  <a:lnTo>
                    <a:pt x="422" y="742"/>
                  </a:lnTo>
                  <a:lnTo>
                    <a:pt x="425" y="744"/>
                  </a:lnTo>
                  <a:lnTo>
                    <a:pt x="427" y="744"/>
                  </a:lnTo>
                  <a:lnTo>
                    <a:pt x="429" y="744"/>
                  </a:lnTo>
                  <a:lnTo>
                    <a:pt x="432" y="746"/>
                  </a:lnTo>
                  <a:lnTo>
                    <a:pt x="429" y="752"/>
                  </a:lnTo>
                  <a:lnTo>
                    <a:pt x="432" y="752"/>
                  </a:lnTo>
                  <a:lnTo>
                    <a:pt x="432" y="753"/>
                  </a:lnTo>
                  <a:lnTo>
                    <a:pt x="432" y="759"/>
                  </a:lnTo>
                  <a:lnTo>
                    <a:pt x="437" y="763"/>
                  </a:lnTo>
                  <a:lnTo>
                    <a:pt x="437" y="767"/>
                  </a:lnTo>
                  <a:lnTo>
                    <a:pt x="437" y="769"/>
                  </a:lnTo>
                  <a:lnTo>
                    <a:pt x="437" y="773"/>
                  </a:lnTo>
                  <a:lnTo>
                    <a:pt x="439" y="777"/>
                  </a:lnTo>
                  <a:lnTo>
                    <a:pt x="443" y="777"/>
                  </a:lnTo>
                  <a:lnTo>
                    <a:pt x="446" y="777"/>
                  </a:lnTo>
                  <a:lnTo>
                    <a:pt x="449" y="777"/>
                  </a:lnTo>
                  <a:lnTo>
                    <a:pt x="452" y="777"/>
                  </a:lnTo>
                  <a:lnTo>
                    <a:pt x="456" y="777"/>
                  </a:lnTo>
                  <a:lnTo>
                    <a:pt x="460" y="773"/>
                  </a:lnTo>
                  <a:lnTo>
                    <a:pt x="460" y="769"/>
                  </a:lnTo>
                  <a:lnTo>
                    <a:pt x="462" y="765"/>
                  </a:lnTo>
                  <a:lnTo>
                    <a:pt x="467" y="763"/>
                  </a:lnTo>
                  <a:lnTo>
                    <a:pt x="473" y="763"/>
                  </a:lnTo>
                  <a:lnTo>
                    <a:pt x="475" y="763"/>
                  </a:lnTo>
                  <a:lnTo>
                    <a:pt x="478" y="763"/>
                  </a:lnTo>
                  <a:lnTo>
                    <a:pt x="479" y="759"/>
                  </a:lnTo>
                  <a:lnTo>
                    <a:pt x="481" y="758"/>
                  </a:lnTo>
                  <a:lnTo>
                    <a:pt x="481" y="756"/>
                  </a:lnTo>
                  <a:lnTo>
                    <a:pt x="484" y="753"/>
                  </a:lnTo>
                  <a:lnTo>
                    <a:pt x="484" y="752"/>
                  </a:lnTo>
                  <a:lnTo>
                    <a:pt x="487" y="752"/>
                  </a:lnTo>
                  <a:lnTo>
                    <a:pt x="489" y="752"/>
                  </a:lnTo>
                  <a:lnTo>
                    <a:pt x="491" y="748"/>
                  </a:lnTo>
                  <a:lnTo>
                    <a:pt x="491" y="746"/>
                  </a:lnTo>
                  <a:lnTo>
                    <a:pt x="489" y="744"/>
                  </a:lnTo>
                  <a:lnTo>
                    <a:pt x="489" y="742"/>
                  </a:lnTo>
                  <a:lnTo>
                    <a:pt x="491" y="740"/>
                  </a:lnTo>
                  <a:lnTo>
                    <a:pt x="491" y="737"/>
                  </a:lnTo>
                  <a:lnTo>
                    <a:pt x="491" y="734"/>
                  </a:lnTo>
                  <a:lnTo>
                    <a:pt x="491" y="733"/>
                  </a:lnTo>
                  <a:lnTo>
                    <a:pt x="494" y="733"/>
                  </a:lnTo>
                  <a:lnTo>
                    <a:pt x="500" y="733"/>
                  </a:lnTo>
                  <a:lnTo>
                    <a:pt x="502" y="731"/>
                  </a:lnTo>
                  <a:lnTo>
                    <a:pt x="504" y="731"/>
                  </a:lnTo>
                  <a:lnTo>
                    <a:pt x="506" y="729"/>
                  </a:lnTo>
                  <a:lnTo>
                    <a:pt x="509" y="729"/>
                  </a:lnTo>
                  <a:lnTo>
                    <a:pt x="511" y="729"/>
                  </a:lnTo>
                  <a:lnTo>
                    <a:pt x="514" y="726"/>
                  </a:lnTo>
                  <a:lnTo>
                    <a:pt x="516" y="723"/>
                  </a:lnTo>
                  <a:lnTo>
                    <a:pt x="516" y="720"/>
                  </a:lnTo>
                  <a:lnTo>
                    <a:pt x="519" y="720"/>
                  </a:lnTo>
                  <a:lnTo>
                    <a:pt x="521" y="720"/>
                  </a:lnTo>
                  <a:lnTo>
                    <a:pt x="523" y="720"/>
                  </a:lnTo>
                  <a:lnTo>
                    <a:pt x="525" y="720"/>
                  </a:lnTo>
                  <a:lnTo>
                    <a:pt x="529" y="720"/>
                  </a:lnTo>
                  <a:lnTo>
                    <a:pt x="531" y="717"/>
                  </a:lnTo>
                  <a:lnTo>
                    <a:pt x="535" y="717"/>
                  </a:lnTo>
                  <a:lnTo>
                    <a:pt x="541" y="717"/>
                  </a:lnTo>
                  <a:lnTo>
                    <a:pt x="543" y="714"/>
                  </a:lnTo>
                  <a:lnTo>
                    <a:pt x="546" y="714"/>
                  </a:lnTo>
                  <a:lnTo>
                    <a:pt x="548" y="714"/>
                  </a:lnTo>
                  <a:lnTo>
                    <a:pt x="551" y="714"/>
                  </a:lnTo>
                  <a:lnTo>
                    <a:pt x="554" y="714"/>
                  </a:lnTo>
                  <a:lnTo>
                    <a:pt x="554" y="717"/>
                  </a:lnTo>
                  <a:lnTo>
                    <a:pt x="555" y="717"/>
                  </a:lnTo>
                  <a:lnTo>
                    <a:pt x="555" y="720"/>
                  </a:lnTo>
                  <a:lnTo>
                    <a:pt x="555" y="721"/>
                  </a:lnTo>
                  <a:lnTo>
                    <a:pt x="557" y="721"/>
                  </a:lnTo>
                  <a:lnTo>
                    <a:pt x="560" y="723"/>
                  </a:lnTo>
                  <a:lnTo>
                    <a:pt x="562" y="723"/>
                  </a:lnTo>
                  <a:lnTo>
                    <a:pt x="565" y="723"/>
                  </a:lnTo>
                  <a:lnTo>
                    <a:pt x="568" y="726"/>
                  </a:lnTo>
                  <a:lnTo>
                    <a:pt x="570" y="726"/>
                  </a:lnTo>
                  <a:lnTo>
                    <a:pt x="573" y="726"/>
                  </a:lnTo>
                  <a:lnTo>
                    <a:pt x="574" y="726"/>
                  </a:lnTo>
                  <a:lnTo>
                    <a:pt x="578" y="726"/>
                  </a:lnTo>
                  <a:lnTo>
                    <a:pt x="579" y="723"/>
                  </a:lnTo>
                  <a:lnTo>
                    <a:pt x="581" y="721"/>
                  </a:lnTo>
                  <a:lnTo>
                    <a:pt x="581" y="717"/>
                  </a:lnTo>
                  <a:lnTo>
                    <a:pt x="584" y="714"/>
                  </a:lnTo>
                  <a:lnTo>
                    <a:pt x="587" y="712"/>
                  </a:lnTo>
                  <a:lnTo>
                    <a:pt x="590" y="709"/>
                  </a:lnTo>
                  <a:lnTo>
                    <a:pt x="594" y="709"/>
                  </a:lnTo>
                  <a:lnTo>
                    <a:pt x="596" y="710"/>
                  </a:lnTo>
                  <a:lnTo>
                    <a:pt x="598" y="710"/>
                  </a:lnTo>
                  <a:lnTo>
                    <a:pt x="598" y="709"/>
                  </a:lnTo>
                  <a:lnTo>
                    <a:pt x="600" y="709"/>
                  </a:lnTo>
                  <a:lnTo>
                    <a:pt x="600" y="704"/>
                  </a:lnTo>
                  <a:lnTo>
                    <a:pt x="600" y="700"/>
                  </a:lnTo>
                  <a:lnTo>
                    <a:pt x="600" y="694"/>
                  </a:lnTo>
                  <a:lnTo>
                    <a:pt x="603" y="693"/>
                  </a:lnTo>
                  <a:lnTo>
                    <a:pt x="603" y="691"/>
                  </a:lnTo>
                  <a:lnTo>
                    <a:pt x="603" y="688"/>
                  </a:lnTo>
                  <a:lnTo>
                    <a:pt x="603" y="686"/>
                  </a:lnTo>
                  <a:lnTo>
                    <a:pt x="606" y="683"/>
                  </a:lnTo>
                  <a:lnTo>
                    <a:pt x="608" y="683"/>
                  </a:lnTo>
                  <a:lnTo>
                    <a:pt x="608" y="681"/>
                  </a:lnTo>
                  <a:lnTo>
                    <a:pt x="613" y="681"/>
                  </a:lnTo>
                  <a:lnTo>
                    <a:pt x="616" y="680"/>
                  </a:lnTo>
                  <a:lnTo>
                    <a:pt x="613" y="674"/>
                  </a:lnTo>
                  <a:lnTo>
                    <a:pt x="613" y="671"/>
                  </a:lnTo>
                  <a:lnTo>
                    <a:pt x="610" y="670"/>
                  </a:lnTo>
                  <a:lnTo>
                    <a:pt x="610" y="668"/>
                  </a:lnTo>
                  <a:lnTo>
                    <a:pt x="610" y="662"/>
                  </a:lnTo>
                  <a:lnTo>
                    <a:pt x="613" y="662"/>
                  </a:lnTo>
                  <a:lnTo>
                    <a:pt x="616" y="662"/>
                  </a:lnTo>
                  <a:lnTo>
                    <a:pt x="619" y="661"/>
                  </a:lnTo>
                  <a:lnTo>
                    <a:pt x="620" y="661"/>
                  </a:lnTo>
                  <a:lnTo>
                    <a:pt x="620" y="658"/>
                  </a:lnTo>
                  <a:lnTo>
                    <a:pt x="620" y="657"/>
                  </a:lnTo>
                  <a:lnTo>
                    <a:pt x="620" y="654"/>
                  </a:lnTo>
                  <a:lnTo>
                    <a:pt x="619" y="651"/>
                  </a:lnTo>
                  <a:lnTo>
                    <a:pt x="616" y="651"/>
                  </a:lnTo>
                  <a:lnTo>
                    <a:pt x="619" y="648"/>
                  </a:lnTo>
                  <a:lnTo>
                    <a:pt x="620" y="645"/>
                  </a:lnTo>
                  <a:lnTo>
                    <a:pt x="620" y="643"/>
                  </a:lnTo>
                  <a:lnTo>
                    <a:pt x="619" y="639"/>
                  </a:lnTo>
                  <a:lnTo>
                    <a:pt x="616" y="639"/>
                  </a:lnTo>
                  <a:lnTo>
                    <a:pt x="616" y="638"/>
                  </a:lnTo>
                  <a:lnTo>
                    <a:pt x="613" y="636"/>
                  </a:lnTo>
                  <a:lnTo>
                    <a:pt x="610" y="633"/>
                  </a:lnTo>
                  <a:lnTo>
                    <a:pt x="610" y="628"/>
                  </a:lnTo>
                  <a:lnTo>
                    <a:pt x="613" y="624"/>
                  </a:lnTo>
                  <a:lnTo>
                    <a:pt x="616" y="620"/>
                  </a:lnTo>
                  <a:lnTo>
                    <a:pt x="616" y="618"/>
                  </a:lnTo>
                  <a:lnTo>
                    <a:pt x="616" y="615"/>
                  </a:lnTo>
                  <a:lnTo>
                    <a:pt x="619" y="612"/>
                  </a:lnTo>
                  <a:lnTo>
                    <a:pt x="619" y="609"/>
                  </a:lnTo>
                  <a:lnTo>
                    <a:pt x="620" y="606"/>
                  </a:lnTo>
                  <a:lnTo>
                    <a:pt x="620" y="603"/>
                  </a:lnTo>
                  <a:lnTo>
                    <a:pt x="622" y="601"/>
                  </a:lnTo>
                  <a:lnTo>
                    <a:pt x="622" y="599"/>
                  </a:lnTo>
                  <a:lnTo>
                    <a:pt x="625" y="597"/>
                  </a:lnTo>
                  <a:lnTo>
                    <a:pt x="628" y="597"/>
                  </a:lnTo>
                  <a:lnTo>
                    <a:pt x="631" y="597"/>
                  </a:lnTo>
                  <a:lnTo>
                    <a:pt x="633" y="597"/>
                  </a:lnTo>
                  <a:lnTo>
                    <a:pt x="635" y="594"/>
                  </a:lnTo>
                  <a:lnTo>
                    <a:pt x="635" y="592"/>
                  </a:lnTo>
                  <a:lnTo>
                    <a:pt x="637" y="592"/>
                  </a:lnTo>
                  <a:lnTo>
                    <a:pt x="637" y="589"/>
                  </a:lnTo>
                  <a:lnTo>
                    <a:pt x="641" y="586"/>
                  </a:lnTo>
                  <a:lnTo>
                    <a:pt x="646" y="583"/>
                  </a:lnTo>
                  <a:lnTo>
                    <a:pt x="647" y="579"/>
                  </a:lnTo>
                  <a:lnTo>
                    <a:pt x="652" y="574"/>
                  </a:lnTo>
                  <a:lnTo>
                    <a:pt x="654" y="571"/>
                  </a:lnTo>
                  <a:lnTo>
                    <a:pt x="657" y="571"/>
                  </a:lnTo>
                  <a:lnTo>
                    <a:pt x="662" y="571"/>
                  </a:lnTo>
                  <a:lnTo>
                    <a:pt x="667" y="568"/>
                  </a:lnTo>
                  <a:lnTo>
                    <a:pt x="670" y="566"/>
                  </a:lnTo>
                  <a:lnTo>
                    <a:pt x="667" y="566"/>
                  </a:lnTo>
                  <a:lnTo>
                    <a:pt x="664" y="561"/>
                  </a:lnTo>
                  <a:lnTo>
                    <a:pt x="662" y="560"/>
                  </a:lnTo>
                  <a:lnTo>
                    <a:pt x="662" y="556"/>
                  </a:lnTo>
                  <a:lnTo>
                    <a:pt x="662" y="552"/>
                  </a:lnTo>
                  <a:lnTo>
                    <a:pt x="659" y="548"/>
                  </a:lnTo>
                  <a:lnTo>
                    <a:pt x="659" y="546"/>
                  </a:lnTo>
                  <a:lnTo>
                    <a:pt x="659" y="540"/>
                  </a:lnTo>
                  <a:lnTo>
                    <a:pt x="659" y="539"/>
                  </a:lnTo>
                  <a:lnTo>
                    <a:pt x="657" y="534"/>
                  </a:lnTo>
                  <a:lnTo>
                    <a:pt x="657" y="530"/>
                  </a:lnTo>
                  <a:lnTo>
                    <a:pt x="659" y="529"/>
                  </a:lnTo>
                  <a:lnTo>
                    <a:pt x="662" y="527"/>
                  </a:lnTo>
                  <a:lnTo>
                    <a:pt x="662" y="523"/>
                  </a:lnTo>
                  <a:lnTo>
                    <a:pt x="664" y="521"/>
                  </a:lnTo>
                  <a:lnTo>
                    <a:pt x="670" y="518"/>
                  </a:lnTo>
                  <a:lnTo>
                    <a:pt x="671" y="516"/>
                  </a:lnTo>
                  <a:lnTo>
                    <a:pt x="676" y="516"/>
                  </a:lnTo>
                  <a:lnTo>
                    <a:pt x="681" y="516"/>
                  </a:lnTo>
                  <a:lnTo>
                    <a:pt x="681" y="513"/>
                  </a:lnTo>
                  <a:lnTo>
                    <a:pt x="689" y="511"/>
                  </a:lnTo>
                  <a:lnTo>
                    <a:pt x="691" y="509"/>
                  </a:lnTo>
                  <a:lnTo>
                    <a:pt x="694" y="507"/>
                  </a:lnTo>
                  <a:lnTo>
                    <a:pt x="696" y="501"/>
                  </a:lnTo>
                  <a:lnTo>
                    <a:pt x="700" y="498"/>
                  </a:lnTo>
                  <a:lnTo>
                    <a:pt x="706" y="495"/>
                  </a:lnTo>
                  <a:lnTo>
                    <a:pt x="708" y="495"/>
                  </a:lnTo>
                  <a:lnTo>
                    <a:pt x="714" y="492"/>
                  </a:lnTo>
                  <a:lnTo>
                    <a:pt x="717" y="491"/>
                  </a:lnTo>
                  <a:lnTo>
                    <a:pt x="723" y="488"/>
                  </a:lnTo>
                  <a:lnTo>
                    <a:pt x="727" y="483"/>
                  </a:lnTo>
                  <a:lnTo>
                    <a:pt x="727" y="481"/>
                  </a:lnTo>
                  <a:lnTo>
                    <a:pt x="729" y="479"/>
                  </a:lnTo>
                  <a:lnTo>
                    <a:pt x="729" y="475"/>
                  </a:lnTo>
                  <a:lnTo>
                    <a:pt x="732" y="473"/>
                  </a:lnTo>
                  <a:lnTo>
                    <a:pt x="736" y="468"/>
                  </a:lnTo>
                  <a:lnTo>
                    <a:pt x="744" y="462"/>
                  </a:lnTo>
                  <a:lnTo>
                    <a:pt x="744" y="458"/>
                  </a:lnTo>
                  <a:lnTo>
                    <a:pt x="751" y="456"/>
                  </a:lnTo>
                  <a:lnTo>
                    <a:pt x="759" y="451"/>
                  </a:lnTo>
                  <a:lnTo>
                    <a:pt x="762" y="449"/>
                  </a:lnTo>
                  <a:lnTo>
                    <a:pt x="771" y="445"/>
                  </a:lnTo>
                  <a:lnTo>
                    <a:pt x="775" y="444"/>
                  </a:lnTo>
                  <a:lnTo>
                    <a:pt x="781" y="437"/>
                  </a:lnTo>
                  <a:lnTo>
                    <a:pt x="789" y="432"/>
                  </a:lnTo>
                  <a:lnTo>
                    <a:pt x="789" y="430"/>
                  </a:lnTo>
                  <a:lnTo>
                    <a:pt x="789" y="428"/>
                  </a:lnTo>
                  <a:lnTo>
                    <a:pt x="789" y="426"/>
                  </a:lnTo>
                  <a:lnTo>
                    <a:pt x="786" y="420"/>
                  </a:lnTo>
                  <a:lnTo>
                    <a:pt x="783" y="419"/>
                  </a:lnTo>
                  <a:lnTo>
                    <a:pt x="781" y="414"/>
                  </a:lnTo>
                  <a:lnTo>
                    <a:pt x="778" y="409"/>
                  </a:lnTo>
                  <a:lnTo>
                    <a:pt x="778" y="403"/>
                  </a:lnTo>
                  <a:lnTo>
                    <a:pt x="778" y="399"/>
                  </a:lnTo>
                  <a:lnTo>
                    <a:pt x="775" y="391"/>
                  </a:lnTo>
                  <a:lnTo>
                    <a:pt x="775" y="389"/>
                  </a:lnTo>
                  <a:lnTo>
                    <a:pt x="775" y="387"/>
                  </a:lnTo>
                  <a:lnTo>
                    <a:pt x="775" y="380"/>
                  </a:lnTo>
                  <a:lnTo>
                    <a:pt x="773" y="372"/>
                  </a:lnTo>
                  <a:lnTo>
                    <a:pt x="775" y="368"/>
                  </a:lnTo>
                  <a:lnTo>
                    <a:pt x="703" y="430"/>
                  </a:lnTo>
                  <a:lnTo>
                    <a:pt x="700" y="430"/>
                  </a:lnTo>
                  <a:lnTo>
                    <a:pt x="698" y="430"/>
                  </a:lnTo>
                  <a:lnTo>
                    <a:pt x="696" y="432"/>
                  </a:lnTo>
                  <a:lnTo>
                    <a:pt x="694" y="432"/>
                  </a:lnTo>
                  <a:lnTo>
                    <a:pt x="694" y="430"/>
                  </a:lnTo>
                  <a:lnTo>
                    <a:pt x="690" y="430"/>
                  </a:lnTo>
                  <a:lnTo>
                    <a:pt x="687" y="430"/>
                  </a:lnTo>
                  <a:lnTo>
                    <a:pt x="685" y="432"/>
                  </a:lnTo>
                  <a:lnTo>
                    <a:pt x="681" y="432"/>
                  </a:lnTo>
                  <a:lnTo>
                    <a:pt x="679" y="430"/>
                  </a:lnTo>
                  <a:lnTo>
                    <a:pt x="679" y="429"/>
                  </a:lnTo>
                  <a:lnTo>
                    <a:pt x="676" y="429"/>
                  </a:lnTo>
                  <a:lnTo>
                    <a:pt x="673" y="428"/>
                  </a:lnTo>
                  <a:lnTo>
                    <a:pt x="673" y="422"/>
                  </a:lnTo>
                  <a:lnTo>
                    <a:pt x="673" y="419"/>
                  </a:lnTo>
                  <a:lnTo>
                    <a:pt x="671" y="416"/>
                  </a:lnTo>
                  <a:lnTo>
                    <a:pt x="670" y="411"/>
                  </a:lnTo>
                  <a:lnTo>
                    <a:pt x="668" y="409"/>
                  </a:lnTo>
                  <a:lnTo>
                    <a:pt x="667" y="406"/>
                  </a:lnTo>
                  <a:lnTo>
                    <a:pt x="665" y="404"/>
                  </a:lnTo>
                  <a:lnTo>
                    <a:pt x="664" y="399"/>
                  </a:lnTo>
                  <a:lnTo>
                    <a:pt x="663" y="397"/>
                  </a:lnTo>
                  <a:lnTo>
                    <a:pt x="662" y="395"/>
                  </a:lnTo>
                  <a:lnTo>
                    <a:pt x="660" y="392"/>
                  </a:lnTo>
                  <a:lnTo>
                    <a:pt x="659" y="389"/>
                  </a:lnTo>
                  <a:lnTo>
                    <a:pt x="659" y="387"/>
                  </a:lnTo>
                  <a:lnTo>
                    <a:pt x="659" y="384"/>
                  </a:lnTo>
                  <a:lnTo>
                    <a:pt x="660" y="382"/>
                  </a:lnTo>
                  <a:lnTo>
                    <a:pt x="660" y="380"/>
                  </a:lnTo>
                  <a:lnTo>
                    <a:pt x="660" y="378"/>
                  </a:lnTo>
                  <a:lnTo>
                    <a:pt x="662" y="375"/>
                  </a:lnTo>
                  <a:lnTo>
                    <a:pt x="662" y="374"/>
                  </a:lnTo>
                  <a:lnTo>
                    <a:pt x="662" y="371"/>
                  </a:lnTo>
                  <a:lnTo>
                    <a:pt x="662" y="368"/>
                  </a:lnTo>
                  <a:lnTo>
                    <a:pt x="660" y="365"/>
                  </a:lnTo>
                  <a:lnTo>
                    <a:pt x="659" y="361"/>
                  </a:lnTo>
                  <a:lnTo>
                    <a:pt x="659" y="357"/>
                  </a:lnTo>
                  <a:lnTo>
                    <a:pt x="662" y="355"/>
                  </a:lnTo>
                  <a:lnTo>
                    <a:pt x="666" y="351"/>
                  </a:lnTo>
                  <a:lnTo>
                    <a:pt x="670" y="349"/>
                  </a:lnTo>
                  <a:lnTo>
                    <a:pt x="673" y="348"/>
                  </a:lnTo>
                  <a:lnTo>
                    <a:pt x="675" y="345"/>
                  </a:lnTo>
                  <a:lnTo>
                    <a:pt x="675" y="342"/>
                  </a:lnTo>
                  <a:lnTo>
                    <a:pt x="675" y="338"/>
                  </a:lnTo>
                  <a:lnTo>
                    <a:pt x="671" y="335"/>
                  </a:lnTo>
                  <a:lnTo>
                    <a:pt x="671" y="332"/>
                  </a:lnTo>
                  <a:lnTo>
                    <a:pt x="671" y="329"/>
                  </a:lnTo>
                  <a:lnTo>
                    <a:pt x="671" y="328"/>
                  </a:lnTo>
                  <a:lnTo>
                    <a:pt x="671" y="325"/>
                  </a:lnTo>
                  <a:lnTo>
                    <a:pt x="670" y="324"/>
                  </a:lnTo>
                  <a:lnTo>
                    <a:pt x="667" y="322"/>
                  </a:lnTo>
                  <a:lnTo>
                    <a:pt x="664" y="323"/>
                  </a:lnTo>
                  <a:lnTo>
                    <a:pt x="664" y="328"/>
                  </a:lnTo>
                  <a:lnTo>
                    <a:pt x="662" y="331"/>
                  </a:lnTo>
                  <a:lnTo>
                    <a:pt x="660" y="332"/>
                  </a:lnTo>
                  <a:lnTo>
                    <a:pt x="659" y="335"/>
                  </a:lnTo>
                  <a:lnTo>
                    <a:pt x="659" y="338"/>
                  </a:lnTo>
                  <a:lnTo>
                    <a:pt x="656" y="342"/>
                  </a:lnTo>
                  <a:lnTo>
                    <a:pt x="654" y="345"/>
                  </a:lnTo>
                  <a:lnTo>
                    <a:pt x="650" y="348"/>
                  </a:lnTo>
                  <a:lnTo>
                    <a:pt x="650" y="354"/>
                  </a:lnTo>
                  <a:lnTo>
                    <a:pt x="646" y="355"/>
                  </a:lnTo>
                  <a:lnTo>
                    <a:pt x="644" y="355"/>
                  </a:lnTo>
                  <a:lnTo>
                    <a:pt x="641" y="355"/>
                  </a:lnTo>
                  <a:lnTo>
                    <a:pt x="637" y="355"/>
                  </a:lnTo>
                  <a:lnTo>
                    <a:pt x="637" y="354"/>
                  </a:lnTo>
                  <a:lnTo>
                    <a:pt x="635" y="351"/>
                  </a:lnTo>
                  <a:lnTo>
                    <a:pt x="633" y="348"/>
                  </a:lnTo>
                  <a:lnTo>
                    <a:pt x="632" y="345"/>
                  </a:lnTo>
                  <a:lnTo>
                    <a:pt x="625" y="344"/>
                  </a:lnTo>
                  <a:lnTo>
                    <a:pt x="622" y="338"/>
                  </a:lnTo>
                  <a:lnTo>
                    <a:pt x="620" y="338"/>
                  </a:lnTo>
                  <a:lnTo>
                    <a:pt x="620" y="336"/>
                  </a:lnTo>
                  <a:lnTo>
                    <a:pt x="619" y="335"/>
                  </a:lnTo>
                  <a:lnTo>
                    <a:pt x="619" y="332"/>
                  </a:lnTo>
                  <a:lnTo>
                    <a:pt x="616" y="332"/>
                  </a:lnTo>
                  <a:lnTo>
                    <a:pt x="616" y="330"/>
                  </a:lnTo>
                  <a:lnTo>
                    <a:pt x="613" y="325"/>
                  </a:lnTo>
                  <a:lnTo>
                    <a:pt x="614" y="322"/>
                  </a:lnTo>
                  <a:lnTo>
                    <a:pt x="617" y="318"/>
                  </a:lnTo>
                  <a:lnTo>
                    <a:pt x="620" y="313"/>
                  </a:lnTo>
                  <a:lnTo>
                    <a:pt x="621" y="309"/>
                  </a:lnTo>
                  <a:lnTo>
                    <a:pt x="622" y="306"/>
                  </a:lnTo>
                  <a:lnTo>
                    <a:pt x="624" y="300"/>
                  </a:lnTo>
                  <a:lnTo>
                    <a:pt x="625" y="296"/>
                  </a:lnTo>
                  <a:lnTo>
                    <a:pt x="625" y="292"/>
                  </a:lnTo>
                  <a:lnTo>
                    <a:pt x="627" y="288"/>
                  </a:lnTo>
                  <a:lnTo>
                    <a:pt x="631" y="286"/>
                  </a:lnTo>
                  <a:lnTo>
                    <a:pt x="633" y="283"/>
                  </a:lnTo>
                  <a:lnTo>
                    <a:pt x="638" y="280"/>
                  </a:lnTo>
                  <a:lnTo>
                    <a:pt x="641" y="277"/>
                  </a:lnTo>
                  <a:lnTo>
                    <a:pt x="646" y="275"/>
                  </a:lnTo>
                  <a:lnTo>
                    <a:pt x="646" y="271"/>
                  </a:lnTo>
                  <a:lnTo>
                    <a:pt x="647" y="266"/>
                  </a:lnTo>
                  <a:lnTo>
                    <a:pt x="641" y="261"/>
                  </a:lnTo>
                  <a:lnTo>
                    <a:pt x="637" y="260"/>
                  </a:lnTo>
                  <a:lnTo>
                    <a:pt x="637" y="257"/>
                  </a:lnTo>
                  <a:lnTo>
                    <a:pt x="636" y="251"/>
                  </a:lnTo>
                  <a:lnTo>
                    <a:pt x="635" y="247"/>
                  </a:lnTo>
                  <a:lnTo>
                    <a:pt x="635" y="244"/>
                  </a:lnTo>
                  <a:lnTo>
                    <a:pt x="633" y="238"/>
                  </a:lnTo>
                  <a:lnTo>
                    <a:pt x="633" y="234"/>
                  </a:lnTo>
                  <a:lnTo>
                    <a:pt x="633" y="229"/>
                  </a:lnTo>
                  <a:lnTo>
                    <a:pt x="633" y="226"/>
                  </a:lnTo>
                  <a:lnTo>
                    <a:pt x="631" y="221"/>
                  </a:lnTo>
                  <a:lnTo>
                    <a:pt x="628" y="216"/>
                  </a:lnTo>
                  <a:lnTo>
                    <a:pt x="624" y="211"/>
                  </a:lnTo>
                  <a:lnTo>
                    <a:pt x="619" y="206"/>
                  </a:lnTo>
                  <a:lnTo>
                    <a:pt x="612" y="201"/>
                  </a:lnTo>
                  <a:lnTo>
                    <a:pt x="608" y="197"/>
                  </a:lnTo>
                  <a:lnTo>
                    <a:pt x="602" y="194"/>
                  </a:lnTo>
                  <a:lnTo>
                    <a:pt x="598" y="190"/>
                  </a:lnTo>
                  <a:lnTo>
                    <a:pt x="594" y="187"/>
                  </a:lnTo>
                  <a:lnTo>
                    <a:pt x="590" y="182"/>
                  </a:lnTo>
                  <a:lnTo>
                    <a:pt x="586" y="178"/>
                  </a:lnTo>
                  <a:lnTo>
                    <a:pt x="581" y="175"/>
                  </a:lnTo>
                  <a:lnTo>
                    <a:pt x="579" y="173"/>
                  </a:lnTo>
                  <a:lnTo>
                    <a:pt x="576" y="169"/>
                  </a:lnTo>
                  <a:lnTo>
                    <a:pt x="573" y="168"/>
                  </a:lnTo>
                  <a:lnTo>
                    <a:pt x="573" y="165"/>
                  </a:lnTo>
                  <a:lnTo>
                    <a:pt x="569" y="163"/>
                  </a:lnTo>
                  <a:lnTo>
                    <a:pt x="567" y="161"/>
                  </a:lnTo>
                  <a:lnTo>
                    <a:pt x="563" y="158"/>
                  </a:lnTo>
                  <a:lnTo>
                    <a:pt x="560" y="158"/>
                  </a:lnTo>
                  <a:lnTo>
                    <a:pt x="560" y="160"/>
                  </a:lnTo>
                  <a:lnTo>
                    <a:pt x="557" y="163"/>
                  </a:lnTo>
                  <a:lnTo>
                    <a:pt x="555" y="165"/>
                  </a:lnTo>
                  <a:lnTo>
                    <a:pt x="551" y="169"/>
                  </a:lnTo>
                  <a:lnTo>
                    <a:pt x="546" y="175"/>
                  </a:lnTo>
                  <a:lnTo>
                    <a:pt x="543" y="178"/>
                  </a:lnTo>
                  <a:lnTo>
                    <a:pt x="543" y="181"/>
                  </a:lnTo>
                  <a:lnTo>
                    <a:pt x="538" y="185"/>
                  </a:lnTo>
                  <a:lnTo>
                    <a:pt x="531" y="190"/>
                  </a:lnTo>
                  <a:lnTo>
                    <a:pt x="529" y="190"/>
                  </a:lnTo>
                  <a:lnTo>
                    <a:pt x="523" y="190"/>
                  </a:lnTo>
                  <a:lnTo>
                    <a:pt x="514" y="192"/>
                  </a:lnTo>
                  <a:lnTo>
                    <a:pt x="506" y="192"/>
                  </a:lnTo>
                  <a:lnTo>
                    <a:pt x="504" y="192"/>
                  </a:lnTo>
                  <a:lnTo>
                    <a:pt x="500" y="192"/>
                  </a:lnTo>
                  <a:lnTo>
                    <a:pt x="494" y="192"/>
                  </a:lnTo>
                  <a:lnTo>
                    <a:pt x="489" y="192"/>
                  </a:lnTo>
                  <a:lnTo>
                    <a:pt x="484" y="194"/>
                  </a:lnTo>
                  <a:lnTo>
                    <a:pt x="478" y="194"/>
                  </a:lnTo>
                  <a:lnTo>
                    <a:pt x="473" y="194"/>
                  </a:lnTo>
                  <a:lnTo>
                    <a:pt x="467" y="194"/>
                  </a:lnTo>
                  <a:lnTo>
                    <a:pt x="465" y="196"/>
                  </a:lnTo>
                  <a:lnTo>
                    <a:pt x="462" y="198"/>
                  </a:lnTo>
                  <a:lnTo>
                    <a:pt x="462" y="201"/>
                  </a:lnTo>
                  <a:lnTo>
                    <a:pt x="460" y="203"/>
                  </a:lnTo>
                  <a:lnTo>
                    <a:pt x="458" y="205"/>
                  </a:lnTo>
                  <a:lnTo>
                    <a:pt x="458" y="208"/>
                  </a:lnTo>
                  <a:lnTo>
                    <a:pt x="456" y="208"/>
                  </a:lnTo>
                  <a:lnTo>
                    <a:pt x="454" y="208"/>
                  </a:lnTo>
                  <a:lnTo>
                    <a:pt x="452" y="210"/>
                  </a:lnTo>
                  <a:lnTo>
                    <a:pt x="452" y="213"/>
                  </a:lnTo>
                  <a:lnTo>
                    <a:pt x="449" y="216"/>
                  </a:lnTo>
                  <a:lnTo>
                    <a:pt x="446" y="216"/>
                  </a:lnTo>
                  <a:lnTo>
                    <a:pt x="443" y="216"/>
                  </a:lnTo>
                  <a:lnTo>
                    <a:pt x="441" y="218"/>
                  </a:lnTo>
                  <a:lnTo>
                    <a:pt x="441" y="221"/>
                  </a:lnTo>
                  <a:lnTo>
                    <a:pt x="439" y="226"/>
                  </a:lnTo>
                  <a:lnTo>
                    <a:pt x="439" y="227"/>
                  </a:lnTo>
                  <a:lnTo>
                    <a:pt x="437" y="234"/>
                  </a:lnTo>
                  <a:lnTo>
                    <a:pt x="435" y="235"/>
                  </a:lnTo>
                  <a:lnTo>
                    <a:pt x="432" y="237"/>
                  </a:lnTo>
                  <a:lnTo>
                    <a:pt x="425" y="239"/>
                  </a:lnTo>
                  <a:lnTo>
                    <a:pt x="422" y="240"/>
                  </a:lnTo>
                  <a:lnTo>
                    <a:pt x="416" y="240"/>
                  </a:lnTo>
                  <a:lnTo>
                    <a:pt x="413" y="244"/>
                  </a:lnTo>
                  <a:lnTo>
                    <a:pt x="409" y="244"/>
                  </a:lnTo>
                  <a:lnTo>
                    <a:pt x="406" y="244"/>
                  </a:lnTo>
                  <a:lnTo>
                    <a:pt x="404" y="248"/>
                  </a:lnTo>
                  <a:lnTo>
                    <a:pt x="406" y="248"/>
                  </a:lnTo>
                  <a:lnTo>
                    <a:pt x="406" y="250"/>
                  </a:lnTo>
                  <a:lnTo>
                    <a:pt x="406" y="253"/>
                  </a:lnTo>
                  <a:lnTo>
                    <a:pt x="404" y="256"/>
                  </a:lnTo>
                  <a:lnTo>
                    <a:pt x="404" y="258"/>
                  </a:lnTo>
                  <a:lnTo>
                    <a:pt x="402" y="258"/>
                  </a:lnTo>
                  <a:lnTo>
                    <a:pt x="402" y="261"/>
                  </a:lnTo>
                  <a:lnTo>
                    <a:pt x="400" y="264"/>
                  </a:lnTo>
                  <a:lnTo>
                    <a:pt x="400" y="266"/>
                  </a:lnTo>
                  <a:lnTo>
                    <a:pt x="398" y="266"/>
                  </a:lnTo>
                  <a:lnTo>
                    <a:pt x="395" y="266"/>
                  </a:lnTo>
                  <a:lnTo>
                    <a:pt x="393" y="266"/>
                  </a:lnTo>
                  <a:lnTo>
                    <a:pt x="389" y="266"/>
                  </a:lnTo>
                  <a:lnTo>
                    <a:pt x="387" y="266"/>
                  </a:lnTo>
                  <a:lnTo>
                    <a:pt x="386" y="266"/>
                  </a:lnTo>
                  <a:lnTo>
                    <a:pt x="386" y="264"/>
                  </a:lnTo>
                  <a:lnTo>
                    <a:pt x="382" y="261"/>
                  </a:lnTo>
                  <a:lnTo>
                    <a:pt x="378" y="261"/>
                  </a:lnTo>
                  <a:lnTo>
                    <a:pt x="373" y="261"/>
                  </a:lnTo>
                  <a:lnTo>
                    <a:pt x="368" y="261"/>
                  </a:lnTo>
                  <a:lnTo>
                    <a:pt x="362" y="266"/>
                  </a:lnTo>
                  <a:lnTo>
                    <a:pt x="362" y="270"/>
                  </a:lnTo>
                  <a:lnTo>
                    <a:pt x="359" y="271"/>
                  </a:lnTo>
                  <a:lnTo>
                    <a:pt x="356" y="273"/>
                  </a:lnTo>
                  <a:lnTo>
                    <a:pt x="356" y="278"/>
                  </a:lnTo>
                  <a:lnTo>
                    <a:pt x="356" y="283"/>
                  </a:lnTo>
                  <a:lnTo>
                    <a:pt x="354" y="287"/>
                  </a:lnTo>
                  <a:lnTo>
                    <a:pt x="351" y="292"/>
                  </a:lnTo>
                  <a:lnTo>
                    <a:pt x="351" y="296"/>
                  </a:lnTo>
                  <a:lnTo>
                    <a:pt x="349" y="301"/>
                  </a:lnTo>
                  <a:lnTo>
                    <a:pt x="346" y="304"/>
                  </a:lnTo>
                  <a:lnTo>
                    <a:pt x="343" y="308"/>
                  </a:lnTo>
                  <a:lnTo>
                    <a:pt x="339" y="310"/>
                  </a:lnTo>
                  <a:lnTo>
                    <a:pt x="336" y="316"/>
                  </a:lnTo>
                  <a:lnTo>
                    <a:pt x="335" y="319"/>
                  </a:lnTo>
                  <a:lnTo>
                    <a:pt x="328" y="324"/>
                  </a:lnTo>
                  <a:lnTo>
                    <a:pt x="327" y="328"/>
                  </a:lnTo>
                  <a:lnTo>
                    <a:pt x="325" y="330"/>
                  </a:lnTo>
                  <a:lnTo>
                    <a:pt x="323" y="332"/>
                  </a:lnTo>
                  <a:lnTo>
                    <a:pt x="321" y="335"/>
                  </a:lnTo>
                  <a:lnTo>
                    <a:pt x="318" y="335"/>
                  </a:lnTo>
                  <a:lnTo>
                    <a:pt x="318" y="338"/>
                  </a:lnTo>
                  <a:lnTo>
                    <a:pt x="300" y="344"/>
                  </a:lnTo>
                  <a:lnTo>
                    <a:pt x="271" y="348"/>
                  </a:lnTo>
                  <a:lnTo>
                    <a:pt x="197" y="348"/>
                  </a:lnTo>
                  <a:lnTo>
                    <a:pt x="194" y="348"/>
                  </a:lnTo>
                  <a:lnTo>
                    <a:pt x="192" y="346"/>
                  </a:lnTo>
                  <a:lnTo>
                    <a:pt x="189" y="344"/>
                  </a:lnTo>
                  <a:lnTo>
                    <a:pt x="187" y="338"/>
                  </a:lnTo>
                  <a:lnTo>
                    <a:pt x="182" y="336"/>
                  </a:lnTo>
                  <a:lnTo>
                    <a:pt x="182" y="335"/>
                  </a:lnTo>
                  <a:lnTo>
                    <a:pt x="181" y="332"/>
                  </a:lnTo>
                  <a:lnTo>
                    <a:pt x="174" y="325"/>
                  </a:lnTo>
                  <a:lnTo>
                    <a:pt x="174" y="324"/>
                  </a:lnTo>
                  <a:lnTo>
                    <a:pt x="171" y="322"/>
                  </a:lnTo>
                  <a:lnTo>
                    <a:pt x="170" y="317"/>
                  </a:lnTo>
                  <a:lnTo>
                    <a:pt x="168" y="312"/>
                  </a:lnTo>
                  <a:lnTo>
                    <a:pt x="165" y="308"/>
                  </a:lnTo>
                  <a:lnTo>
                    <a:pt x="162" y="306"/>
                  </a:lnTo>
                  <a:lnTo>
                    <a:pt x="162" y="301"/>
                  </a:lnTo>
                  <a:lnTo>
                    <a:pt x="160" y="296"/>
                  </a:lnTo>
                  <a:lnTo>
                    <a:pt x="157" y="292"/>
                  </a:lnTo>
                  <a:lnTo>
                    <a:pt x="155" y="289"/>
                  </a:lnTo>
                  <a:lnTo>
                    <a:pt x="155" y="287"/>
                  </a:lnTo>
                  <a:lnTo>
                    <a:pt x="155" y="283"/>
                  </a:lnTo>
                  <a:lnTo>
                    <a:pt x="152" y="280"/>
                  </a:lnTo>
                  <a:lnTo>
                    <a:pt x="152" y="278"/>
                  </a:lnTo>
                  <a:lnTo>
                    <a:pt x="155" y="273"/>
                  </a:lnTo>
                  <a:lnTo>
                    <a:pt x="155" y="271"/>
                  </a:lnTo>
                  <a:lnTo>
                    <a:pt x="155" y="264"/>
                  </a:lnTo>
                  <a:lnTo>
                    <a:pt x="157" y="260"/>
                  </a:lnTo>
                  <a:lnTo>
                    <a:pt x="157" y="253"/>
                  </a:lnTo>
                  <a:lnTo>
                    <a:pt x="157" y="247"/>
                  </a:lnTo>
                  <a:lnTo>
                    <a:pt x="160" y="237"/>
                  </a:lnTo>
                  <a:lnTo>
                    <a:pt x="162" y="235"/>
                  </a:lnTo>
                  <a:lnTo>
                    <a:pt x="165" y="227"/>
                  </a:lnTo>
                  <a:lnTo>
                    <a:pt x="168" y="227"/>
                  </a:lnTo>
                  <a:lnTo>
                    <a:pt x="168" y="226"/>
                  </a:lnTo>
                  <a:lnTo>
                    <a:pt x="168" y="221"/>
                  </a:lnTo>
                  <a:lnTo>
                    <a:pt x="170" y="218"/>
                  </a:lnTo>
                  <a:lnTo>
                    <a:pt x="174" y="213"/>
                  </a:lnTo>
                  <a:lnTo>
                    <a:pt x="174" y="210"/>
                  </a:lnTo>
                  <a:lnTo>
                    <a:pt x="177" y="208"/>
                  </a:lnTo>
                  <a:lnTo>
                    <a:pt x="177" y="205"/>
                  </a:lnTo>
                  <a:lnTo>
                    <a:pt x="177" y="201"/>
                  </a:lnTo>
                  <a:lnTo>
                    <a:pt x="177" y="196"/>
                  </a:lnTo>
                  <a:lnTo>
                    <a:pt x="177" y="194"/>
                  </a:lnTo>
                  <a:lnTo>
                    <a:pt x="177" y="192"/>
                  </a:lnTo>
                  <a:lnTo>
                    <a:pt x="181" y="188"/>
                  </a:lnTo>
                  <a:lnTo>
                    <a:pt x="181" y="185"/>
                  </a:lnTo>
                  <a:lnTo>
                    <a:pt x="181" y="184"/>
                  </a:lnTo>
                  <a:lnTo>
                    <a:pt x="181" y="181"/>
                  </a:lnTo>
                  <a:lnTo>
                    <a:pt x="182" y="178"/>
                  </a:lnTo>
                  <a:lnTo>
                    <a:pt x="182" y="175"/>
                  </a:lnTo>
                  <a:lnTo>
                    <a:pt x="184" y="172"/>
                  </a:lnTo>
                  <a:lnTo>
                    <a:pt x="184" y="167"/>
                  </a:lnTo>
                  <a:lnTo>
                    <a:pt x="187" y="167"/>
                  </a:lnTo>
                  <a:lnTo>
                    <a:pt x="189" y="165"/>
                  </a:lnTo>
                  <a:lnTo>
                    <a:pt x="192" y="158"/>
                  </a:lnTo>
                  <a:lnTo>
                    <a:pt x="194" y="155"/>
                  </a:lnTo>
                  <a:lnTo>
                    <a:pt x="197" y="149"/>
                  </a:lnTo>
                  <a:lnTo>
                    <a:pt x="198" y="144"/>
                  </a:lnTo>
                  <a:lnTo>
                    <a:pt x="204" y="140"/>
                  </a:lnTo>
                  <a:lnTo>
                    <a:pt x="206" y="136"/>
                  </a:lnTo>
                  <a:lnTo>
                    <a:pt x="210" y="129"/>
                  </a:lnTo>
                  <a:lnTo>
                    <a:pt x="212" y="120"/>
                  </a:lnTo>
                  <a:lnTo>
                    <a:pt x="218" y="117"/>
                  </a:lnTo>
                  <a:lnTo>
                    <a:pt x="218" y="115"/>
                  </a:lnTo>
                  <a:lnTo>
                    <a:pt x="223" y="113"/>
                  </a:lnTo>
                  <a:lnTo>
                    <a:pt x="225" y="109"/>
                  </a:lnTo>
                  <a:lnTo>
                    <a:pt x="230" y="106"/>
                  </a:lnTo>
                  <a:lnTo>
                    <a:pt x="230" y="103"/>
                  </a:lnTo>
                  <a:lnTo>
                    <a:pt x="230" y="102"/>
                  </a:lnTo>
                  <a:lnTo>
                    <a:pt x="230" y="99"/>
                  </a:lnTo>
                  <a:lnTo>
                    <a:pt x="230" y="96"/>
                  </a:lnTo>
                  <a:lnTo>
                    <a:pt x="230" y="94"/>
                  </a:lnTo>
                  <a:lnTo>
                    <a:pt x="227" y="90"/>
                  </a:lnTo>
                  <a:lnTo>
                    <a:pt x="227" y="87"/>
                  </a:lnTo>
                  <a:lnTo>
                    <a:pt x="227" y="83"/>
                  </a:lnTo>
                  <a:lnTo>
                    <a:pt x="227" y="81"/>
                  </a:lnTo>
                  <a:lnTo>
                    <a:pt x="227" y="76"/>
                  </a:lnTo>
                  <a:lnTo>
                    <a:pt x="225" y="73"/>
                  </a:lnTo>
                  <a:lnTo>
                    <a:pt x="225" y="71"/>
                  </a:lnTo>
                  <a:lnTo>
                    <a:pt x="223" y="69"/>
                  </a:lnTo>
                  <a:lnTo>
                    <a:pt x="220" y="67"/>
                  </a:lnTo>
                  <a:lnTo>
                    <a:pt x="218" y="67"/>
                  </a:lnTo>
                  <a:lnTo>
                    <a:pt x="216" y="65"/>
                  </a:lnTo>
                  <a:lnTo>
                    <a:pt x="210" y="64"/>
                  </a:lnTo>
                  <a:lnTo>
                    <a:pt x="208" y="61"/>
                  </a:lnTo>
                  <a:lnTo>
                    <a:pt x="206" y="61"/>
                  </a:lnTo>
                  <a:lnTo>
                    <a:pt x="204" y="61"/>
                  </a:lnTo>
                  <a:lnTo>
                    <a:pt x="200" y="58"/>
                  </a:lnTo>
                  <a:lnTo>
                    <a:pt x="198" y="58"/>
                  </a:lnTo>
                  <a:lnTo>
                    <a:pt x="198" y="56"/>
                  </a:lnTo>
                  <a:lnTo>
                    <a:pt x="197" y="56"/>
                  </a:lnTo>
                  <a:lnTo>
                    <a:pt x="194" y="54"/>
                  </a:lnTo>
                  <a:lnTo>
                    <a:pt x="192" y="47"/>
                  </a:lnTo>
                  <a:lnTo>
                    <a:pt x="192" y="43"/>
                  </a:lnTo>
                  <a:lnTo>
                    <a:pt x="189" y="41"/>
                  </a:lnTo>
                  <a:lnTo>
                    <a:pt x="187" y="35"/>
                  </a:lnTo>
                  <a:lnTo>
                    <a:pt x="187" y="34"/>
                  </a:lnTo>
                  <a:lnTo>
                    <a:pt x="187" y="32"/>
                  </a:lnTo>
                  <a:lnTo>
                    <a:pt x="187" y="27"/>
                  </a:lnTo>
                  <a:lnTo>
                    <a:pt x="184" y="24"/>
                  </a:lnTo>
                  <a:lnTo>
                    <a:pt x="184" y="22"/>
                  </a:lnTo>
                  <a:lnTo>
                    <a:pt x="184" y="21"/>
                  </a:lnTo>
                  <a:lnTo>
                    <a:pt x="184" y="18"/>
                  </a:lnTo>
                  <a:lnTo>
                    <a:pt x="182" y="12"/>
                  </a:lnTo>
                  <a:lnTo>
                    <a:pt x="182" y="11"/>
                  </a:lnTo>
                  <a:lnTo>
                    <a:pt x="177" y="8"/>
                  </a:lnTo>
                  <a:lnTo>
                    <a:pt x="177" y="6"/>
                  </a:lnTo>
                  <a:lnTo>
                    <a:pt x="171" y="5"/>
                  </a:lnTo>
                  <a:lnTo>
                    <a:pt x="171" y="1"/>
                  </a:lnTo>
                  <a:lnTo>
                    <a:pt x="170" y="0"/>
                  </a:lnTo>
                  <a:lnTo>
                    <a:pt x="168" y="0"/>
                  </a:lnTo>
                  <a:lnTo>
                    <a:pt x="165" y="1"/>
                  </a:lnTo>
                  <a:lnTo>
                    <a:pt x="168" y="5"/>
                  </a:lnTo>
                  <a:lnTo>
                    <a:pt x="165" y="8"/>
                  </a:lnTo>
                  <a:lnTo>
                    <a:pt x="160" y="12"/>
                  </a:lnTo>
                  <a:lnTo>
                    <a:pt x="157" y="15"/>
                  </a:lnTo>
                  <a:lnTo>
                    <a:pt x="152" y="18"/>
                  </a:lnTo>
                  <a:lnTo>
                    <a:pt x="147" y="21"/>
                  </a:lnTo>
                  <a:lnTo>
                    <a:pt x="143" y="22"/>
                  </a:lnTo>
                  <a:lnTo>
                    <a:pt x="141" y="24"/>
                  </a:lnTo>
                  <a:lnTo>
                    <a:pt x="138" y="24"/>
                  </a:lnTo>
                  <a:lnTo>
                    <a:pt x="135" y="27"/>
                  </a:lnTo>
                  <a:lnTo>
                    <a:pt x="133" y="27"/>
                  </a:lnTo>
                  <a:lnTo>
                    <a:pt x="133" y="29"/>
                  </a:lnTo>
                  <a:lnTo>
                    <a:pt x="130" y="32"/>
                  </a:lnTo>
                  <a:lnTo>
                    <a:pt x="129" y="32"/>
                  </a:lnTo>
                  <a:lnTo>
                    <a:pt x="121" y="34"/>
                  </a:lnTo>
                  <a:lnTo>
                    <a:pt x="116" y="37"/>
                  </a:lnTo>
                  <a:lnTo>
                    <a:pt x="114" y="41"/>
                  </a:lnTo>
                  <a:lnTo>
                    <a:pt x="114" y="43"/>
                  </a:lnTo>
                  <a:lnTo>
                    <a:pt x="111" y="44"/>
                  </a:lnTo>
                  <a:lnTo>
                    <a:pt x="108" y="47"/>
                  </a:lnTo>
                  <a:lnTo>
                    <a:pt x="104" y="49"/>
                  </a:lnTo>
                  <a:lnTo>
                    <a:pt x="100" y="49"/>
                  </a:lnTo>
                  <a:lnTo>
                    <a:pt x="94" y="52"/>
                  </a:lnTo>
                  <a:lnTo>
                    <a:pt x="87" y="54"/>
                  </a:lnTo>
                  <a:lnTo>
                    <a:pt x="82" y="54"/>
                  </a:lnTo>
                  <a:lnTo>
                    <a:pt x="77" y="56"/>
                  </a:lnTo>
                  <a:lnTo>
                    <a:pt x="71" y="56"/>
                  </a:lnTo>
                  <a:lnTo>
                    <a:pt x="67" y="56"/>
                  </a:lnTo>
                  <a:lnTo>
                    <a:pt x="64" y="58"/>
                  </a:lnTo>
                  <a:lnTo>
                    <a:pt x="58" y="61"/>
                  </a:lnTo>
                  <a:lnTo>
                    <a:pt x="58" y="64"/>
                  </a:lnTo>
                  <a:lnTo>
                    <a:pt x="55" y="67"/>
                  </a:lnTo>
                  <a:lnTo>
                    <a:pt x="52" y="69"/>
                  </a:lnTo>
                  <a:lnTo>
                    <a:pt x="49" y="73"/>
                  </a:lnTo>
                  <a:lnTo>
                    <a:pt x="49" y="76"/>
                  </a:lnTo>
                  <a:lnTo>
                    <a:pt x="49" y="78"/>
                  </a:lnTo>
                  <a:lnTo>
                    <a:pt x="52" y="78"/>
                  </a:lnTo>
                  <a:lnTo>
                    <a:pt x="52" y="76"/>
                  </a:lnTo>
                  <a:lnTo>
                    <a:pt x="54" y="76"/>
                  </a:lnTo>
                  <a:lnTo>
                    <a:pt x="60" y="78"/>
                  </a:lnTo>
                  <a:lnTo>
                    <a:pt x="65" y="81"/>
                  </a:lnTo>
                  <a:lnTo>
                    <a:pt x="70" y="83"/>
                  </a:lnTo>
                  <a:lnTo>
                    <a:pt x="75" y="85"/>
                  </a:lnTo>
                  <a:lnTo>
                    <a:pt x="77" y="90"/>
                  </a:lnTo>
                  <a:lnTo>
                    <a:pt x="79" y="96"/>
                  </a:lnTo>
                  <a:lnTo>
                    <a:pt x="82" y="99"/>
                  </a:lnTo>
                  <a:lnTo>
                    <a:pt x="84" y="103"/>
                  </a:lnTo>
                  <a:lnTo>
                    <a:pt x="89" y="113"/>
                  </a:lnTo>
                  <a:lnTo>
                    <a:pt x="91" y="115"/>
                  </a:lnTo>
                  <a:lnTo>
                    <a:pt x="91" y="117"/>
                  </a:lnTo>
                  <a:lnTo>
                    <a:pt x="91" y="119"/>
                  </a:lnTo>
                  <a:lnTo>
                    <a:pt x="91" y="120"/>
                  </a:lnTo>
                  <a:lnTo>
                    <a:pt x="91" y="124"/>
                  </a:lnTo>
                  <a:lnTo>
                    <a:pt x="91" y="126"/>
                  </a:lnTo>
                  <a:lnTo>
                    <a:pt x="89" y="129"/>
                  </a:lnTo>
                  <a:lnTo>
                    <a:pt x="87" y="130"/>
                  </a:lnTo>
                  <a:lnTo>
                    <a:pt x="87" y="136"/>
                  </a:lnTo>
                  <a:lnTo>
                    <a:pt x="89" y="138"/>
                  </a:lnTo>
                  <a:lnTo>
                    <a:pt x="89" y="142"/>
                  </a:lnTo>
                  <a:lnTo>
                    <a:pt x="91" y="149"/>
                  </a:lnTo>
                  <a:lnTo>
                    <a:pt x="94" y="158"/>
                  </a:lnTo>
                  <a:lnTo>
                    <a:pt x="96" y="163"/>
                  </a:lnTo>
                  <a:lnTo>
                    <a:pt x="94" y="167"/>
                  </a:lnTo>
                  <a:lnTo>
                    <a:pt x="94" y="172"/>
                  </a:lnTo>
                  <a:lnTo>
                    <a:pt x="94" y="176"/>
                  </a:lnTo>
                  <a:lnTo>
                    <a:pt x="94" y="181"/>
                  </a:lnTo>
                  <a:lnTo>
                    <a:pt x="96" y="181"/>
                  </a:lnTo>
                  <a:lnTo>
                    <a:pt x="96" y="185"/>
                  </a:lnTo>
                  <a:lnTo>
                    <a:pt x="96" y="188"/>
                  </a:lnTo>
                  <a:lnTo>
                    <a:pt x="96" y="192"/>
                  </a:lnTo>
                  <a:lnTo>
                    <a:pt x="96" y="196"/>
                  </a:lnTo>
                  <a:lnTo>
                    <a:pt x="96" y="201"/>
                  </a:lnTo>
                  <a:lnTo>
                    <a:pt x="94" y="208"/>
                  </a:lnTo>
                  <a:lnTo>
                    <a:pt x="94" y="210"/>
                  </a:lnTo>
                  <a:lnTo>
                    <a:pt x="91" y="214"/>
                  </a:lnTo>
                  <a:lnTo>
                    <a:pt x="89" y="214"/>
                  </a:lnTo>
                  <a:lnTo>
                    <a:pt x="84" y="216"/>
                  </a:lnTo>
                  <a:lnTo>
                    <a:pt x="82" y="216"/>
                  </a:lnTo>
                  <a:lnTo>
                    <a:pt x="77" y="218"/>
                  </a:lnTo>
                  <a:lnTo>
                    <a:pt x="75" y="218"/>
                  </a:lnTo>
                  <a:lnTo>
                    <a:pt x="71" y="218"/>
                  </a:lnTo>
                  <a:lnTo>
                    <a:pt x="65" y="218"/>
                  </a:lnTo>
                  <a:lnTo>
                    <a:pt x="64" y="218"/>
                  </a:lnTo>
                  <a:lnTo>
                    <a:pt x="58" y="218"/>
                  </a:lnTo>
                  <a:lnTo>
                    <a:pt x="52" y="216"/>
                  </a:lnTo>
                  <a:lnTo>
                    <a:pt x="52" y="214"/>
                  </a:lnTo>
                  <a:lnTo>
                    <a:pt x="49" y="210"/>
                  </a:lnTo>
                  <a:lnTo>
                    <a:pt x="49" y="205"/>
                  </a:lnTo>
                  <a:lnTo>
                    <a:pt x="49" y="201"/>
                  </a:lnTo>
                  <a:lnTo>
                    <a:pt x="49" y="196"/>
                  </a:lnTo>
                  <a:lnTo>
                    <a:pt x="49" y="192"/>
                  </a:lnTo>
                  <a:lnTo>
                    <a:pt x="52" y="190"/>
                  </a:lnTo>
                  <a:lnTo>
                    <a:pt x="55" y="190"/>
                  </a:lnTo>
                  <a:lnTo>
                    <a:pt x="58" y="192"/>
                  </a:lnTo>
                  <a:lnTo>
                    <a:pt x="64" y="192"/>
                  </a:lnTo>
                  <a:lnTo>
                    <a:pt x="67" y="194"/>
                  </a:lnTo>
                  <a:lnTo>
                    <a:pt x="67" y="190"/>
                  </a:lnTo>
                  <a:lnTo>
                    <a:pt x="64" y="185"/>
                  </a:lnTo>
                  <a:lnTo>
                    <a:pt x="67" y="188"/>
                  </a:lnTo>
                  <a:lnTo>
                    <a:pt x="70" y="188"/>
                  </a:lnTo>
                  <a:lnTo>
                    <a:pt x="70" y="184"/>
                  </a:lnTo>
                  <a:lnTo>
                    <a:pt x="67" y="184"/>
                  </a:lnTo>
                  <a:lnTo>
                    <a:pt x="65" y="181"/>
                  </a:lnTo>
                  <a:lnTo>
                    <a:pt x="70" y="178"/>
                  </a:lnTo>
                  <a:lnTo>
                    <a:pt x="67" y="176"/>
                  </a:lnTo>
                  <a:lnTo>
                    <a:pt x="67" y="175"/>
                  </a:lnTo>
                  <a:lnTo>
                    <a:pt x="58" y="178"/>
                  </a:lnTo>
                  <a:lnTo>
                    <a:pt x="58" y="176"/>
                  </a:lnTo>
                  <a:lnTo>
                    <a:pt x="60" y="175"/>
                  </a:lnTo>
                  <a:lnTo>
                    <a:pt x="64" y="172"/>
                  </a:lnTo>
                  <a:lnTo>
                    <a:pt x="65" y="172"/>
                  </a:lnTo>
                  <a:lnTo>
                    <a:pt x="67" y="172"/>
                  </a:lnTo>
                  <a:lnTo>
                    <a:pt x="67" y="169"/>
                  </a:lnTo>
                  <a:lnTo>
                    <a:pt x="64" y="169"/>
                  </a:lnTo>
                  <a:lnTo>
                    <a:pt x="60" y="169"/>
                  </a:lnTo>
                  <a:lnTo>
                    <a:pt x="55" y="169"/>
                  </a:lnTo>
                  <a:lnTo>
                    <a:pt x="54" y="175"/>
                  </a:lnTo>
                  <a:lnTo>
                    <a:pt x="52" y="176"/>
                  </a:lnTo>
                  <a:lnTo>
                    <a:pt x="49" y="178"/>
                  </a:lnTo>
                  <a:lnTo>
                    <a:pt x="43" y="176"/>
                  </a:lnTo>
                  <a:lnTo>
                    <a:pt x="49" y="172"/>
                  </a:lnTo>
                  <a:lnTo>
                    <a:pt x="46" y="167"/>
                  </a:lnTo>
                  <a:lnTo>
                    <a:pt x="43" y="165"/>
                  </a:lnTo>
                  <a:lnTo>
                    <a:pt x="46" y="163"/>
                  </a:lnTo>
                  <a:lnTo>
                    <a:pt x="49" y="163"/>
                  </a:lnTo>
                  <a:lnTo>
                    <a:pt x="49" y="158"/>
                  </a:lnTo>
                  <a:lnTo>
                    <a:pt x="43" y="153"/>
                  </a:lnTo>
                  <a:lnTo>
                    <a:pt x="39" y="151"/>
                  </a:lnTo>
                  <a:lnTo>
                    <a:pt x="39" y="147"/>
                  </a:lnTo>
                  <a:lnTo>
                    <a:pt x="41" y="144"/>
                  </a:lnTo>
                  <a:lnTo>
                    <a:pt x="43" y="142"/>
                  </a:lnTo>
                  <a:lnTo>
                    <a:pt x="41" y="140"/>
                  </a:lnTo>
                  <a:lnTo>
                    <a:pt x="39" y="138"/>
                  </a:lnTo>
                  <a:lnTo>
                    <a:pt x="36" y="140"/>
                  </a:lnTo>
                  <a:lnTo>
                    <a:pt x="39" y="142"/>
                  </a:lnTo>
                  <a:lnTo>
                    <a:pt x="39" y="144"/>
                  </a:lnTo>
                  <a:lnTo>
                    <a:pt x="39" y="147"/>
                  </a:lnTo>
                  <a:lnTo>
                    <a:pt x="39" y="151"/>
                  </a:lnTo>
                  <a:lnTo>
                    <a:pt x="41" y="153"/>
                  </a:lnTo>
                  <a:lnTo>
                    <a:pt x="41" y="155"/>
                  </a:lnTo>
                  <a:lnTo>
                    <a:pt x="41" y="158"/>
                  </a:lnTo>
                  <a:lnTo>
                    <a:pt x="43" y="158"/>
                  </a:lnTo>
                  <a:lnTo>
                    <a:pt x="43" y="163"/>
                  </a:lnTo>
                  <a:lnTo>
                    <a:pt x="43" y="165"/>
                  </a:lnTo>
                  <a:lnTo>
                    <a:pt x="43" y="169"/>
                  </a:lnTo>
                  <a:lnTo>
                    <a:pt x="43" y="172"/>
                  </a:lnTo>
                  <a:lnTo>
                    <a:pt x="43" y="175"/>
                  </a:lnTo>
                  <a:lnTo>
                    <a:pt x="43" y="176"/>
                  </a:lnTo>
                  <a:lnTo>
                    <a:pt x="46" y="178"/>
                  </a:lnTo>
                  <a:lnTo>
                    <a:pt x="46" y="181"/>
                  </a:lnTo>
                  <a:lnTo>
                    <a:pt x="49" y="184"/>
                  </a:lnTo>
                  <a:lnTo>
                    <a:pt x="46" y="185"/>
                  </a:lnTo>
                  <a:lnTo>
                    <a:pt x="41" y="190"/>
                  </a:lnTo>
                  <a:lnTo>
                    <a:pt x="39" y="192"/>
                  </a:lnTo>
                  <a:lnTo>
                    <a:pt x="33" y="194"/>
                  </a:lnTo>
                  <a:lnTo>
                    <a:pt x="31" y="198"/>
                  </a:lnTo>
                  <a:lnTo>
                    <a:pt x="31" y="201"/>
                  </a:lnTo>
                  <a:lnTo>
                    <a:pt x="31" y="203"/>
                  </a:lnTo>
                  <a:lnTo>
                    <a:pt x="31" y="205"/>
                  </a:lnTo>
                  <a:lnTo>
                    <a:pt x="29" y="208"/>
                  </a:lnTo>
                  <a:lnTo>
                    <a:pt x="29" y="210"/>
                  </a:lnTo>
                  <a:lnTo>
                    <a:pt x="29" y="214"/>
                  </a:lnTo>
                  <a:lnTo>
                    <a:pt x="27" y="218"/>
                  </a:lnTo>
                  <a:lnTo>
                    <a:pt x="27" y="221"/>
                  </a:lnTo>
                  <a:lnTo>
                    <a:pt x="22" y="227"/>
                  </a:lnTo>
                  <a:lnTo>
                    <a:pt x="19" y="229"/>
                  </a:lnTo>
                  <a:lnTo>
                    <a:pt x="14" y="234"/>
                  </a:lnTo>
                  <a:lnTo>
                    <a:pt x="12" y="234"/>
                  </a:lnTo>
                  <a:lnTo>
                    <a:pt x="9" y="235"/>
                  </a:lnTo>
                  <a:lnTo>
                    <a:pt x="8" y="239"/>
                  </a:lnTo>
                  <a:lnTo>
                    <a:pt x="5" y="239"/>
                  </a:lnTo>
                  <a:lnTo>
                    <a:pt x="2" y="239"/>
                  </a:lnTo>
                  <a:lnTo>
                    <a:pt x="0" y="240"/>
                  </a:lnTo>
                  <a:lnTo>
                    <a:pt x="5" y="247"/>
                  </a:lnTo>
                  <a:lnTo>
                    <a:pt x="9" y="253"/>
                  </a:lnTo>
                  <a:lnTo>
                    <a:pt x="12" y="260"/>
                  </a:lnTo>
                  <a:lnTo>
                    <a:pt x="14" y="261"/>
                  </a:lnTo>
                  <a:lnTo>
                    <a:pt x="19" y="266"/>
                  </a:lnTo>
                  <a:lnTo>
                    <a:pt x="27" y="271"/>
                  </a:lnTo>
                  <a:lnTo>
                    <a:pt x="31" y="273"/>
                  </a:lnTo>
                  <a:lnTo>
                    <a:pt x="36" y="278"/>
                  </a:lnTo>
                  <a:lnTo>
                    <a:pt x="41" y="283"/>
                  </a:lnTo>
                  <a:lnTo>
                    <a:pt x="46" y="285"/>
                  </a:lnTo>
                  <a:lnTo>
                    <a:pt x="55" y="292"/>
                  </a:lnTo>
                  <a:lnTo>
                    <a:pt x="64" y="296"/>
                  </a:lnTo>
                  <a:lnTo>
                    <a:pt x="67" y="301"/>
                  </a:lnTo>
                  <a:lnTo>
                    <a:pt x="75" y="306"/>
                  </a:lnTo>
                  <a:lnTo>
                    <a:pt x="82" y="312"/>
                  </a:lnTo>
                  <a:lnTo>
                    <a:pt x="84" y="316"/>
                  </a:lnTo>
                  <a:lnTo>
                    <a:pt x="89" y="324"/>
                  </a:lnTo>
                  <a:lnTo>
                    <a:pt x="94" y="332"/>
                  </a:lnTo>
                  <a:lnTo>
                    <a:pt x="100" y="336"/>
                  </a:lnTo>
                  <a:lnTo>
                    <a:pt x="104" y="344"/>
                  </a:lnTo>
                  <a:lnTo>
                    <a:pt x="108" y="348"/>
                  </a:lnTo>
                  <a:lnTo>
                    <a:pt x="111" y="349"/>
                  </a:lnTo>
                  <a:lnTo>
                    <a:pt x="114" y="354"/>
                  </a:lnTo>
                  <a:lnTo>
                    <a:pt x="116" y="354"/>
                  </a:lnTo>
                  <a:lnTo>
                    <a:pt x="121" y="355"/>
                  </a:lnTo>
                  <a:lnTo>
                    <a:pt x="129" y="355"/>
                  </a:lnTo>
                  <a:lnTo>
                    <a:pt x="133" y="359"/>
                  </a:lnTo>
                  <a:lnTo>
                    <a:pt x="138" y="365"/>
                  </a:lnTo>
                  <a:lnTo>
                    <a:pt x="143" y="368"/>
                  </a:lnTo>
                  <a:lnTo>
                    <a:pt x="147" y="371"/>
                  </a:lnTo>
                  <a:lnTo>
                    <a:pt x="150" y="375"/>
                  </a:lnTo>
                  <a:lnTo>
                    <a:pt x="152" y="381"/>
                  </a:lnTo>
                  <a:lnTo>
                    <a:pt x="152" y="391"/>
                  </a:lnTo>
                  <a:lnTo>
                    <a:pt x="155" y="393"/>
                  </a:lnTo>
                  <a:lnTo>
                    <a:pt x="157" y="396"/>
                  </a:lnTo>
                  <a:lnTo>
                    <a:pt x="155" y="398"/>
                  </a:lnTo>
                  <a:lnTo>
                    <a:pt x="155" y="403"/>
                  </a:lnTo>
                  <a:lnTo>
                    <a:pt x="152" y="405"/>
                  </a:lnTo>
                  <a:lnTo>
                    <a:pt x="150" y="407"/>
                  </a:lnTo>
                  <a:lnTo>
                    <a:pt x="150" y="409"/>
                  </a:lnTo>
                  <a:lnTo>
                    <a:pt x="147" y="414"/>
                  </a:lnTo>
                  <a:lnTo>
                    <a:pt x="147" y="419"/>
                  </a:lnTo>
                  <a:lnTo>
                    <a:pt x="146" y="422"/>
                  </a:lnTo>
                  <a:lnTo>
                    <a:pt x="146" y="428"/>
                  </a:lnTo>
                  <a:lnTo>
                    <a:pt x="146" y="430"/>
                  </a:lnTo>
                  <a:lnTo>
                    <a:pt x="146" y="432"/>
                  </a:lnTo>
                  <a:lnTo>
                    <a:pt x="146" y="434"/>
                  </a:lnTo>
                  <a:lnTo>
                    <a:pt x="143" y="434"/>
                  </a:lnTo>
                  <a:lnTo>
                    <a:pt x="147" y="439"/>
                  </a:lnTo>
                  <a:lnTo>
                    <a:pt x="147" y="444"/>
                  </a:lnTo>
                  <a:lnTo>
                    <a:pt x="147" y="451"/>
                  </a:lnTo>
                  <a:lnTo>
                    <a:pt x="143" y="462"/>
                  </a:lnTo>
                  <a:lnTo>
                    <a:pt x="143" y="469"/>
                  </a:lnTo>
                  <a:lnTo>
                    <a:pt x="146" y="477"/>
                  </a:lnTo>
                  <a:lnTo>
                    <a:pt x="146" y="481"/>
                  </a:lnTo>
                  <a:lnTo>
                    <a:pt x="143" y="486"/>
                  </a:lnTo>
                  <a:lnTo>
                    <a:pt x="143" y="492"/>
                  </a:lnTo>
                  <a:lnTo>
                    <a:pt x="143" y="49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50" name="Freeform 51"/>
            <p:cNvSpPr>
              <a:spLocks/>
            </p:cNvSpPr>
            <p:nvPr/>
          </p:nvSpPr>
          <p:spPr bwMode="auto">
            <a:xfrm>
              <a:off x="1047" y="2216"/>
              <a:ext cx="93" cy="75"/>
            </a:xfrm>
            <a:custGeom>
              <a:avLst/>
              <a:gdLst>
                <a:gd name="T0" fmla="*/ 1 w 157"/>
                <a:gd name="T1" fmla="*/ 1 h 125"/>
                <a:gd name="T2" fmla="*/ 1 w 157"/>
                <a:gd name="T3" fmla="*/ 1 h 125"/>
                <a:gd name="T4" fmla="*/ 1 w 157"/>
                <a:gd name="T5" fmla="*/ 1 h 125"/>
                <a:gd name="T6" fmla="*/ 1 w 157"/>
                <a:gd name="T7" fmla="*/ 1 h 125"/>
                <a:gd name="T8" fmla="*/ 1 w 157"/>
                <a:gd name="T9" fmla="*/ 1 h 125"/>
                <a:gd name="T10" fmla="*/ 1 w 157"/>
                <a:gd name="T11" fmla="*/ 1 h 125"/>
                <a:gd name="T12" fmla="*/ 1 w 157"/>
                <a:gd name="T13" fmla="*/ 1 h 125"/>
                <a:gd name="T14" fmla="*/ 1 w 157"/>
                <a:gd name="T15" fmla="*/ 1 h 125"/>
                <a:gd name="T16" fmla="*/ 1 w 157"/>
                <a:gd name="T17" fmla="*/ 1 h 125"/>
                <a:gd name="T18" fmla="*/ 1 w 157"/>
                <a:gd name="T19" fmla="*/ 1 h 125"/>
                <a:gd name="T20" fmla="*/ 1 w 157"/>
                <a:gd name="T21" fmla="*/ 1 h 125"/>
                <a:gd name="T22" fmla="*/ 1 w 157"/>
                <a:gd name="T23" fmla="*/ 1 h 125"/>
                <a:gd name="T24" fmla="*/ 1 w 157"/>
                <a:gd name="T25" fmla="*/ 1 h 125"/>
                <a:gd name="T26" fmla="*/ 1 w 157"/>
                <a:gd name="T27" fmla="*/ 1 h 125"/>
                <a:gd name="T28" fmla="*/ 1 w 157"/>
                <a:gd name="T29" fmla="*/ 1 h 125"/>
                <a:gd name="T30" fmla="*/ 1 w 157"/>
                <a:gd name="T31" fmla="*/ 1 h 125"/>
                <a:gd name="T32" fmla="*/ 1 w 157"/>
                <a:gd name="T33" fmla="*/ 1 h 125"/>
                <a:gd name="T34" fmla="*/ 1 w 157"/>
                <a:gd name="T35" fmla="*/ 1 h 125"/>
                <a:gd name="T36" fmla="*/ 1 w 157"/>
                <a:gd name="T37" fmla="*/ 1 h 125"/>
                <a:gd name="T38" fmla="*/ 1 w 157"/>
                <a:gd name="T39" fmla="*/ 1 h 125"/>
                <a:gd name="T40" fmla="*/ 1 w 157"/>
                <a:gd name="T41" fmla="*/ 1 h 125"/>
                <a:gd name="T42" fmla="*/ 1 w 157"/>
                <a:gd name="T43" fmla="*/ 1 h 125"/>
                <a:gd name="T44" fmla="*/ 1 w 157"/>
                <a:gd name="T45" fmla="*/ 1 h 125"/>
                <a:gd name="T46" fmla="*/ 1 w 157"/>
                <a:gd name="T47" fmla="*/ 1 h 125"/>
                <a:gd name="T48" fmla="*/ 1 w 157"/>
                <a:gd name="T49" fmla="*/ 1 h 125"/>
                <a:gd name="T50" fmla="*/ 1 w 157"/>
                <a:gd name="T51" fmla="*/ 1 h 125"/>
                <a:gd name="T52" fmla="*/ 1 w 157"/>
                <a:gd name="T53" fmla="*/ 1 h 125"/>
                <a:gd name="T54" fmla="*/ 1 w 157"/>
                <a:gd name="T55" fmla="*/ 1 h 125"/>
                <a:gd name="T56" fmla="*/ 1 w 157"/>
                <a:gd name="T57" fmla="*/ 1 h 125"/>
                <a:gd name="T58" fmla="*/ 1 w 157"/>
                <a:gd name="T59" fmla="*/ 1 h 125"/>
                <a:gd name="T60" fmla="*/ 1 w 157"/>
                <a:gd name="T61" fmla="*/ 1 h 125"/>
                <a:gd name="T62" fmla="*/ 1 w 157"/>
                <a:gd name="T63" fmla="*/ 1 h 125"/>
                <a:gd name="T64" fmla="*/ 0 w 157"/>
                <a:gd name="T65" fmla="*/ 1 h 125"/>
                <a:gd name="T66" fmla="*/ 1 w 157"/>
                <a:gd name="T67" fmla="*/ 1 h 125"/>
                <a:gd name="T68" fmla="*/ 1 w 157"/>
                <a:gd name="T69" fmla="*/ 1 h 125"/>
                <a:gd name="T70" fmla="*/ 1 w 157"/>
                <a:gd name="T71" fmla="*/ 1 h 125"/>
                <a:gd name="T72" fmla="*/ 1 w 157"/>
                <a:gd name="T73" fmla="*/ 1 h 125"/>
                <a:gd name="T74" fmla="*/ 1 w 157"/>
                <a:gd name="T75" fmla="*/ 1 h 125"/>
                <a:gd name="T76" fmla="*/ 1 w 157"/>
                <a:gd name="T77" fmla="*/ 1 h 125"/>
                <a:gd name="T78" fmla="*/ 1 w 157"/>
                <a:gd name="T79" fmla="*/ 1 h 125"/>
                <a:gd name="T80" fmla="*/ 1 w 157"/>
                <a:gd name="T81" fmla="*/ 1 h 125"/>
                <a:gd name="T82" fmla="*/ 1 w 157"/>
                <a:gd name="T83" fmla="*/ 1 h 125"/>
                <a:gd name="T84" fmla="*/ 1 w 157"/>
                <a:gd name="T85" fmla="*/ 1 h 125"/>
                <a:gd name="T86" fmla="*/ 1 w 157"/>
                <a:gd name="T87" fmla="*/ 1 h 125"/>
                <a:gd name="T88" fmla="*/ 1 w 157"/>
                <a:gd name="T89" fmla="*/ 1 h 125"/>
                <a:gd name="T90" fmla="*/ 1 w 157"/>
                <a:gd name="T91" fmla="*/ 1 h 125"/>
                <a:gd name="T92" fmla="*/ 1 w 157"/>
                <a:gd name="T93" fmla="*/ 1 h 125"/>
                <a:gd name="T94" fmla="*/ 1 w 157"/>
                <a:gd name="T95" fmla="*/ 1 h 125"/>
                <a:gd name="T96" fmla="*/ 1 w 157"/>
                <a:gd name="T97" fmla="*/ 1 h 125"/>
                <a:gd name="T98" fmla="*/ 1 w 157"/>
                <a:gd name="T99" fmla="*/ 1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
                <a:gd name="T151" fmla="*/ 0 h 125"/>
                <a:gd name="T152" fmla="*/ 157 w 157"/>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 h="125">
                  <a:moveTo>
                    <a:pt x="140" y="3"/>
                  </a:moveTo>
                  <a:lnTo>
                    <a:pt x="143" y="3"/>
                  </a:lnTo>
                  <a:lnTo>
                    <a:pt x="143" y="5"/>
                  </a:lnTo>
                  <a:lnTo>
                    <a:pt x="143" y="6"/>
                  </a:lnTo>
                  <a:lnTo>
                    <a:pt x="146" y="6"/>
                  </a:lnTo>
                  <a:lnTo>
                    <a:pt x="146" y="8"/>
                  </a:lnTo>
                  <a:lnTo>
                    <a:pt x="149" y="8"/>
                  </a:lnTo>
                  <a:lnTo>
                    <a:pt x="152" y="10"/>
                  </a:lnTo>
                  <a:lnTo>
                    <a:pt x="156" y="14"/>
                  </a:lnTo>
                  <a:lnTo>
                    <a:pt x="152" y="15"/>
                  </a:lnTo>
                  <a:lnTo>
                    <a:pt x="149" y="17"/>
                  </a:lnTo>
                  <a:lnTo>
                    <a:pt x="143" y="19"/>
                  </a:lnTo>
                  <a:lnTo>
                    <a:pt x="140" y="21"/>
                  </a:lnTo>
                  <a:lnTo>
                    <a:pt x="135" y="24"/>
                  </a:lnTo>
                  <a:lnTo>
                    <a:pt x="132" y="26"/>
                  </a:lnTo>
                  <a:lnTo>
                    <a:pt x="127" y="26"/>
                  </a:lnTo>
                  <a:lnTo>
                    <a:pt x="121" y="31"/>
                  </a:lnTo>
                  <a:lnTo>
                    <a:pt x="119" y="31"/>
                  </a:lnTo>
                  <a:lnTo>
                    <a:pt x="117" y="31"/>
                  </a:lnTo>
                  <a:lnTo>
                    <a:pt x="111" y="32"/>
                  </a:lnTo>
                  <a:lnTo>
                    <a:pt x="111" y="34"/>
                  </a:lnTo>
                  <a:lnTo>
                    <a:pt x="109" y="34"/>
                  </a:lnTo>
                  <a:lnTo>
                    <a:pt x="105" y="36"/>
                  </a:lnTo>
                  <a:lnTo>
                    <a:pt x="102" y="41"/>
                  </a:lnTo>
                  <a:lnTo>
                    <a:pt x="100" y="44"/>
                  </a:lnTo>
                  <a:lnTo>
                    <a:pt x="95" y="46"/>
                  </a:lnTo>
                  <a:lnTo>
                    <a:pt x="95" y="47"/>
                  </a:lnTo>
                  <a:lnTo>
                    <a:pt x="94" y="54"/>
                  </a:lnTo>
                  <a:lnTo>
                    <a:pt x="90" y="55"/>
                  </a:lnTo>
                  <a:lnTo>
                    <a:pt x="88" y="58"/>
                  </a:lnTo>
                  <a:lnTo>
                    <a:pt x="86" y="63"/>
                  </a:lnTo>
                  <a:lnTo>
                    <a:pt x="86" y="65"/>
                  </a:lnTo>
                  <a:lnTo>
                    <a:pt x="86" y="67"/>
                  </a:lnTo>
                  <a:lnTo>
                    <a:pt x="82" y="71"/>
                  </a:lnTo>
                  <a:lnTo>
                    <a:pt x="82" y="76"/>
                  </a:lnTo>
                  <a:lnTo>
                    <a:pt x="82" y="77"/>
                  </a:lnTo>
                  <a:lnTo>
                    <a:pt x="79" y="82"/>
                  </a:lnTo>
                  <a:lnTo>
                    <a:pt x="79" y="87"/>
                  </a:lnTo>
                  <a:lnTo>
                    <a:pt x="79" y="89"/>
                  </a:lnTo>
                  <a:lnTo>
                    <a:pt x="75" y="93"/>
                  </a:lnTo>
                  <a:lnTo>
                    <a:pt x="73" y="95"/>
                  </a:lnTo>
                  <a:lnTo>
                    <a:pt x="70" y="100"/>
                  </a:lnTo>
                  <a:lnTo>
                    <a:pt x="70" y="102"/>
                  </a:lnTo>
                  <a:lnTo>
                    <a:pt x="67" y="104"/>
                  </a:lnTo>
                  <a:lnTo>
                    <a:pt x="65" y="111"/>
                  </a:lnTo>
                  <a:lnTo>
                    <a:pt x="59" y="115"/>
                  </a:lnTo>
                  <a:lnTo>
                    <a:pt x="56" y="119"/>
                  </a:lnTo>
                  <a:lnTo>
                    <a:pt x="56" y="120"/>
                  </a:lnTo>
                  <a:lnTo>
                    <a:pt x="51" y="124"/>
                  </a:lnTo>
                  <a:lnTo>
                    <a:pt x="49" y="124"/>
                  </a:lnTo>
                  <a:lnTo>
                    <a:pt x="46" y="124"/>
                  </a:lnTo>
                  <a:lnTo>
                    <a:pt x="44" y="124"/>
                  </a:lnTo>
                  <a:lnTo>
                    <a:pt x="41" y="124"/>
                  </a:lnTo>
                  <a:lnTo>
                    <a:pt x="40" y="124"/>
                  </a:lnTo>
                  <a:lnTo>
                    <a:pt x="36" y="120"/>
                  </a:lnTo>
                  <a:lnTo>
                    <a:pt x="36" y="119"/>
                  </a:lnTo>
                  <a:lnTo>
                    <a:pt x="32" y="116"/>
                  </a:lnTo>
                  <a:lnTo>
                    <a:pt x="29" y="115"/>
                  </a:lnTo>
                  <a:lnTo>
                    <a:pt x="29" y="111"/>
                  </a:lnTo>
                  <a:lnTo>
                    <a:pt x="29" y="108"/>
                  </a:lnTo>
                  <a:lnTo>
                    <a:pt x="27" y="106"/>
                  </a:lnTo>
                  <a:lnTo>
                    <a:pt x="27" y="104"/>
                  </a:lnTo>
                  <a:lnTo>
                    <a:pt x="27" y="102"/>
                  </a:lnTo>
                  <a:lnTo>
                    <a:pt x="23" y="96"/>
                  </a:lnTo>
                  <a:lnTo>
                    <a:pt x="21" y="93"/>
                  </a:lnTo>
                  <a:lnTo>
                    <a:pt x="21" y="92"/>
                  </a:lnTo>
                  <a:lnTo>
                    <a:pt x="21" y="89"/>
                  </a:lnTo>
                  <a:lnTo>
                    <a:pt x="21" y="87"/>
                  </a:lnTo>
                  <a:lnTo>
                    <a:pt x="21" y="84"/>
                  </a:lnTo>
                  <a:lnTo>
                    <a:pt x="21" y="82"/>
                  </a:lnTo>
                  <a:lnTo>
                    <a:pt x="21" y="80"/>
                  </a:lnTo>
                  <a:lnTo>
                    <a:pt x="23" y="77"/>
                  </a:lnTo>
                  <a:lnTo>
                    <a:pt x="23" y="76"/>
                  </a:lnTo>
                  <a:lnTo>
                    <a:pt x="23" y="74"/>
                  </a:lnTo>
                  <a:lnTo>
                    <a:pt x="21" y="74"/>
                  </a:lnTo>
                  <a:lnTo>
                    <a:pt x="21" y="71"/>
                  </a:lnTo>
                  <a:lnTo>
                    <a:pt x="18" y="70"/>
                  </a:lnTo>
                  <a:lnTo>
                    <a:pt x="18" y="67"/>
                  </a:lnTo>
                  <a:lnTo>
                    <a:pt x="15" y="65"/>
                  </a:lnTo>
                  <a:lnTo>
                    <a:pt x="13" y="65"/>
                  </a:lnTo>
                  <a:lnTo>
                    <a:pt x="13" y="63"/>
                  </a:lnTo>
                  <a:lnTo>
                    <a:pt x="9" y="60"/>
                  </a:lnTo>
                  <a:lnTo>
                    <a:pt x="9" y="58"/>
                  </a:lnTo>
                  <a:lnTo>
                    <a:pt x="9" y="55"/>
                  </a:lnTo>
                  <a:lnTo>
                    <a:pt x="9" y="54"/>
                  </a:lnTo>
                  <a:lnTo>
                    <a:pt x="6" y="51"/>
                  </a:lnTo>
                  <a:lnTo>
                    <a:pt x="9" y="47"/>
                  </a:lnTo>
                  <a:lnTo>
                    <a:pt x="9" y="46"/>
                  </a:lnTo>
                  <a:lnTo>
                    <a:pt x="9" y="44"/>
                  </a:lnTo>
                  <a:lnTo>
                    <a:pt x="9" y="41"/>
                  </a:lnTo>
                  <a:lnTo>
                    <a:pt x="6" y="39"/>
                  </a:lnTo>
                  <a:lnTo>
                    <a:pt x="6" y="36"/>
                  </a:lnTo>
                  <a:lnTo>
                    <a:pt x="6" y="34"/>
                  </a:lnTo>
                  <a:lnTo>
                    <a:pt x="3" y="34"/>
                  </a:lnTo>
                  <a:lnTo>
                    <a:pt x="3" y="32"/>
                  </a:lnTo>
                  <a:lnTo>
                    <a:pt x="3" y="31"/>
                  </a:lnTo>
                  <a:lnTo>
                    <a:pt x="0" y="28"/>
                  </a:lnTo>
                  <a:lnTo>
                    <a:pt x="0" y="26"/>
                  </a:lnTo>
                  <a:lnTo>
                    <a:pt x="0" y="24"/>
                  </a:lnTo>
                  <a:lnTo>
                    <a:pt x="0" y="21"/>
                  </a:lnTo>
                  <a:lnTo>
                    <a:pt x="3" y="19"/>
                  </a:lnTo>
                  <a:lnTo>
                    <a:pt x="6" y="19"/>
                  </a:lnTo>
                  <a:lnTo>
                    <a:pt x="9" y="19"/>
                  </a:lnTo>
                  <a:lnTo>
                    <a:pt x="13" y="19"/>
                  </a:lnTo>
                  <a:lnTo>
                    <a:pt x="15" y="19"/>
                  </a:lnTo>
                  <a:lnTo>
                    <a:pt x="18" y="19"/>
                  </a:lnTo>
                  <a:lnTo>
                    <a:pt x="21" y="19"/>
                  </a:lnTo>
                  <a:lnTo>
                    <a:pt x="23" y="17"/>
                  </a:lnTo>
                  <a:lnTo>
                    <a:pt x="27" y="17"/>
                  </a:lnTo>
                  <a:lnTo>
                    <a:pt x="29" y="19"/>
                  </a:lnTo>
                  <a:lnTo>
                    <a:pt x="32" y="19"/>
                  </a:lnTo>
                  <a:lnTo>
                    <a:pt x="36" y="17"/>
                  </a:lnTo>
                  <a:lnTo>
                    <a:pt x="40" y="17"/>
                  </a:lnTo>
                  <a:lnTo>
                    <a:pt x="41" y="17"/>
                  </a:lnTo>
                  <a:lnTo>
                    <a:pt x="44" y="17"/>
                  </a:lnTo>
                  <a:lnTo>
                    <a:pt x="46" y="17"/>
                  </a:lnTo>
                  <a:lnTo>
                    <a:pt x="46" y="15"/>
                  </a:lnTo>
                  <a:lnTo>
                    <a:pt x="46" y="14"/>
                  </a:lnTo>
                  <a:lnTo>
                    <a:pt x="46" y="10"/>
                  </a:lnTo>
                  <a:lnTo>
                    <a:pt x="46" y="8"/>
                  </a:lnTo>
                  <a:lnTo>
                    <a:pt x="46" y="6"/>
                  </a:lnTo>
                  <a:lnTo>
                    <a:pt x="44" y="6"/>
                  </a:lnTo>
                  <a:lnTo>
                    <a:pt x="44" y="5"/>
                  </a:lnTo>
                  <a:lnTo>
                    <a:pt x="44" y="3"/>
                  </a:lnTo>
                  <a:lnTo>
                    <a:pt x="44" y="0"/>
                  </a:lnTo>
                  <a:lnTo>
                    <a:pt x="56" y="3"/>
                  </a:lnTo>
                  <a:lnTo>
                    <a:pt x="59" y="3"/>
                  </a:lnTo>
                  <a:lnTo>
                    <a:pt x="62" y="3"/>
                  </a:lnTo>
                  <a:lnTo>
                    <a:pt x="67" y="5"/>
                  </a:lnTo>
                  <a:lnTo>
                    <a:pt x="70" y="5"/>
                  </a:lnTo>
                  <a:lnTo>
                    <a:pt x="73" y="5"/>
                  </a:lnTo>
                  <a:lnTo>
                    <a:pt x="75" y="5"/>
                  </a:lnTo>
                  <a:lnTo>
                    <a:pt x="79" y="5"/>
                  </a:lnTo>
                  <a:lnTo>
                    <a:pt x="82" y="5"/>
                  </a:lnTo>
                  <a:lnTo>
                    <a:pt x="86" y="5"/>
                  </a:lnTo>
                  <a:lnTo>
                    <a:pt x="88" y="5"/>
                  </a:lnTo>
                  <a:lnTo>
                    <a:pt x="90" y="5"/>
                  </a:lnTo>
                  <a:lnTo>
                    <a:pt x="94" y="5"/>
                  </a:lnTo>
                  <a:lnTo>
                    <a:pt x="100" y="6"/>
                  </a:lnTo>
                  <a:lnTo>
                    <a:pt x="102" y="6"/>
                  </a:lnTo>
                  <a:lnTo>
                    <a:pt x="105" y="8"/>
                  </a:lnTo>
                  <a:lnTo>
                    <a:pt x="109" y="8"/>
                  </a:lnTo>
                  <a:lnTo>
                    <a:pt x="111" y="8"/>
                  </a:lnTo>
                  <a:lnTo>
                    <a:pt x="117" y="8"/>
                  </a:lnTo>
                  <a:lnTo>
                    <a:pt x="119" y="8"/>
                  </a:lnTo>
                  <a:lnTo>
                    <a:pt x="121" y="6"/>
                  </a:lnTo>
                  <a:lnTo>
                    <a:pt x="127" y="6"/>
                  </a:lnTo>
                  <a:lnTo>
                    <a:pt x="132" y="5"/>
                  </a:lnTo>
                  <a:lnTo>
                    <a:pt x="135" y="3"/>
                  </a:lnTo>
                  <a:lnTo>
                    <a:pt x="140" y="3"/>
                  </a:lnTo>
                </a:path>
              </a:pathLst>
            </a:custGeom>
            <a:solidFill>
              <a:srgbClr val="A0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51" name="Freeform 52"/>
            <p:cNvSpPr>
              <a:spLocks/>
            </p:cNvSpPr>
            <p:nvPr/>
          </p:nvSpPr>
          <p:spPr bwMode="auto">
            <a:xfrm>
              <a:off x="1047" y="2216"/>
              <a:ext cx="93" cy="75"/>
            </a:xfrm>
            <a:custGeom>
              <a:avLst/>
              <a:gdLst>
                <a:gd name="T0" fmla="*/ 1 w 157"/>
                <a:gd name="T1" fmla="*/ 1 h 125"/>
                <a:gd name="T2" fmla="*/ 1 w 157"/>
                <a:gd name="T3" fmla="*/ 1 h 125"/>
                <a:gd name="T4" fmla="*/ 1 w 157"/>
                <a:gd name="T5" fmla="*/ 1 h 125"/>
                <a:gd name="T6" fmla="*/ 1 w 157"/>
                <a:gd name="T7" fmla="*/ 1 h 125"/>
                <a:gd name="T8" fmla="*/ 1 w 157"/>
                <a:gd name="T9" fmla="*/ 1 h 125"/>
                <a:gd name="T10" fmla="*/ 1 w 157"/>
                <a:gd name="T11" fmla="*/ 1 h 125"/>
                <a:gd name="T12" fmla="*/ 1 w 157"/>
                <a:gd name="T13" fmla="*/ 1 h 125"/>
                <a:gd name="T14" fmla="*/ 1 w 157"/>
                <a:gd name="T15" fmla="*/ 1 h 125"/>
                <a:gd name="T16" fmla="*/ 1 w 157"/>
                <a:gd name="T17" fmla="*/ 1 h 125"/>
                <a:gd name="T18" fmla="*/ 1 w 157"/>
                <a:gd name="T19" fmla="*/ 1 h 125"/>
                <a:gd name="T20" fmla="*/ 1 w 157"/>
                <a:gd name="T21" fmla="*/ 1 h 125"/>
                <a:gd name="T22" fmla="*/ 1 w 157"/>
                <a:gd name="T23" fmla="*/ 1 h 125"/>
                <a:gd name="T24" fmla="*/ 1 w 157"/>
                <a:gd name="T25" fmla="*/ 1 h 125"/>
                <a:gd name="T26" fmla="*/ 1 w 157"/>
                <a:gd name="T27" fmla="*/ 1 h 125"/>
                <a:gd name="T28" fmla="*/ 1 w 157"/>
                <a:gd name="T29" fmla="*/ 1 h 125"/>
                <a:gd name="T30" fmla="*/ 1 w 157"/>
                <a:gd name="T31" fmla="*/ 1 h 125"/>
                <a:gd name="T32" fmla="*/ 1 w 157"/>
                <a:gd name="T33" fmla="*/ 1 h 125"/>
                <a:gd name="T34" fmla="*/ 1 w 157"/>
                <a:gd name="T35" fmla="*/ 1 h 125"/>
                <a:gd name="T36" fmla="*/ 1 w 157"/>
                <a:gd name="T37" fmla="*/ 1 h 125"/>
                <a:gd name="T38" fmla="*/ 1 w 157"/>
                <a:gd name="T39" fmla="*/ 1 h 125"/>
                <a:gd name="T40" fmla="*/ 1 w 157"/>
                <a:gd name="T41" fmla="*/ 1 h 125"/>
                <a:gd name="T42" fmla="*/ 1 w 157"/>
                <a:gd name="T43" fmla="*/ 1 h 125"/>
                <a:gd name="T44" fmla="*/ 1 w 157"/>
                <a:gd name="T45" fmla="*/ 1 h 125"/>
                <a:gd name="T46" fmla="*/ 1 w 157"/>
                <a:gd name="T47" fmla="*/ 1 h 125"/>
                <a:gd name="T48" fmla="*/ 1 w 157"/>
                <a:gd name="T49" fmla="*/ 1 h 125"/>
                <a:gd name="T50" fmla="*/ 1 w 157"/>
                <a:gd name="T51" fmla="*/ 1 h 125"/>
                <a:gd name="T52" fmla="*/ 1 w 157"/>
                <a:gd name="T53" fmla="*/ 1 h 125"/>
                <a:gd name="T54" fmla="*/ 1 w 157"/>
                <a:gd name="T55" fmla="*/ 1 h 125"/>
                <a:gd name="T56" fmla="*/ 1 w 157"/>
                <a:gd name="T57" fmla="*/ 1 h 125"/>
                <a:gd name="T58" fmla="*/ 1 w 157"/>
                <a:gd name="T59" fmla="*/ 1 h 125"/>
                <a:gd name="T60" fmla="*/ 1 w 157"/>
                <a:gd name="T61" fmla="*/ 1 h 125"/>
                <a:gd name="T62" fmla="*/ 1 w 157"/>
                <a:gd name="T63" fmla="*/ 1 h 125"/>
                <a:gd name="T64" fmla="*/ 0 w 157"/>
                <a:gd name="T65" fmla="*/ 1 h 125"/>
                <a:gd name="T66" fmla="*/ 1 w 157"/>
                <a:gd name="T67" fmla="*/ 1 h 125"/>
                <a:gd name="T68" fmla="*/ 1 w 157"/>
                <a:gd name="T69" fmla="*/ 1 h 125"/>
                <a:gd name="T70" fmla="*/ 1 w 157"/>
                <a:gd name="T71" fmla="*/ 1 h 125"/>
                <a:gd name="T72" fmla="*/ 1 w 157"/>
                <a:gd name="T73" fmla="*/ 1 h 125"/>
                <a:gd name="T74" fmla="*/ 1 w 157"/>
                <a:gd name="T75" fmla="*/ 1 h 125"/>
                <a:gd name="T76" fmla="*/ 1 w 157"/>
                <a:gd name="T77" fmla="*/ 1 h 125"/>
                <a:gd name="T78" fmla="*/ 1 w 157"/>
                <a:gd name="T79" fmla="*/ 1 h 125"/>
                <a:gd name="T80" fmla="*/ 1 w 157"/>
                <a:gd name="T81" fmla="*/ 1 h 125"/>
                <a:gd name="T82" fmla="*/ 1 w 157"/>
                <a:gd name="T83" fmla="*/ 1 h 125"/>
                <a:gd name="T84" fmla="*/ 1 w 157"/>
                <a:gd name="T85" fmla="*/ 1 h 125"/>
                <a:gd name="T86" fmla="*/ 1 w 157"/>
                <a:gd name="T87" fmla="*/ 1 h 125"/>
                <a:gd name="T88" fmla="*/ 1 w 157"/>
                <a:gd name="T89" fmla="*/ 1 h 125"/>
                <a:gd name="T90" fmla="*/ 1 w 157"/>
                <a:gd name="T91" fmla="*/ 1 h 125"/>
                <a:gd name="T92" fmla="*/ 1 w 157"/>
                <a:gd name="T93" fmla="*/ 1 h 125"/>
                <a:gd name="T94" fmla="*/ 1 w 157"/>
                <a:gd name="T95" fmla="*/ 1 h 125"/>
                <a:gd name="T96" fmla="*/ 1 w 157"/>
                <a:gd name="T97" fmla="*/ 1 h 125"/>
                <a:gd name="T98" fmla="*/ 1 w 157"/>
                <a:gd name="T99" fmla="*/ 1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
                <a:gd name="T151" fmla="*/ 0 h 125"/>
                <a:gd name="T152" fmla="*/ 157 w 157"/>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 h="125">
                  <a:moveTo>
                    <a:pt x="140" y="3"/>
                  </a:moveTo>
                  <a:lnTo>
                    <a:pt x="143" y="3"/>
                  </a:lnTo>
                  <a:lnTo>
                    <a:pt x="143" y="5"/>
                  </a:lnTo>
                  <a:lnTo>
                    <a:pt x="143" y="6"/>
                  </a:lnTo>
                  <a:lnTo>
                    <a:pt x="146" y="6"/>
                  </a:lnTo>
                  <a:lnTo>
                    <a:pt x="146" y="8"/>
                  </a:lnTo>
                  <a:lnTo>
                    <a:pt x="149" y="8"/>
                  </a:lnTo>
                  <a:lnTo>
                    <a:pt x="152" y="10"/>
                  </a:lnTo>
                  <a:lnTo>
                    <a:pt x="156" y="14"/>
                  </a:lnTo>
                  <a:lnTo>
                    <a:pt x="152" y="15"/>
                  </a:lnTo>
                  <a:lnTo>
                    <a:pt x="149" y="17"/>
                  </a:lnTo>
                  <a:lnTo>
                    <a:pt x="143" y="19"/>
                  </a:lnTo>
                  <a:lnTo>
                    <a:pt x="140" y="21"/>
                  </a:lnTo>
                  <a:lnTo>
                    <a:pt x="135" y="24"/>
                  </a:lnTo>
                  <a:lnTo>
                    <a:pt x="132" y="26"/>
                  </a:lnTo>
                  <a:lnTo>
                    <a:pt x="127" y="26"/>
                  </a:lnTo>
                  <a:lnTo>
                    <a:pt x="121" y="31"/>
                  </a:lnTo>
                  <a:lnTo>
                    <a:pt x="119" y="31"/>
                  </a:lnTo>
                  <a:lnTo>
                    <a:pt x="117" y="31"/>
                  </a:lnTo>
                  <a:lnTo>
                    <a:pt x="111" y="32"/>
                  </a:lnTo>
                  <a:lnTo>
                    <a:pt x="111" y="34"/>
                  </a:lnTo>
                  <a:lnTo>
                    <a:pt x="109" y="34"/>
                  </a:lnTo>
                  <a:lnTo>
                    <a:pt x="105" y="36"/>
                  </a:lnTo>
                  <a:lnTo>
                    <a:pt x="102" y="41"/>
                  </a:lnTo>
                  <a:lnTo>
                    <a:pt x="100" y="44"/>
                  </a:lnTo>
                  <a:lnTo>
                    <a:pt x="95" y="46"/>
                  </a:lnTo>
                  <a:lnTo>
                    <a:pt x="95" y="47"/>
                  </a:lnTo>
                  <a:lnTo>
                    <a:pt x="94" y="54"/>
                  </a:lnTo>
                  <a:lnTo>
                    <a:pt x="90" y="55"/>
                  </a:lnTo>
                  <a:lnTo>
                    <a:pt x="88" y="58"/>
                  </a:lnTo>
                  <a:lnTo>
                    <a:pt x="86" y="63"/>
                  </a:lnTo>
                  <a:lnTo>
                    <a:pt x="86" y="65"/>
                  </a:lnTo>
                  <a:lnTo>
                    <a:pt x="86" y="67"/>
                  </a:lnTo>
                  <a:lnTo>
                    <a:pt x="82" y="71"/>
                  </a:lnTo>
                  <a:lnTo>
                    <a:pt x="82" y="76"/>
                  </a:lnTo>
                  <a:lnTo>
                    <a:pt x="82" y="77"/>
                  </a:lnTo>
                  <a:lnTo>
                    <a:pt x="79" y="82"/>
                  </a:lnTo>
                  <a:lnTo>
                    <a:pt x="79" y="87"/>
                  </a:lnTo>
                  <a:lnTo>
                    <a:pt x="79" y="89"/>
                  </a:lnTo>
                  <a:lnTo>
                    <a:pt x="75" y="93"/>
                  </a:lnTo>
                  <a:lnTo>
                    <a:pt x="73" y="95"/>
                  </a:lnTo>
                  <a:lnTo>
                    <a:pt x="70" y="100"/>
                  </a:lnTo>
                  <a:lnTo>
                    <a:pt x="70" y="102"/>
                  </a:lnTo>
                  <a:lnTo>
                    <a:pt x="67" y="104"/>
                  </a:lnTo>
                  <a:lnTo>
                    <a:pt x="65" y="111"/>
                  </a:lnTo>
                  <a:lnTo>
                    <a:pt x="59" y="115"/>
                  </a:lnTo>
                  <a:lnTo>
                    <a:pt x="56" y="119"/>
                  </a:lnTo>
                  <a:lnTo>
                    <a:pt x="56" y="120"/>
                  </a:lnTo>
                  <a:lnTo>
                    <a:pt x="51" y="124"/>
                  </a:lnTo>
                  <a:lnTo>
                    <a:pt x="49" y="124"/>
                  </a:lnTo>
                  <a:lnTo>
                    <a:pt x="46" y="124"/>
                  </a:lnTo>
                  <a:lnTo>
                    <a:pt x="44" y="124"/>
                  </a:lnTo>
                  <a:lnTo>
                    <a:pt x="41" y="124"/>
                  </a:lnTo>
                  <a:lnTo>
                    <a:pt x="40" y="124"/>
                  </a:lnTo>
                  <a:lnTo>
                    <a:pt x="36" y="120"/>
                  </a:lnTo>
                  <a:lnTo>
                    <a:pt x="36" y="119"/>
                  </a:lnTo>
                  <a:lnTo>
                    <a:pt x="32" y="116"/>
                  </a:lnTo>
                  <a:lnTo>
                    <a:pt x="29" y="115"/>
                  </a:lnTo>
                  <a:lnTo>
                    <a:pt x="29" y="111"/>
                  </a:lnTo>
                  <a:lnTo>
                    <a:pt x="29" y="108"/>
                  </a:lnTo>
                  <a:lnTo>
                    <a:pt x="27" y="106"/>
                  </a:lnTo>
                  <a:lnTo>
                    <a:pt x="27" y="104"/>
                  </a:lnTo>
                  <a:lnTo>
                    <a:pt x="27" y="102"/>
                  </a:lnTo>
                  <a:lnTo>
                    <a:pt x="23" y="96"/>
                  </a:lnTo>
                  <a:lnTo>
                    <a:pt x="21" y="93"/>
                  </a:lnTo>
                  <a:lnTo>
                    <a:pt x="21" y="92"/>
                  </a:lnTo>
                  <a:lnTo>
                    <a:pt x="21" y="89"/>
                  </a:lnTo>
                  <a:lnTo>
                    <a:pt x="21" y="87"/>
                  </a:lnTo>
                  <a:lnTo>
                    <a:pt x="21" y="84"/>
                  </a:lnTo>
                  <a:lnTo>
                    <a:pt x="21" y="82"/>
                  </a:lnTo>
                  <a:lnTo>
                    <a:pt x="21" y="80"/>
                  </a:lnTo>
                  <a:lnTo>
                    <a:pt x="23" y="77"/>
                  </a:lnTo>
                  <a:lnTo>
                    <a:pt x="23" y="76"/>
                  </a:lnTo>
                  <a:lnTo>
                    <a:pt x="23" y="74"/>
                  </a:lnTo>
                  <a:lnTo>
                    <a:pt x="21" y="74"/>
                  </a:lnTo>
                  <a:lnTo>
                    <a:pt x="21" y="71"/>
                  </a:lnTo>
                  <a:lnTo>
                    <a:pt x="18" y="70"/>
                  </a:lnTo>
                  <a:lnTo>
                    <a:pt x="18" y="67"/>
                  </a:lnTo>
                  <a:lnTo>
                    <a:pt x="15" y="65"/>
                  </a:lnTo>
                  <a:lnTo>
                    <a:pt x="13" y="65"/>
                  </a:lnTo>
                  <a:lnTo>
                    <a:pt x="13" y="63"/>
                  </a:lnTo>
                  <a:lnTo>
                    <a:pt x="9" y="60"/>
                  </a:lnTo>
                  <a:lnTo>
                    <a:pt x="9" y="58"/>
                  </a:lnTo>
                  <a:lnTo>
                    <a:pt x="9" y="55"/>
                  </a:lnTo>
                  <a:lnTo>
                    <a:pt x="9" y="54"/>
                  </a:lnTo>
                  <a:lnTo>
                    <a:pt x="6" y="51"/>
                  </a:lnTo>
                  <a:lnTo>
                    <a:pt x="9" y="47"/>
                  </a:lnTo>
                  <a:lnTo>
                    <a:pt x="9" y="46"/>
                  </a:lnTo>
                  <a:lnTo>
                    <a:pt x="9" y="44"/>
                  </a:lnTo>
                  <a:lnTo>
                    <a:pt x="9" y="41"/>
                  </a:lnTo>
                  <a:lnTo>
                    <a:pt x="6" y="39"/>
                  </a:lnTo>
                  <a:lnTo>
                    <a:pt x="6" y="36"/>
                  </a:lnTo>
                  <a:lnTo>
                    <a:pt x="6" y="34"/>
                  </a:lnTo>
                  <a:lnTo>
                    <a:pt x="3" y="34"/>
                  </a:lnTo>
                  <a:lnTo>
                    <a:pt x="3" y="32"/>
                  </a:lnTo>
                  <a:lnTo>
                    <a:pt x="3" y="31"/>
                  </a:lnTo>
                  <a:lnTo>
                    <a:pt x="0" y="28"/>
                  </a:lnTo>
                  <a:lnTo>
                    <a:pt x="0" y="26"/>
                  </a:lnTo>
                  <a:lnTo>
                    <a:pt x="0" y="24"/>
                  </a:lnTo>
                  <a:lnTo>
                    <a:pt x="0" y="21"/>
                  </a:lnTo>
                  <a:lnTo>
                    <a:pt x="3" y="19"/>
                  </a:lnTo>
                  <a:lnTo>
                    <a:pt x="6" y="19"/>
                  </a:lnTo>
                  <a:lnTo>
                    <a:pt x="9" y="19"/>
                  </a:lnTo>
                  <a:lnTo>
                    <a:pt x="13" y="19"/>
                  </a:lnTo>
                  <a:lnTo>
                    <a:pt x="15" y="19"/>
                  </a:lnTo>
                  <a:lnTo>
                    <a:pt x="18" y="19"/>
                  </a:lnTo>
                  <a:lnTo>
                    <a:pt x="21" y="19"/>
                  </a:lnTo>
                  <a:lnTo>
                    <a:pt x="23" y="17"/>
                  </a:lnTo>
                  <a:lnTo>
                    <a:pt x="27" y="17"/>
                  </a:lnTo>
                  <a:lnTo>
                    <a:pt x="29" y="19"/>
                  </a:lnTo>
                  <a:lnTo>
                    <a:pt x="32" y="19"/>
                  </a:lnTo>
                  <a:lnTo>
                    <a:pt x="36" y="17"/>
                  </a:lnTo>
                  <a:lnTo>
                    <a:pt x="40" y="17"/>
                  </a:lnTo>
                  <a:lnTo>
                    <a:pt x="41" y="17"/>
                  </a:lnTo>
                  <a:lnTo>
                    <a:pt x="44" y="17"/>
                  </a:lnTo>
                  <a:lnTo>
                    <a:pt x="46" y="17"/>
                  </a:lnTo>
                  <a:lnTo>
                    <a:pt x="46" y="15"/>
                  </a:lnTo>
                  <a:lnTo>
                    <a:pt x="46" y="14"/>
                  </a:lnTo>
                  <a:lnTo>
                    <a:pt x="46" y="10"/>
                  </a:lnTo>
                  <a:lnTo>
                    <a:pt x="46" y="8"/>
                  </a:lnTo>
                  <a:lnTo>
                    <a:pt x="46" y="6"/>
                  </a:lnTo>
                  <a:lnTo>
                    <a:pt x="44" y="6"/>
                  </a:lnTo>
                  <a:lnTo>
                    <a:pt x="44" y="5"/>
                  </a:lnTo>
                  <a:lnTo>
                    <a:pt x="44" y="3"/>
                  </a:lnTo>
                  <a:lnTo>
                    <a:pt x="44" y="0"/>
                  </a:lnTo>
                  <a:lnTo>
                    <a:pt x="56" y="3"/>
                  </a:lnTo>
                  <a:lnTo>
                    <a:pt x="59" y="3"/>
                  </a:lnTo>
                  <a:lnTo>
                    <a:pt x="62" y="3"/>
                  </a:lnTo>
                  <a:lnTo>
                    <a:pt x="67" y="5"/>
                  </a:lnTo>
                  <a:lnTo>
                    <a:pt x="70" y="5"/>
                  </a:lnTo>
                  <a:lnTo>
                    <a:pt x="73" y="5"/>
                  </a:lnTo>
                  <a:lnTo>
                    <a:pt x="75" y="5"/>
                  </a:lnTo>
                  <a:lnTo>
                    <a:pt x="79" y="5"/>
                  </a:lnTo>
                  <a:lnTo>
                    <a:pt x="82" y="5"/>
                  </a:lnTo>
                  <a:lnTo>
                    <a:pt x="86" y="5"/>
                  </a:lnTo>
                  <a:lnTo>
                    <a:pt x="88" y="5"/>
                  </a:lnTo>
                  <a:lnTo>
                    <a:pt x="90" y="5"/>
                  </a:lnTo>
                  <a:lnTo>
                    <a:pt x="94" y="5"/>
                  </a:lnTo>
                  <a:lnTo>
                    <a:pt x="100" y="6"/>
                  </a:lnTo>
                  <a:lnTo>
                    <a:pt x="102" y="6"/>
                  </a:lnTo>
                  <a:lnTo>
                    <a:pt x="105" y="8"/>
                  </a:lnTo>
                  <a:lnTo>
                    <a:pt x="109" y="8"/>
                  </a:lnTo>
                  <a:lnTo>
                    <a:pt x="111" y="8"/>
                  </a:lnTo>
                  <a:lnTo>
                    <a:pt x="117" y="8"/>
                  </a:lnTo>
                  <a:lnTo>
                    <a:pt x="119" y="8"/>
                  </a:lnTo>
                  <a:lnTo>
                    <a:pt x="121" y="6"/>
                  </a:lnTo>
                  <a:lnTo>
                    <a:pt x="127" y="6"/>
                  </a:lnTo>
                  <a:lnTo>
                    <a:pt x="132" y="5"/>
                  </a:lnTo>
                  <a:lnTo>
                    <a:pt x="135" y="3"/>
                  </a:lnTo>
                  <a:lnTo>
                    <a:pt x="140" y="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52" name="Freeform 53"/>
            <p:cNvSpPr>
              <a:spLocks/>
            </p:cNvSpPr>
            <p:nvPr/>
          </p:nvSpPr>
          <p:spPr bwMode="auto">
            <a:xfrm>
              <a:off x="1012" y="2134"/>
              <a:ext cx="233" cy="319"/>
            </a:xfrm>
            <a:custGeom>
              <a:avLst/>
              <a:gdLst>
                <a:gd name="T0" fmla="*/ 1 w 391"/>
                <a:gd name="T1" fmla="*/ 1 h 536"/>
                <a:gd name="T2" fmla="*/ 0 w 391"/>
                <a:gd name="T3" fmla="*/ 1 h 536"/>
                <a:gd name="T4" fmla="*/ 1 w 391"/>
                <a:gd name="T5" fmla="*/ 1 h 536"/>
                <a:gd name="T6" fmla="*/ 1 w 391"/>
                <a:gd name="T7" fmla="*/ 1 h 536"/>
                <a:gd name="T8" fmla="*/ 1 w 391"/>
                <a:gd name="T9" fmla="*/ 1 h 536"/>
                <a:gd name="T10" fmla="*/ 1 w 391"/>
                <a:gd name="T11" fmla="*/ 1 h 536"/>
                <a:gd name="T12" fmla="*/ 1 w 391"/>
                <a:gd name="T13" fmla="*/ 1 h 536"/>
                <a:gd name="T14" fmla="*/ 1 w 391"/>
                <a:gd name="T15" fmla="*/ 1 h 536"/>
                <a:gd name="T16" fmla="*/ 1 w 391"/>
                <a:gd name="T17" fmla="*/ 1 h 536"/>
                <a:gd name="T18" fmla="*/ 1 w 391"/>
                <a:gd name="T19" fmla="*/ 1 h 536"/>
                <a:gd name="T20" fmla="*/ 1 w 391"/>
                <a:gd name="T21" fmla="*/ 1 h 536"/>
                <a:gd name="T22" fmla="*/ 1 w 391"/>
                <a:gd name="T23" fmla="*/ 1 h 536"/>
                <a:gd name="T24" fmla="*/ 1 w 391"/>
                <a:gd name="T25" fmla="*/ 1 h 536"/>
                <a:gd name="T26" fmla="*/ 1 w 391"/>
                <a:gd name="T27" fmla="*/ 1 h 536"/>
                <a:gd name="T28" fmla="*/ 1 w 391"/>
                <a:gd name="T29" fmla="*/ 1 h 536"/>
                <a:gd name="T30" fmla="*/ 1 w 391"/>
                <a:gd name="T31" fmla="*/ 1 h 536"/>
                <a:gd name="T32" fmla="*/ 1 w 391"/>
                <a:gd name="T33" fmla="*/ 1 h 536"/>
                <a:gd name="T34" fmla="*/ 1 w 391"/>
                <a:gd name="T35" fmla="*/ 1 h 536"/>
                <a:gd name="T36" fmla="*/ 1 w 391"/>
                <a:gd name="T37" fmla="*/ 1 h 536"/>
                <a:gd name="T38" fmla="*/ 1 w 391"/>
                <a:gd name="T39" fmla="*/ 1 h 536"/>
                <a:gd name="T40" fmla="*/ 1 w 391"/>
                <a:gd name="T41" fmla="*/ 1 h 536"/>
                <a:gd name="T42" fmla="*/ 1 w 391"/>
                <a:gd name="T43" fmla="*/ 1 h 536"/>
                <a:gd name="T44" fmla="*/ 1 w 391"/>
                <a:gd name="T45" fmla="*/ 0 h 536"/>
                <a:gd name="T46" fmla="*/ 1 w 391"/>
                <a:gd name="T47" fmla="*/ 1 h 536"/>
                <a:gd name="T48" fmla="*/ 1 w 391"/>
                <a:gd name="T49" fmla="*/ 1 h 536"/>
                <a:gd name="T50" fmla="*/ 1 w 391"/>
                <a:gd name="T51" fmla="*/ 1 h 536"/>
                <a:gd name="T52" fmla="*/ 1 w 391"/>
                <a:gd name="T53" fmla="*/ 1 h 536"/>
                <a:gd name="T54" fmla="*/ 1 w 391"/>
                <a:gd name="T55" fmla="*/ 1 h 536"/>
                <a:gd name="T56" fmla="*/ 1 w 391"/>
                <a:gd name="T57" fmla="*/ 1 h 536"/>
                <a:gd name="T58" fmla="*/ 1 w 391"/>
                <a:gd name="T59" fmla="*/ 1 h 536"/>
                <a:gd name="T60" fmla="*/ 1 w 391"/>
                <a:gd name="T61" fmla="*/ 1 h 536"/>
                <a:gd name="T62" fmla="*/ 1 w 391"/>
                <a:gd name="T63" fmla="*/ 1 h 536"/>
                <a:gd name="T64" fmla="*/ 1 w 391"/>
                <a:gd name="T65" fmla="*/ 1 h 536"/>
                <a:gd name="T66" fmla="*/ 1 w 391"/>
                <a:gd name="T67" fmla="*/ 1 h 536"/>
                <a:gd name="T68" fmla="*/ 1 w 391"/>
                <a:gd name="T69" fmla="*/ 1 h 536"/>
                <a:gd name="T70" fmla="*/ 1 w 391"/>
                <a:gd name="T71" fmla="*/ 1 h 536"/>
                <a:gd name="T72" fmla="*/ 1 w 391"/>
                <a:gd name="T73" fmla="*/ 1 h 536"/>
                <a:gd name="T74" fmla="*/ 1 w 391"/>
                <a:gd name="T75" fmla="*/ 1 h 536"/>
                <a:gd name="T76" fmla="*/ 1 w 391"/>
                <a:gd name="T77" fmla="*/ 1 h 536"/>
                <a:gd name="T78" fmla="*/ 1 w 391"/>
                <a:gd name="T79" fmla="*/ 1 h 536"/>
                <a:gd name="T80" fmla="*/ 1 w 391"/>
                <a:gd name="T81" fmla="*/ 1 h 536"/>
                <a:gd name="T82" fmla="*/ 1 w 391"/>
                <a:gd name="T83" fmla="*/ 1 h 536"/>
                <a:gd name="T84" fmla="*/ 1 w 391"/>
                <a:gd name="T85" fmla="*/ 1 h 536"/>
                <a:gd name="T86" fmla="*/ 1 w 391"/>
                <a:gd name="T87" fmla="*/ 1 h 536"/>
                <a:gd name="T88" fmla="*/ 1 w 391"/>
                <a:gd name="T89" fmla="*/ 1 h 536"/>
                <a:gd name="T90" fmla="*/ 1 w 391"/>
                <a:gd name="T91" fmla="*/ 1 h 536"/>
                <a:gd name="T92" fmla="*/ 1 w 391"/>
                <a:gd name="T93" fmla="*/ 1 h 536"/>
                <a:gd name="T94" fmla="*/ 1 w 391"/>
                <a:gd name="T95" fmla="*/ 1 h 536"/>
                <a:gd name="T96" fmla="*/ 1 w 391"/>
                <a:gd name="T97" fmla="*/ 1 h 536"/>
                <a:gd name="T98" fmla="*/ 1 w 391"/>
                <a:gd name="T99" fmla="*/ 1 h 536"/>
                <a:gd name="T100" fmla="*/ 1 w 391"/>
                <a:gd name="T101" fmla="*/ 1 h 536"/>
                <a:gd name="T102" fmla="*/ 1 w 391"/>
                <a:gd name="T103" fmla="*/ 1 h 536"/>
                <a:gd name="T104" fmla="*/ 1 w 391"/>
                <a:gd name="T105" fmla="*/ 1 h 536"/>
                <a:gd name="T106" fmla="*/ 1 w 391"/>
                <a:gd name="T107" fmla="*/ 1 h 536"/>
                <a:gd name="T108" fmla="*/ 1 w 391"/>
                <a:gd name="T109" fmla="*/ 1 h 536"/>
                <a:gd name="T110" fmla="*/ 1 w 391"/>
                <a:gd name="T111" fmla="*/ 1 h 536"/>
                <a:gd name="T112" fmla="*/ 1 w 391"/>
                <a:gd name="T113" fmla="*/ 1 h 536"/>
                <a:gd name="T114" fmla="*/ 1 w 391"/>
                <a:gd name="T115" fmla="*/ 1 h 536"/>
                <a:gd name="T116" fmla="*/ 1 w 391"/>
                <a:gd name="T117" fmla="*/ 1 h 536"/>
                <a:gd name="T118" fmla="*/ 1 w 391"/>
                <a:gd name="T119" fmla="*/ 1 h 536"/>
                <a:gd name="T120" fmla="*/ 1 w 391"/>
                <a:gd name="T121" fmla="*/ 1 h 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1"/>
                <a:gd name="T184" fmla="*/ 0 h 536"/>
                <a:gd name="T185" fmla="*/ 391 w 391"/>
                <a:gd name="T186" fmla="*/ 536 h 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1" h="536">
                  <a:moveTo>
                    <a:pt x="24" y="535"/>
                  </a:moveTo>
                  <a:lnTo>
                    <a:pt x="21" y="532"/>
                  </a:lnTo>
                  <a:lnTo>
                    <a:pt x="19" y="532"/>
                  </a:lnTo>
                  <a:lnTo>
                    <a:pt x="16" y="530"/>
                  </a:lnTo>
                  <a:lnTo>
                    <a:pt x="11" y="528"/>
                  </a:lnTo>
                  <a:lnTo>
                    <a:pt x="9" y="528"/>
                  </a:lnTo>
                  <a:lnTo>
                    <a:pt x="6" y="524"/>
                  </a:lnTo>
                  <a:lnTo>
                    <a:pt x="6" y="522"/>
                  </a:lnTo>
                  <a:lnTo>
                    <a:pt x="4" y="521"/>
                  </a:lnTo>
                  <a:lnTo>
                    <a:pt x="4" y="519"/>
                  </a:lnTo>
                  <a:lnTo>
                    <a:pt x="4" y="516"/>
                  </a:lnTo>
                  <a:lnTo>
                    <a:pt x="1" y="514"/>
                  </a:lnTo>
                  <a:lnTo>
                    <a:pt x="1" y="511"/>
                  </a:lnTo>
                  <a:lnTo>
                    <a:pt x="0" y="509"/>
                  </a:lnTo>
                  <a:lnTo>
                    <a:pt x="0" y="506"/>
                  </a:lnTo>
                  <a:lnTo>
                    <a:pt x="0" y="503"/>
                  </a:lnTo>
                  <a:lnTo>
                    <a:pt x="0" y="501"/>
                  </a:lnTo>
                  <a:lnTo>
                    <a:pt x="0" y="498"/>
                  </a:lnTo>
                  <a:lnTo>
                    <a:pt x="0" y="496"/>
                  </a:lnTo>
                  <a:lnTo>
                    <a:pt x="0" y="491"/>
                  </a:lnTo>
                  <a:lnTo>
                    <a:pt x="0" y="490"/>
                  </a:lnTo>
                  <a:lnTo>
                    <a:pt x="0" y="484"/>
                  </a:lnTo>
                  <a:lnTo>
                    <a:pt x="0" y="482"/>
                  </a:lnTo>
                  <a:lnTo>
                    <a:pt x="0" y="479"/>
                  </a:lnTo>
                  <a:lnTo>
                    <a:pt x="1" y="477"/>
                  </a:lnTo>
                  <a:lnTo>
                    <a:pt x="0" y="474"/>
                  </a:lnTo>
                  <a:lnTo>
                    <a:pt x="1" y="473"/>
                  </a:lnTo>
                  <a:lnTo>
                    <a:pt x="4" y="470"/>
                  </a:lnTo>
                  <a:lnTo>
                    <a:pt x="4" y="467"/>
                  </a:lnTo>
                  <a:lnTo>
                    <a:pt x="4" y="463"/>
                  </a:lnTo>
                  <a:lnTo>
                    <a:pt x="6" y="458"/>
                  </a:lnTo>
                  <a:lnTo>
                    <a:pt x="6" y="454"/>
                  </a:lnTo>
                  <a:lnTo>
                    <a:pt x="9" y="453"/>
                  </a:lnTo>
                  <a:lnTo>
                    <a:pt x="11" y="445"/>
                  </a:lnTo>
                  <a:lnTo>
                    <a:pt x="11" y="441"/>
                  </a:lnTo>
                  <a:lnTo>
                    <a:pt x="13" y="435"/>
                  </a:lnTo>
                  <a:lnTo>
                    <a:pt x="16" y="433"/>
                  </a:lnTo>
                  <a:lnTo>
                    <a:pt x="19" y="429"/>
                  </a:lnTo>
                  <a:lnTo>
                    <a:pt x="19" y="420"/>
                  </a:lnTo>
                  <a:lnTo>
                    <a:pt x="19" y="418"/>
                  </a:lnTo>
                  <a:lnTo>
                    <a:pt x="21" y="414"/>
                  </a:lnTo>
                  <a:lnTo>
                    <a:pt x="21" y="411"/>
                  </a:lnTo>
                  <a:lnTo>
                    <a:pt x="21" y="402"/>
                  </a:lnTo>
                  <a:lnTo>
                    <a:pt x="21" y="399"/>
                  </a:lnTo>
                  <a:lnTo>
                    <a:pt x="21" y="396"/>
                  </a:lnTo>
                  <a:lnTo>
                    <a:pt x="21" y="391"/>
                  </a:lnTo>
                  <a:lnTo>
                    <a:pt x="24" y="388"/>
                  </a:lnTo>
                  <a:lnTo>
                    <a:pt x="24" y="381"/>
                  </a:lnTo>
                  <a:lnTo>
                    <a:pt x="25" y="378"/>
                  </a:lnTo>
                  <a:lnTo>
                    <a:pt x="28" y="371"/>
                  </a:lnTo>
                  <a:lnTo>
                    <a:pt x="28" y="369"/>
                  </a:lnTo>
                  <a:lnTo>
                    <a:pt x="28" y="366"/>
                  </a:lnTo>
                  <a:lnTo>
                    <a:pt x="31" y="366"/>
                  </a:lnTo>
                  <a:lnTo>
                    <a:pt x="31" y="364"/>
                  </a:lnTo>
                  <a:lnTo>
                    <a:pt x="31" y="362"/>
                  </a:lnTo>
                  <a:lnTo>
                    <a:pt x="33" y="358"/>
                  </a:lnTo>
                  <a:lnTo>
                    <a:pt x="33" y="355"/>
                  </a:lnTo>
                  <a:lnTo>
                    <a:pt x="35" y="351"/>
                  </a:lnTo>
                  <a:lnTo>
                    <a:pt x="35" y="346"/>
                  </a:lnTo>
                  <a:lnTo>
                    <a:pt x="38" y="343"/>
                  </a:lnTo>
                  <a:lnTo>
                    <a:pt x="44" y="336"/>
                  </a:lnTo>
                  <a:lnTo>
                    <a:pt x="46" y="331"/>
                  </a:lnTo>
                  <a:lnTo>
                    <a:pt x="48" y="327"/>
                  </a:lnTo>
                  <a:lnTo>
                    <a:pt x="51" y="319"/>
                  </a:lnTo>
                  <a:lnTo>
                    <a:pt x="54" y="318"/>
                  </a:lnTo>
                  <a:lnTo>
                    <a:pt x="60" y="314"/>
                  </a:lnTo>
                  <a:lnTo>
                    <a:pt x="63" y="311"/>
                  </a:lnTo>
                  <a:lnTo>
                    <a:pt x="66" y="311"/>
                  </a:lnTo>
                  <a:lnTo>
                    <a:pt x="67" y="314"/>
                  </a:lnTo>
                  <a:lnTo>
                    <a:pt x="78" y="314"/>
                  </a:lnTo>
                  <a:lnTo>
                    <a:pt x="82" y="314"/>
                  </a:lnTo>
                  <a:lnTo>
                    <a:pt x="85" y="311"/>
                  </a:lnTo>
                  <a:lnTo>
                    <a:pt x="85" y="306"/>
                  </a:lnTo>
                  <a:lnTo>
                    <a:pt x="87" y="303"/>
                  </a:lnTo>
                  <a:lnTo>
                    <a:pt x="90" y="300"/>
                  </a:lnTo>
                  <a:lnTo>
                    <a:pt x="92" y="300"/>
                  </a:lnTo>
                  <a:lnTo>
                    <a:pt x="94" y="298"/>
                  </a:lnTo>
                  <a:lnTo>
                    <a:pt x="94" y="293"/>
                  </a:lnTo>
                  <a:lnTo>
                    <a:pt x="94" y="290"/>
                  </a:lnTo>
                  <a:lnTo>
                    <a:pt x="92" y="289"/>
                  </a:lnTo>
                  <a:lnTo>
                    <a:pt x="92" y="281"/>
                  </a:lnTo>
                  <a:lnTo>
                    <a:pt x="90" y="277"/>
                  </a:lnTo>
                  <a:lnTo>
                    <a:pt x="90" y="270"/>
                  </a:lnTo>
                  <a:lnTo>
                    <a:pt x="92" y="265"/>
                  </a:lnTo>
                  <a:lnTo>
                    <a:pt x="94" y="263"/>
                  </a:lnTo>
                  <a:lnTo>
                    <a:pt x="94" y="261"/>
                  </a:lnTo>
                  <a:lnTo>
                    <a:pt x="97" y="256"/>
                  </a:lnTo>
                  <a:lnTo>
                    <a:pt x="102" y="252"/>
                  </a:lnTo>
                  <a:lnTo>
                    <a:pt x="105" y="244"/>
                  </a:lnTo>
                  <a:lnTo>
                    <a:pt x="106" y="242"/>
                  </a:lnTo>
                  <a:lnTo>
                    <a:pt x="106" y="240"/>
                  </a:lnTo>
                  <a:lnTo>
                    <a:pt x="108" y="236"/>
                  </a:lnTo>
                  <a:lnTo>
                    <a:pt x="111" y="233"/>
                  </a:lnTo>
                  <a:lnTo>
                    <a:pt x="114" y="228"/>
                  </a:lnTo>
                  <a:lnTo>
                    <a:pt x="114" y="226"/>
                  </a:lnTo>
                  <a:lnTo>
                    <a:pt x="114" y="220"/>
                  </a:lnTo>
                  <a:lnTo>
                    <a:pt x="117" y="217"/>
                  </a:lnTo>
                  <a:lnTo>
                    <a:pt x="117" y="215"/>
                  </a:lnTo>
                  <a:lnTo>
                    <a:pt x="117" y="209"/>
                  </a:lnTo>
                  <a:lnTo>
                    <a:pt x="119" y="205"/>
                  </a:lnTo>
                  <a:lnTo>
                    <a:pt x="119" y="204"/>
                  </a:lnTo>
                  <a:lnTo>
                    <a:pt x="119" y="201"/>
                  </a:lnTo>
                  <a:lnTo>
                    <a:pt x="121" y="196"/>
                  </a:lnTo>
                  <a:lnTo>
                    <a:pt x="124" y="193"/>
                  </a:lnTo>
                  <a:lnTo>
                    <a:pt x="127" y="191"/>
                  </a:lnTo>
                  <a:lnTo>
                    <a:pt x="128" y="184"/>
                  </a:lnTo>
                  <a:lnTo>
                    <a:pt x="128" y="182"/>
                  </a:lnTo>
                  <a:lnTo>
                    <a:pt x="132" y="181"/>
                  </a:lnTo>
                  <a:lnTo>
                    <a:pt x="133" y="178"/>
                  </a:lnTo>
                  <a:lnTo>
                    <a:pt x="135" y="172"/>
                  </a:lnTo>
                  <a:lnTo>
                    <a:pt x="139" y="171"/>
                  </a:lnTo>
                  <a:lnTo>
                    <a:pt x="141" y="171"/>
                  </a:lnTo>
                  <a:lnTo>
                    <a:pt x="141" y="169"/>
                  </a:lnTo>
                  <a:lnTo>
                    <a:pt x="146" y="167"/>
                  </a:lnTo>
                  <a:lnTo>
                    <a:pt x="148" y="167"/>
                  </a:lnTo>
                  <a:lnTo>
                    <a:pt x="150" y="167"/>
                  </a:lnTo>
                  <a:lnTo>
                    <a:pt x="155" y="161"/>
                  </a:lnTo>
                  <a:lnTo>
                    <a:pt x="159" y="161"/>
                  </a:lnTo>
                  <a:lnTo>
                    <a:pt x="160" y="159"/>
                  </a:lnTo>
                  <a:lnTo>
                    <a:pt x="165" y="158"/>
                  </a:lnTo>
                  <a:lnTo>
                    <a:pt x="168" y="155"/>
                  </a:lnTo>
                  <a:lnTo>
                    <a:pt x="173" y="152"/>
                  </a:lnTo>
                  <a:lnTo>
                    <a:pt x="175" y="150"/>
                  </a:lnTo>
                  <a:lnTo>
                    <a:pt x="178" y="148"/>
                  </a:lnTo>
                  <a:lnTo>
                    <a:pt x="175" y="145"/>
                  </a:lnTo>
                  <a:lnTo>
                    <a:pt x="173" y="143"/>
                  </a:lnTo>
                  <a:lnTo>
                    <a:pt x="171" y="143"/>
                  </a:lnTo>
                  <a:lnTo>
                    <a:pt x="171" y="141"/>
                  </a:lnTo>
                  <a:lnTo>
                    <a:pt x="168" y="141"/>
                  </a:lnTo>
                  <a:lnTo>
                    <a:pt x="168" y="138"/>
                  </a:lnTo>
                  <a:lnTo>
                    <a:pt x="168" y="136"/>
                  </a:lnTo>
                  <a:lnTo>
                    <a:pt x="165" y="136"/>
                  </a:lnTo>
                  <a:lnTo>
                    <a:pt x="165" y="134"/>
                  </a:lnTo>
                  <a:lnTo>
                    <a:pt x="165" y="132"/>
                  </a:lnTo>
                  <a:lnTo>
                    <a:pt x="168" y="130"/>
                  </a:lnTo>
                  <a:lnTo>
                    <a:pt x="168" y="119"/>
                  </a:lnTo>
                  <a:lnTo>
                    <a:pt x="168" y="118"/>
                  </a:lnTo>
                  <a:lnTo>
                    <a:pt x="165" y="113"/>
                  </a:lnTo>
                  <a:lnTo>
                    <a:pt x="168" y="110"/>
                  </a:lnTo>
                  <a:lnTo>
                    <a:pt x="168" y="109"/>
                  </a:lnTo>
                  <a:lnTo>
                    <a:pt x="173" y="106"/>
                  </a:lnTo>
                  <a:lnTo>
                    <a:pt x="175" y="105"/>
                  </a:lnTo>
                  <a:lnTo>
                    <a:pt x="178" y="105"/>
                  </a:lnTo>
                  <a:lnTo>
                    <a:pt x="181" y="103"/>
                  </a:lnTo>
                  <a:lnTo>
                    <a:pt x="183" y="103"/>
                  </a:lnTo>
                  <a:lnTo>
                    <a:pt x="181" y="99"/>
                  </a:lnTo>
                  <a:lnTo>
                    <a:pt x="183" y="97"/>
                  </a:lnTo>
                  <a:lnTo>
                    <a:pt x="183" y="95"/>
                  </a:lnTo>
                  <a:lnTo>
                    <a:pt x="183" y="93"/>
                  </a:lnTo>
                  <a:lnTo>
                    <a:pt x="181" y="93"/>
                  </a:lnTo>
                  <a:lnTo>
                    <a:pt x="181" y="89"/>
                  </a:lnTo>
                  <a:lnTo>
                    <a:pt x="181" y="87"/>
                  </a:lnTo>
                  <a:lnTo>
                    <a:pt x="181" y="84"/>
                  </a:lnTo>
                  <a:lnTo>
                    <a:pt x="181" y="81"/>
                  </a:lnTo>
                  <a:lnTo>
                    <a:pt x="181" y="79"/>
                  </a:lnTo>
                  <a:lnTo>
                    <a:pt x="183" y="73"/>
                  </a:lnTo>
                  <a:lnTo>
                    <a:pt x="183" y="72"/>
                  </a:lnTo>
                  <a:lnTo>
                    <a:pt x="185" y="70"/>
                  </a:lnTo>
                  <a:lnTo>
                    <a:pt x="183" y="67"/>
                  </a:lnTo>
                  <a:lnTo>
                    <a:pt x="183" y="65"/>
                  </a:lnTo>
                  <a:lnTo>
                    <a:pt x="181" y="60"/>
                  </a:lnTo>
                  <a:lnTo>
                    <a:pt x="181" y="59"/>
                  </a:lnTo>
                  <a:lnTo>
                    <a:pt x="181" y="55"/>
                  </a:lnTo>
                  <a:lnTo>
                    <a:pt x="181" y="50"/>
                  </a:lnTo>
                  <a:lnTo>
                    <a:pt x="181" y="49"/>
                  </a:lnTo>
                  <a:lnTo>
                    <a:pt x="181" y="47"/>
                  </a:lnTo>
                  <a:lnTo>
                    <a:pt x="183" y="44"/>
                  </a:lnTo>
                  <a:lnTo>
                    <a:pt x="185" y="41"/>
                  </a:lnTo>
                  <a:lnTo>
                    <a:pt x="185" y="40"/>
                  </a:lnTo>
                  <a:lnTo>
                    <a:pt x="187" y="37"/>
                  </a:lnTo>
                  <a:lnTo>
                    <a:pt x="192" y="37"/>
                  </a:lnTo>
                  <a:lnTo>
                    <a:pt x="195" y="37"/>
                  </a:lnTo>
                  <a:lnTo>
                    <a:pt x="198" y="40"/>
                  </a:lnTo>
                  <a:lnTo>
                    <a:pt x="202" y="40"/>
                  </a:lnTo>
                  <a:lnTo>
                    <a:pt x="204" y="37"/>
                  </a:lnTo>
                  <a:lnTo>
                    <a:pt x="208" y="37"/>
                  </a:lnTo>
                  <a:lnTo>
                    <a:pt x="209" y="37"/>
                  </a:lnTo>
                  <a:lnTo>
                    <a:pt x="212" y="35"/>
                  </a:lnTo>
                  <a:lnTo>
                    <a:pt x="215" y="35"/>
                  </a:lnTo>
                  <a:lnTo>
                    <a:pt x="217" y="33"/>
                  </a:lnTo>
                  <a:lnTo>
                    <a:pt x="219" y="33"/>
                  </a:lnTo>
                  <a:lnTo>
                    <a:pt x="222" y="33"/>
                  </a:lnTo>
                  <a:lnTo>
                    <a:pt x="225" y="33"/>
                  </a:lnTo>
                  <a:lnTo>
                    <a:pt x="227" y="33"/>
                  </a:lnTo>
                  <a:lnTo>
                    <a:pt x="228" y="33"/>
                  </a:lnTo>
                  <a:lnTo>
                    <a:pt x="231" y="33"/>
                  </a:lnTo>
                  <a:lnTo>
                    <a:pt x="233" y="28"/>
                  </a:lnTo>
                  <a:lnTo>
                    <a:pt x="233" y="26"/>
                  </a:lnTo>
                  <a:lnTo>
                    <a:pt x="239" y="17"/>
                  </a:lnTo>
                  <a:lnTo>
                    <a:pt x="239" y="16"/>
                  </a:lnTo>
                  <a:lnTo>
                    <a:pt x="242" y="12"/>
                  </a:lnTo>
                  <a:lnTo>
                    <a:pt x="246" y="9"/>
                  </a:lnTo>
                  <a:lnTo>
                    <a:pt x="246" y="8"/>
                  </a:lnTo>
                  <a:lnTo>
                    <a:pt x="249" y="8"/>
                  </a:lnTo>
                  <a:lnTo>
                    <a:pt x="254" y="4"/>
                  </a:lnTo>
                  <a:lnTo>
                    <a:pt x="256" y="4"/>
                  </a:lnTo>
                  <a:lnTo>
                    <a:pt x="258" y="3"/>
                  </a:lnTo>
                  <a:lnTo>
                    <a:pt x="262" y="3"/>
                  </a:lnTo>
                  <a:lnTo>
                    <a:pt x="266" y="3"/>
                  </a:lnTo>
                  <a:lnTo>
                    <a:pt x="269" y="3"/>
                  </a:lnTo>
                  <a:lnTo>
                    <a:pt x="270" y="3"/>
                  </a:lnTo>
                  <a:lnTo>
                    <a:pt x="276" y="3"/>
                  </a:lnTo>
                  <a:lnTo>
                    <a:pt x="279" y="3"/>
                  </a:lnTo>
                  <a:lnTo>
                    <a:pt x="281" y="3"/>
                  </a:lnTo>
                  <a:lnTo>
                    <a:pt x="288" y="3"/>
                  </a:lnTo>
                  <a:lnTo>
                    <a:pt x="290" y="3"/>
                  </a:lnTo>
                  <a:lnTo>
                    <a:pt x="293" y="0"/>
                  </a:lnTo>
                  <a:lnTo>
                    <a:pt x="296" y="0"/>
                  </a:lnTo>
                  <a:lnTo>
                    <a:pt x="298" y="0"/>
                  </a:lnTo>
                  <a:lnTo>
                    <a:pt x="303" y="0"/>
                  </a:lnTo>
                  <a:lnTo>
                    <a:pt x="305" y="0"/>
                  </a:lnTo>
                  <a:lnTo>
                    <a:pt x="308" y="3"/>
                  </a:lnTo>
                  <a:lnTo>
                    <a:pt x="312" y="3"/>
                  </a:lnTo>
                  <a:lnTo>
                    <a:pt x="315" y="3"/>
                  </a:lnTo>
                  <a:lnTo>
                    <a:pt x="317" y="3"/>
                  </a:lnTo>
                  <a:lnTo>
                    <a:pt x="322" y="3"/>
                  </a:lnTo>
                  <a:lnTo>
                    <a:pt x="325" y="4"/>
                  </a:lnTo>
                  <a:lnTo>
                    <a:pt x="327" y="4"/>
                  </a:lnTo>
                  <a:lnTo>
                    <a:pt x="327" y="8"/>
                  </a:lnTo>
                  <a:lnTo>
                    <a:pt x="327" y="12"/>
                  </a:lnTo>
                  <a:lnTo>
                    <a:pt x="327" y="16"/>
                  </a:lnTo>
                  <a:lnTo>
                    <a:pt x="327" y="17"/>
                  </a:lnTo>
                  <a:lnTo>
                    <a:pt x="327" y="24"/>
                  </a:lnTo>
                  <a:lnTo>
                    <a:pt x="327" y="26"/>
                  </a:lnTo>
                  <a:lnTo>
                    <a:pt x="329" y="31"/>
                  </a:lnTo>
                  <a:lnTo>
                    <a:pt x="332" y="31"/>
                  </a:lnTo>
                  <a:lnTo>
                    <a:pt x="332" y="33"/>
                  </a:lnTo>
                  <a:lnTo>
                    <a:pt x="329" y="37"/>
                  </a:lnTo>
                  <a:lnTo>
                    <a:pt x="329" y="41"/>
                  </a:lnTo>
                  <a:lnTo>
                    <a:pt x="329" y="44"/>
                  </a:lnTo>
                  <a:lnTo>
                    <a:pt x="329" y="49"/>
                  </a:lnTo>
                  <a:lnTo>
                    <a:pt x="329" y="50"/>
                  </a:lnTo>
                  <a:lnTo>
                    <a:pt x="327" y="59"/>
                  </a:lnTo>
                  <a:lnTo>
                    <a:pt x="327" y="60"/>
                  </a:lnTo>
                  <a:lnTo>
                    <a:pt x="327" y="65"/>
                  </a:lnTo>
                  <a:lnTo>
                    <a:pt x="325" y="67"/>
                  </a:lnTo>
                  <a:lnTo>
                    <a:pt x="327" y="70"/>
                  </a:lnTo>
                  <a:lnTo>
                    <a:pt x="329" y="72"/>
                  </a:lnTo>
                  <a:lnTo>
                    <a:pt x="332" y="72"/>
                  </a:lnTo>
                  <a:lnTo>
                    <a:pt x="332" y="73"/>
                  </a:lnTo>
                  <a:lnTo>
                    <a:pt x="329" y="76"/>
                  </a:lnTo>
                  <a:lnTo>
                    <a:pt x="327" y="76"/>
                  </a:lnTo>
                  <a:lnTo>
                    <a:pt x="325" y="79"/>
                  </a:lnTo>
                  <a:lnTo>
                    <a:pt x="322" y="79"/>
                  </a:lnTo>
                  <a:lnTo>
                    <a:pt x="325" y="81"/>
                  </a:lnTo>
                  <a:lnTo>
                    <a:pt x="327" y="84"/>
                  </a:lnTo>
                  <a:lnTo>
                    <a:pt x="327" y="86"/>
                  </a:lnTo>
                  <a:lnTo>
                    <a:pt x="325" y="87"/>
                  </a:lnTo>
                  <a:lnTo>
                    <a:pt x="325" y="89"/>
                  </a:lnTo>
                  <a:lnTo>
                    <a:pt x="325" y="93"/>
                  </a:lnTo>
                  <a:lnTo>
                    <a:pt x="327" y="95"/>
                  </a:lnTo>
                  <a:lnTo>
                    <a:pt x="327" y="97"/>
                  </a:lnTo>
                  <a:lnTo>
                    <a:pt x="322" y="97"/>
                  </a:lnTo>
                  <a:lnTo>
                    <a:pt x="322" y="103"/>
                  </a:lnTo>
                  <a:lnTo>
                    <a:pt x="320" y="106"/>
                  </a:lnTo>
                  <a:lnTo>
                    <a:pt x="320" y="109"/>
                  </a:lnTo>
                  <a:lnTo>
                    <a:pt x="322" y="110"/>
                  </a:lnTo>
                  <a:lnTo>
                    <a:pt x="322" y="116"/>
                  </a:lnTo>
                  <a:lnTo>
                    <a:pt x="322" y="119"/>
                  </a:lnTo>
                  <a:lnTo>
                    <a:pt x="320" y="122"/>
                  </a:lnTo>
                  <a:lnTo>
                    <a:pt x="317" y="122"/>
                  </a:lnTo>
                  <a:lnTo>
                    <a:pt x="315" y="125"/>
                  </a:lnTo>
                  <a:lnTo>
                    <a:pt x="315" y="126"/>
                  </a:lnTo>
                  <a:lnTo>
                    <a:pt x="309" y="130"/>
                  </a:lnTo>
                  <a:lnTo>
                    <a:pt x="308" y="132"/>
                  </a:lnTo>
                  <a:lnTo>
                    <a:pt x="305" y="132"/>
                  </a:lnTo>
                  <a:lnTo>
                    <a:pt x="305" y="134"/>
                  </a:lnTo>
                  <a:lnTo>
                    <a:pt x="308" y="136"/>
                  </a:lnTo>
                  <a:lnTo>
                    <a:pt x="308" y="138"/>
                  </a:lnTo>
                  <a:lnTo>
                    <a:pt x="308" y="143"/>
                  </a:lnTo>
                  <a:lnTo>
                    <a:pt x="309" y="145"/>
                  </a:lnTo>
                  <a:lnTo>
                    <a:pt x="309" y="148"/>
                  </a:lnTo>
                  <a:lnTo>
                    <a:pt x="309" y="152"/>
                  </a:lnTo>
                  <a:lnTo>
                    <a:pt x="309" y="155"/>
                  </a:lnTo>
                  <a:lnTo>
                    <a:pt x="308" y="158"/>
                  </a:lnTo>
                  <a:lnTo>
                    <a:pt x="305" y="159"/>
                  </a:lnTo>
                  <a:lnTo>
                    <a:pt x="308" y="161"/>
                  </a:lnTo>
                  <a:lnTo>
                    <a:pt x="309" y="164"/>
                  </a:lnTo>
                  <a:lnTo>
                    <a:pt x="308" y="167"/>
                  </a:lnTo>
                  <a:lnTo>
                    <a:pt x="305" y="169"/>
                  </a:lnTo>
                  <a:lnTo>
                    <a:pt x="308" y="172"/>
                  </a:lnTo>
                  <a:lnTo>
                    <a:pt x="308" y="176"/>
                  </a:lnTo>
                  <a:lnTo>
                    <a:pt x="309" y="178"/>
                  </a:lnTo>
                  <a:lnTo>
                    <a:pt x="312" y="182"/>
                  </a:lnTo>
                  <a:lnTo>
                    <a:pt x="312" y="184"/>
                  </a:lnTo>
                  <a:lnTo>
                    <a:pt x="309" y="188"/>
                  </a:lnTo>
                  <a:lnTo>
                    <a:pt x="309" y="189"/>
                  </a:lnTo>
                  <a:lnTo>
                    <a:pt x="308" y="193"/>
                  </a:lnTo>
                  <a:lnTo>
                    <a:pt x="305" y="198"/>
                  </a:lnTo>
                  <a:lnTo>
                    <a:pt x="303" y="201"/>
                  </a:lnTo>
                  <a:lnTo>
                    <a:pt x="300" y="204"/>
                  </a:lnTo>
                  <a:lnTo>
                    <a:pt x="300" y="207"/>
                  </a:lnTo>
                  <a:lnTo>
                    <a:pt x="298" y="213"/>
                  </a:lnTo>
                  <a:lnTo>
                    <a:pt x="296" y="217"/>
                  </a:lnTo>
                  <a:lnTo>
                    <a:pt x="293" y="219"/>
                  </a:lnTo>
                  <a:lnTo>
                    <a:pt x="293" y="220"/>
                  </a:lnTo>
                  <a:lnTo>
                    <a:pt x="293" y="226"/>
                  </a:lnTo>
                  <a:lnTo>
                    <a:pt x="290" y="226"/>
                  </a:lnTo>
                  <a:lnTo>
                    <a:pt x="290" y="228"/>
                  </a:lnTo>
                  <a:lnTo>
                    <a:pt x="288" y="233"/>
                  </a:lnTo>
                  <a:lnTo>
                    <a:pt x="288" y="236"/>
                  </a:lnTo>
                  <a:lnTo>
                    <a:pt x="288" y="237"/>
                  </a:lnTo>
                  <a:lnTo>
                    <a:pt x="290" y="240"/>
                  </a:lnTo>
                  <a:lnTo>
                    <a:pt x="293" y="240"/>
                  </a:lnTo>
                  <a:lnTo>
                    <a:pt x="296" y="237"/>
                  </a:lnTo>
                  <a:lnTo>
                    <a:pt x="298" y="237"/>
                  </a:lnTo>
                  <a:lnTo>
                    <a:pt x="300" y="236"/>
                  </a:lnTo>
                  <a:lnTo>
                    <a:pt x="305" y="236"/>
                  </a:lnTo>
                  <a:lnTo>
                    <a:pt x="308" y="236"/>
                  </a:lnTo>
                  <a:lnTo>
                    <a:pt x="309" y="233"/>
                  </a:lnTo>
                  <a:lnTo>
                    <a:pt x="312" y="236"/>
                  </a:lnTo>
                  <a:lnTo>
                    <a:pt x="312" y="237"/>
                  </a:lnTo>
                  <a:lnTo>
                    <a:pt x="312" y="240"/>
                  </a:lnTo>
                  <a:lnTo>
                    <a:pt x="315" y="240"/>
                  </a:lnTo>
                  <a:lnTo>
                    <a:pt x="315" y="242"/>
                  </a:lnTo>
                  <a:lnTo>
                    <a:pt x="317" y="242"/>
                  </a:lnTo>
                  <a:lnTo>
                    <a:pt x="320" y="242"/>
                  </a:lnTo>
                  <a:lnTo>
                    <a:pt x="322" y="242"/>
                  </a:lnTo>
                  <a:lnTo>
                    <a:pt x="322" y="244"/>
                  </a:lnTo>
                  <a:lnTo>
                    <a:pt x="322" y="246"/>
                  </a:lnTo>
                  <a:lnTo>
                    <a:pt x="325" y="246"/>
                  </a:lnTo>
                  <a:lnTo>
                    <a:pt x="327" y="244"/>
                  </a:lnTo>
                  <a:lnTo>
                    <a:pt x="329" y="244"/>
                  </a:lnTo>
                  <a:lnTo>
                    <a:pt x="332" y="250"/>
                  </a:lnTo>
                  <a:lnTo>
                    <a:pt x="338" y="252"/>
                  </a:lnTo>
                  <a:lnTo>
                    <a:pt x="339" y="252"/>
                  </a:lnTo>
                  <a:lnTo>
                    <a:pt x="342" y="252"/>
                  </a:lnTo>
                  <a:lnTo>
                    <a:pt x="346" y="252"/>
                  </a:lnTo>
                  <a:lnTo>
                    <a:pt x="349" y="250"/>
                  </a:lnTo>
                  <a:lnTo>
                    <a:pt x="351" y="250"/>
                  </a:lnTo>
                  <a:lnTo>
                    <a:pt x="354" y="246"/>
                  </a:lnTo>
                  <a:lnTo>
                    <a:pt x="356" y="244"/>
                  </a:lnTo>
                  <a:lnTo>
                    <a:pt x="359" y="242"/>
                  </a:lnTo>
                  <a:lnTo>
                    <a:pt x="359" y="240"/>
                  </a:lnTo>
                  <a:lnTo>
                    <a:pt x="362" y="240"/>
                  </a:lnTo>
                  <a:lnTo>
                    <a:pt x="363" y="240"/>
                  </a:lnTo>
                  <a:lnTo>
                    <a:pt x="366" y="240"/>
                  </a:lnTo>
                  <a:lnTo>
                    <a:pt x="368" y="240"/>
                  </a:lnTo>
                  <a:lnTo>
                    <a:pt x="371" y="240"/>
                  </a:lnTo>
                  <a:lnTo>
                    <a:pt x="374" y="242"/>
                  </a:lnTo>
                  <a:lnTo>
                    <a:pt x="377" y="242"/>
                  </a:lnTo>
                  <a:lnTo>
                    <a:pt x="379" y="244"/>
                  </a:lnTo>
                  <a:lnTo>
                    <a:pt x="381" y="246"/>
                  </a:lnTo>
                  <a:lnTo>
                    <a:pt x="379" y="250"/>
                  </a:lnTo>
                  <a:lnTo>
                    <a:pt x="381" y="252"/>
                  </a:lnTo>
                  <a:lnTo>
                    <a:pt x="381" y="253"/>
                  </a:lnTo>
                  <a:lnTo>
                    <a:pt x="383" y="257"/>
                  </a:lnTo>
                  <a:lnTo>
                    <a:pt x="386" y="261"/>
                  </a:lnTo>
                  <a:lnTo>
                    <a:pt x="388" y="265"/>
                  </a:lnTo>
                  <a:lnTo>
                    <a:pt x="388" y="268"/>
                  </a:lnTo>
                  <a:lnTo>
                    <a:pt x="390" y="270"/>
                  </a:lnTo>
                  <a:lnTo>
                    <a:pt x="390" y="272"/>
                  </a:lnTo>
                  <a:lnTo>
                    <a:pt x="390" y="274"/>
                  </a:lnTo>
                  <a:lnTo>
                    <a:pt x="388" y="274"/>
                  </a:lnTo>
                  <a:lnTo>
                    <a:pt x="388" y="277"/>
                  </a:lnTo>
                  <a:lnTo>
                    <a:pt x="388" y="280"/>
                  </a:lnTo>
                  <a:lnTo>
                    <a:pt x="386" y="281"/>
                  </a:lnTo>
                  <a:lnTo>
                    <a:pt x="383" y="284"/>
                  </a:lnTo>
                  <a:lnTo>
                    <a:pt x="383" y="286"/>
                  </a:lnTo>
                  <a:lnTo>
                    <a:pt x="381" y="289"/>
                  </a:lnTo>
                  <a:lnTo>
                    <a:pt x="381" y="290"/>
                  </a:lnTo>
                  <a:lnTo>
                    <a:pt x="381" y="293"/>
                  </a:lnTo>
                  <a:lnTo>
                    <a:pt x="383" y="294"/>
                  </a:lnTo>
                  <a:lnTo>
                    <a:pt x="383" y="300"/>
                  </a:lnTo>
                  <a:lnTo>
                    <a:pt x="381" y="300"/>
                  </a:lnTo>
                  <a:lnTo>
                    <a:pt x="379" y="302"/>
                  </a:lnTo>
                  <a:lnTo>
                    <a:pt x="379" y="303"/>
                  </a:lnTo>
                  <a:lnTo>
                    <a:pt x="379" y="306"/>
                  </a:lnTo>
                  <a:lnTo>
                    <a:pt x="381" y="314"/>
                  </a:lnTo>
                  <a:lnTo>
                    <a:pt x="383" y="318"/>
                  </a:lnTo>
                  <a:lnTo>
                    <a:pt x="383" y="323"/>
                  </a:lnTo>
                  <a:lnTo>
                    <a:pt x="381" y="326"/>
                  </a:lnTo>
                  <a:lnTo>
                    <a:pt x="379" y="329"/>
                  </a:lnTo>
                  <a:lnTo>
                    <a:pt x="377" y="339"/>
                  </a:lnTo>
                  <a:lnTo>
                    <a:pt x="377" y="343"/>
                  </a:lnTo>
                  <a:lnTo>
                    <a:pt x="374" y="342"/>
                  </a:lnTo>
                  <a:lnTo>
                    <a:pt x="374" y="343"/>
                  </a:lnTo>
                  <a:lnTo>
                    <a:pt x="374" y="346"/>
                  </a:lnTo>
                  <a:lnTo>
                    <a:pt x="371" y="348"/>
                  </a:lnTo>
                  <a:lnTo>
                    <a:pt x="371" y="351"/>
                  </a:lnTo>
                  <a:lnTo>
                    <a:pt x="368" y="355"/>
                  </a:lnTo>
                  <a:lnTo>
                    <a:pt x="366" y="359"/>
                  </a:lnTo>
                  <a:lnTo>
                    <a:pt x="366" y="362"/>
                  </a:lnTo>
                  <a:lnTo>
                    <a:pt x="359" y="369"/>
                  </a:lnTo>
                  <a:lnTo>
                    <a:pt x="354" y="371"/>
                  </a:lnTo>
                  <a:lnTo>
                    <a:pt x="349" y="375"/>
                  </a:lnTo>
                  <a:lnTo>
                    <a:pt x="344" y="378"/>
                  </a:lnTo>
                  <a:lnTo>
                    <a:pt x="339" y="382"/>
                  </a:lnTo>
                  <a:lnTo>
                    <a:pt x="335" y="388"/>
                  </a:lnTo>
                  <a:lnTo>
                    <a:pt x="332" y="391"/>
                  </a:lnTo>
                  <a:lnTo>
                    <a:pt x="327" y="391"/>
                  </a:lnTo>
                  <a:lnTo>
                    <a:pt x="327" y="396"/>
                  </a:lnTo>
                  <a:lnTo>
                    <a:pt x="327" y="399"/>
                  </a:lnTo>
                  <a:lnTo>
                    <a:pt x="327" y="402"/>
                  </a:lnTo>
                  <a:lnTo>
                    <a:pt x="322" y="405"/>
                  </a:lnTo>
                  <a:lnTo>
                    <a:pt x="320" y="408"/>
                  </a:lnTo>
                  <a:lnTo>
                    <a:pt x="315" y="412"/>
                  </a:lnTo>
                  <a:lnTo>
                    <a:pt x="315" y="414"/>
                  </a:lnTo>
                  <a:lnTo>
                    <a:pt x="315" y="418"/>
                  </a:lnTo>
                  <a:lnTo>
                    <a:pt x="315" y="420"/>
                  </a:lnTo>
                  <a:lnTo>
                    <a:pt x="317" y="421"/>
                  </a:lnTo>
                  <a:lnTo>
                    <a:pt x="317" y="424"/>
                  </a:lnTo>
                  <a:lnTo>
                    <a:pt x="320" y="426"/>
                  </a:lnTo>
                  <a:lnTo>
                    <a:pt x="320" y="429"/>
                  </a:lnTo>
                  <a:lnTo>
                    <a:pt x="320" y="431"/>
                  </a:lnTo>
                  <a:lnTo>
                    <a:pt x="317" y="433"/>
                  </a:lnTo>
                  <a:lnTo>
                    <a:pt x="315" y="435"/>
                  </a:lnTo>
                  <a:lnTo>
                    <a:pt x="312" y="437"/>
                  </a:lnTo>
                  <a:lnTo>
                    <a:pt x="309" y="441"/>
                  </a:lnTo>
                  <a:lnTo>
                    <a:pt x="308" y="442"/>
                  </a:lnTo>
                  <a:lnTo>
                    <a:pt x="305" y="445"/>
                  </a:lnTo>
                  <a:lnTo>
                    <a:pt x="303" y="447"/>
                  </a:lnTo>
                  <a:lnTo>
                    <a:pt x="300" y="449"/>
                  </a:lnTo>
                  <a:lnTo>
                    <a:pt x="298" y="453"/>
                  </a:lnTo>
                  <a:lnTo>
                    <a:pt x="296" y="454"/>
                  </a:lnTo>
                  <a:lnTo>
                    <a:pt x="293" y="457"/>
                  </a:lnTo>
                  <a:lnTo>
                    <a:pt x="290" y="458"/>
                  </a:lnTo>
                  <a:lnTo>
                    <a:pt x="285" y="461"/>
                  </a:lnTo>
                  <a:lnTo>
                    <a:pt x="282" y="463"/>
                  </a:lnTo>
                  <a:lnTo>
                    <a:pt x="281" y="466"/>
                  </a:lnTo>
                  <a:lnTo>
                    <a:pt x="279" y="466"/>
                  </a:lnTo>
                  <a:lnTo>
                    <a:pt x="276" y="466"/>
                  </a:lnTo>
                  <a:lnTo>
                    <a:pt x="273" y="466"/>
                  </a:lnTo>
                  <a:lnTo>
                    <a:pt x="270" y="466"/>
                  </a:lnTo>
                  <a:lnTo>
                    <a:pt x="266" y="467"/>
                  </a:lnTo>
                  <a:lnTo>
                    <a:pt x="263" y="467"/>
                  </a:lnTo>
                  <a:lnTo>
                    <a:pt x="262" y="467"/>
                  </a:lnTo>
                  <a:lnTo>
                    <a:pt x="258" y="467"/>
                  </a:lnTo>
                  <a:lnTo>
                    <a:pt x="256" y="466"/>
                  </a:lnTo>
                  <a:lnTo>
                    <a:pt x="254" y="466"/>
                  </a:lnTo>
                  <a:lnTo>
                    <a:pt x="251" y="466"/>
                  </a:lnTo>
                  <a:lnTo>
                    <a:pt x="249" y="466"/>
                  </a:lnTo>
                  <a:lnTo>
                    <a:pt x="246" y="463"/>
                  </a:lnTo>
                  <a:lnTo>
                    <a:pt x="244" y="463"/>
                  </a:lnTo>
                  <a:lnTo>
                    <a:pt x="244" y="461"/>
                  </a:lnTo>
                  <a:lnTo>
                    <a:pt x="244" y="458"/>
                  </a:lnTo>
                  <a:lnTo>
                    <a:pt x="244" y="457"/>
                  </a:lnTo>
                  <a:lnTo>
                    <a:pt x="246" y="457"/>
                  </a:lnTo>
                  <a:lnTo>
                    <a:pt x="249" y="454"/>
                  </a:lnTo>
                  <a:lnTo>
                    <a:pt x="251" y="453"/>
                  </a:lnTo>
                  <a:lnTo>
                    <a:pt x="254" y="453"/>
                  </a:lnTo>
                  <a:lnTo>
                    <a:pt x="254" y="449"/>
                  </a:lnTo>
                  <a:lnTo>
                    <a:pt x="256" y="447"/>
                  </a:lnTo>
                  <a:lnTo>
                    <a:pt x="258" y="447"/>
                  </a:lnTo>
                  <a:lnTo>
                    <a:pt x="258" y="445"/>
                  </a:lnTo>
                  <a:lnTo>
                    <a:pt x="256" y="441"/>
                  </a:lnTo>
                  <a:lnTo>
                    <a:pt x="256" y="437"/>
                  </a:lnTo>
                  <a:lnTo>
                    <a:pt x="254" y="433"/>
                  </a:lnTo>
                  <a:lnTo>
                    <a:pt x="254" y="431"/>
                  </a:lnTo>
                  <a:lnTo>
                    <a:pt x="249" y="429"/>
                  </a:lnTo>
                  <a:lnTo>
                    <a:pt x="246" y="429"/>
                  </a:lnTo>
                  <a:lnTo>
                    <a:pt x="244" y="431"/>
                  </a:lnTo>
                  <a:lnTo>
                    <a:pt x="239" y="431"/>
                  </a:lnTo>
                  <a:lnTo>
                    <a:pt x="236" y="431"/>
                  </a:lnTo>
                  <a:lnTo>
                    <a:pt x="233" y="433"/>
                  </a:lnTo>
                  <a:lnTo>
                    <a:pt x="228" y="433"/>
                  </a:lnTo>
                  <a:lnTo>
                    <a:pt x="227" y="435"/>
                  </a:lnTo>
                  <a:lnTo>
                    <a:pt x="222" y="435"/>
                  </a:lnTo>
                  <a:lnTo>
                    <a:pt x="222" y="437"/>
                  </a:lnTo>
                  <a:lnTo>
                    <a:pt x="219" y="437"/>
                  </a:lnTo>
                  <a:lnTo>
                    <a:pt x="219" y="441"/>
                  </a:lnTo>
                  <a:lnTo>
                    <a:pt x="219" y="442"/>
                  </a:lnTo>
                  <a:lnTo>
                    <a:pt x="217" y="442"/>
                  </a:lnTo>
                  <a:lnTo>
                    <a:pt x="215" y="442"/>
                  </a:lnTo>
                  <a:lnTo>
                    <a:pt x="212" y="441"/>
                  </a:lnTo>
                  <a:lnTo>
                    <a:pt x="212" y="437"/>
                  </a:lnTo>
                  <a:lnTo>
                    <a:pt x="209" y="435"/>
                  </a:lnTo>
                  <a:lnTo>
                    <a:pt x="204" y="435"/>
                  </a:lnTo>
                  <a:lnTo>
                    <a:pt x="202" y="437"/>
                  </a:lnTo>
                  <a:lnTo>
                    <a:pt x="200" y="437"/>
                  </a:lnTo>
                  <a:lnTo>
                    <a:pt x="200" y="441"/>
                  </a:lnTo>
                  <a:lnTo>
                    <a:pt x="200" y="442"/>
                  </a:lnTo>
                  <a:lnTo>
                    <a:pt x="200" y="445"/>
                  </a:lnTo>
                  <a:lnTo>
                    <a:pt x="198" y="447"/>
                  </a:lnTo>
                  <a:lnTo>
                    <a:pt x="195" y="445"/>
                  </a:lnTo>
                  <a:lnTo>
                    <a:pt x="195" y="442"/>
                  </a:lnTo>
                  <a:lnTo>
                    <a:pt x="192" y="442"/>
                  </a:lnTo>
                  <a:lnTo>
                    <a:pt x="190" y="441"/>
                  </a:lnTo>
                  <a:lnTo>
                    <a:pt x="185" y="437"/>
                  </a:lnTo>
                  <a:lnTo>
                    <a:pt x="183" y="437"/>
                  </a:lnTo>
                  <a:lnTo>
                    <a:pt x="181" y="437"/>
                  </a:lnTo>
                  <a:lnTo>
                    <a:pt x="178" y="437"/>
                  </a:lnTo>
                  <a:lnTo>
                    <a:pt x="175" y="437"/>
                  </a:lnTo>
                  <a:lnTo>
                    <a:pt x="171" y="437"/>
                  </a:lnTo>
                  <a:lnTo>
                    <a:pt x="168" y="441"/>
                  </a:lnTo>
                  <a:lnTo>
                    <a:pt x="168" y="445"/>
                  </a:lnTo>
                  <a:lnTo>
                    <a:pt x="168" y="447"/>
                  </a:lnTo>
                  <a:lnTo>
                    <a:pt x="162" y="447"/>
                  </a:lnTo>
                  <a:lnTo>
                    <a:pt x="159" y="449"/>
                  </a:lnTo>
                  <a:lnTo>
                    <a:pt x="155" y="453"/>
                  </a:lnTo>
                  <a:lnTo>
                    <a:pt x="152" y="454"/>
                  </a:lnTo>
                  <a:lnTo>
                    <a:pt x="150" y="458"/>
                  </a:lnTo>
                  <a:lnTo>
                    <a:pt x="148" y="461"/>
                  </a:lnTo>
                  <a:lnTo>
                    <a:pt x="141" y="461"/>
                  </a:lnTo>
                  <a:lnTo>
                    <a:pt x="135" y="463"/>
                  </a:lnTo>
                  <a:lnTo>
                    <a:pt x="133" y="466"/>
                  </a:lnTo>
                  <a:lnTo>
                    <a:pt x="133" y="467"/>
                  </a:lnTo>
                  <a:lnTo>
                    <a:pt x="132" y="470"/>
                  </a:lnTo>
                  <a:lnTo>
                    <a:pt x="128" y="473"/>
                  </a:lnTo>
                  <a:lnTo>
                    <a:pt x="124" y="474"/>
                  </a:lnTo>
                  <a:lnTo>
                    <a:pt x="121" y="477"/>
                  </a:lnTo>
                  <a:lnTo>
                    <a:pt x="119" y="479"/>
                  </a:lnTo>
                  <a:lnTo>
                    <a:pt x="119" y="482"/>
                  </a:lnTo>
                  <a:lnTo>
                    <a:pt x="119" y="484"/>
                  </a:lnTo>
                  <a:lnTo>
                    <a:pt x="121" y="486"/>
                  </a:lnTo>
                  <a:lnTo>
                    <a:pt x="121" y="490"/>
                  </a:lnTo>
                  <a:lnTo>
                    <a:pt x="124" y="490"/>
                  </a:lnTo>
                  <a:lnTo>
                    <a:pt x="124" y="491"/>
                  </a:lnTo>
                  <a:lnTo>
                    <a:pt x="124" y="493"/>
                  </a:lnTo>
                  <a:lnTo>
                    <a:pt x="121" y="493"/>
                  </a:lnTo>
                  <a:lnTo>
                    <a:pt x="121" y="496"/>
                  </a:lnTo>
                  <a:lnTo>
                    <a:pt x="119" y="496"/>
                  </a:lnTo>
                  <a:lnTo>
                    <a:pt x="117" y="496"/>
                  </a:lnTo>
                  <a:lnTo>
                    <a:pt x="114" y="496"/>
                  </a:lnTo>
                  <a:lnTo>
                    <a:pt x="108" y="498"/>
                  </a:lnTo>
                  <a:lnTo>
                    <a:pt x="105" y="498"/>
                  </a:lnTo>
                  <a:lnTo>
                    <a:pt x="100" y="501"/>
                  </a:lnTo>
                  <a:lnTo>
                    <a:pt x="97" y="503"/>
                  </a:lnTo>
                  <a:lnTo>
                    <a:pt x="94" y="504"/>
                  </a:lnTo>
                  <a:lnTo>
                    <a:pt x="90" y="506"/>
                  </a:lnTo>
                  <a:lnTo>
                    <a:pt x="85" y="509"/>
                  </a:lnTo>
                  <a:lnTo>
                    <a:pt x="82" y="509"/>
                  </a:lnTo>
                  <a:lnTo>
                    <a:pt x="82" y="511"/>
                  </a:lnTo>
                  <a:lnTo>
                    <a:pt x="82" y="514"/>
                  </a:lnTo>
                  <a:lnTo>
                    <a:pt x="79" y="514"/>
                  </a:lnTo>
                  <a:lnTo>
                    <a:pt x="78" y="516"/>
                  </a:lnTo>
                  <a:lnTo>
                    <a:pt x="78" y="519"/>
                  </a:lnTo>
                  <a:lnTo>
                    <a:pt x="74" y="521"/>
                  </a:lnTo>
                  <a:lnTo>
                    <a:pt x="73" y="519"/>
                  </a:lnTo>
                  <a:lnTo>
                    <a:pt x="70" y="516"/>
                  </a:lnTo>
                  <a:lnTo>
                    <a:pt x="67" y="516"/>
                  </a:lnTo>
                  <a:lnTo>
                    <a:pt x="66" y="516"/>
                  </a:lnTo>
                  <a:lnTo>
                    <a:pt x="63" y="516"/>
                  </a:lnTo>
                  <a:lnTo>
                    <a:pt x="60" y="519"/>
                  </a:lnTo>
                  <a:lnTo>
                    <a:pt x="58" y="521"/>
                  </a:lnTo>
                  <a:lnTo>
                    <a:pt x="54" y="522"/>
                  </a:lnTo>
                  <a:lnTo>
                    <a:pt x="54" y="524"/>
                  </a:lnTo>
                  <a:lnTo>
                    <a:pt x="52" y="524"/>
                  </a:lnTo>
                  <a:lnTo>
                    <a:pt x="52" y="528"/>
                  </a:lnTo>
                  <a:lnTo>
                    <a:pt x="52" y="530"/>
                  </a:lnTo>
                  <a:lnTo>
                    <a:pt x="51" y="530"/>
                  </a:lnTo>
                  <a:lnTo>
                    <a:pt x="51" y="532"/>
                  </a:lnTo>
                  <a:lnTo>
                    <a:pt x="48" y="532"/>
                  </a:lnTo>
                  <a:lnTo>
                    <a:pt x="44" y="535"/>
                  </a:lnTo>
                  <a:lnTo>
                    <a:pt x="41" y="535"/>
                  </a:lnTo>
                  <a:lnTo>
                    <a:pt x="35" y="535"/>
                  </a:lnTo>
                  <a:lnTo>
                    <a:pt x="33" y="535"/>
                  </a:lnTo>
                  <a:lnTo>
                    <a:pt x="31" y="532"/>
                  </a:lnTo>
                  <a:lnTo>
                    <a:pt x="28" y="532"/>
                  </a:lnTo>
                  <a:lnTo>
                    <a:pt x="25" y="535"/>
                  </a:lnTo>
                  <a:lnTo>
                    <a:pt x="24" y="535"/>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53" name="Freeform 54"/>
            <p:cNvSpPr>
              <a:spLocks/>
            </p:cNvSpPr>
            <p:nvPr/>
          </p:nvSpPr>
          <p:spPr bwMode="auto">
            <a:xfrm>
              <a:off x="1012" y="2134"/>
              <a:ext cx="233" cy="319"/>
            </a:xfrm>
            <a:custGeom>
              <a:avLst/>
              <a:gdLst>
                <a:gd name="T0" fmla="*/ 1 w 391"/>
                <a:gd name="T1" fmla="*/ 1 h 536"/>
                <a:gd name="T2" fmla="*/ 0 w 391"/>
                <a:gd name="T3" fmla="*/ 1 h 536"/>
                <a:gd name="T4" fmla="*/ 1 w 391"/>
                <a:gd name="T5" fmla="*/ 1 h 536"/>
                <a:gd name="T6" fmla="*/ 1 w 391"/>
                <a:gd name="T7" fmla="*/ 1 h 536"/>
                <a:gd name="T8" fmla="*/ 1 w 391"/>
                <a:gd name="T9" fmla="*/ 1 h 536"/>
                <a:gd name="T10" fmla="*/ 1 w 391"/>
                <a:gd name="T11" fmla="*/ 1 h 536"/>
                <a:gd name="T12" fmla="*/ 1 w 391"/>
                <a:gd name="T13" fmla="*/ 1 h 536"/>
                <a:gd name="T14" fmla="*/ 1 w 391"/>
                <a:gd name="T15" fmla="*/ 1 h 536"/>
                <a:gd name="T16" fmla="*/ 1 w 391"/>
                <a:gd name="T17" fmla="*/ 1 h 536"/>
                <a:gd name="T18" fmla="*/ 1 w 391"/>
                <a:gd name="T19" fmla="*/ 1 h 536"/>
                <a:gd name="T20" fmla="*/ 1 w 391"/>
                <a:gd name="T21" fmla="*/ 1 h 536"/>
                <a:gd name="T22" fmla="*/ 1 w 391"/>
                <a:gd name="T23" fmla="*/ 1 h 536"/>
                <a:gd name="T24" fmla="*/ 1 w 391"/>
                <a:gd name="T25" fmla="*/ 1 h 536"/>
                <a:gd name="T26" fmla="*/ 1 w 391"/>
                <a:gd name="T27" fmla="*/ 1 h 536"/>
                <a:gd name="T28" fmla="*/ 1 w 391"/>
                <a:gd name="T29" fmla="*/ 1 h 536"/>
                <a:gd name="T30" fmla="*/ 1 w 391"/>
                <a:gd name="T31" fmla="*/ 1 h 536"/>
                <a:gd name="T32" fmla="*/ 1 w 391"/>
                <a:gd name="T33" fmla="*/ 1 h 536"/>
                <a:gd name="T34" fmla="*/ 1 w 391"/>
                <a:gd name="T35" fmla="*/ 1 h 536"/>
                <a:gd name="T36" fmla="*/ 1 w 391"/>
                <a:gd name="T37" fmla="*/ 1 h 536"/>
                <a:gd name="T38" fmla="*/ 1 w 391"/>
                <a:gd name="T39" fmla="*/ 1 h 536"/>
                <a:gd name="T40" fmla="*/ 1 w 391"/>
                <a:gd name="T41" fmla="*/ 1 h 536"/>
                <a:gd name="T42" fmla="*/ 1 w 391"/>
                <a:gd name="T43" fmla="*/ 1 h 536"/>
                <a:gd name="T44" fmla="*/ 1 w 391"/>
                <a:gd name="T45" fmla="*/ 0 h 536"/>
                <a:gd name="T46" fmla="*/ 1 w 391"/>
                <a:gd name="T47" fmla="*/ 1 h 536"/>
                <a:gd name="T48" fmla="*/ 1 w 391"/>
                <a:gd name="T49" fmla="*/ 1 h 536"/>
                <a:gd name="T50" fmla="*/ 1 w 391"/>
                <a:gd name="T51" fmla="*/ 1 h 536"/>
                <a:gd name="T52" fmla="*/ 1 w 391"/>
                <a:gd name="T53" fmla="*/ 1 h 536"/>
                <a:gd name="T54" fmla="*/ 1 w 391"/>
                <a:gd name="T55" fmla="*/ 1 h 536"/>
                <a:gd name="T56" fmla="*/ 1 w 391"/>
                <a:gd name="T57" fmla="*/ 1 h 536"/>
                <a:gd name="T58" fmla="*/ 1 w 391"/>
                <a:gd name="T59" fmla="*/ 1 h 536"/>
                <a:gd name="T60" fmla="*/ 1 w 391"/>
                <a:gd name="T61" fmla="*/ 1 h 536"/>
                <a:gd name="T62" fmla="*/ 1 w 391"/>
                <a:gd name="T63" fmla="*/ 1 h 536"/>
                <a:gd name="T64" fmla="*/ 1 w 391"/>
                <a:gd name="T65" fmla="*/ 1 h 536"/>
                <a:gd name="T66" fmla="*/ 1 w 391"/>
                <a:gd name="T67" fmla="*/ 1 h 536"/>
                <a:gd name="T68" fmla="*/ 1 w 391"/>
                <a:gd name="T69" fmla="*/ 1 h 536"/>
                <a:gd name="T70" fmla="*/ 1 w 391"/>
                <a:gd name="T71" fmla="*/ 1 h 536"/>
                <a:gd name="T72" fmla="*/ 1 w 391"/>
                <a:gd name="T73" fmla="*/ 1 h 536"/>
                <a:gd name="T74" fmla="*/ 1 w 391"/>
                <a:gd name="T75" fmla="*/ 1 h 536"/>
                <a:gd name="T76" fmla="*/ 1 w 391"/>
                <a:gd name="T77" fmla="*/ 1 h 536"/>
                <a:gd name="T78" fmla="*/ 1 w 391"/>
                <a:gd name="T79" fmla="*/ 1 h 536"/>
                <a:gd name="T80" fmla="*/ 1 w 391"/>
                <a:gd name="T81" fmla="*/ 1 h 536"/>
                <a:gd name="T82" fmla="*/ 1 w 391"/>
                <a:gd name="T83" fmla="*/ 1 h 536"/>
                <a:gd name="T84" fmla="*/ 1 w 391"/>
                <a:gd name="T85" fmla="*/ 1 h 536"/>
                <a:gd name="T86" fmla="*/ 1 w 391"/>
                <a:gd name="T87" fmla="*/ 1 h 536"/>
                <a:gd name="T88" fmla="*/ 1 w 391"/>
                <a:gd name="T89" fmla="*/ 1 h 536"/>
                <a:gd name="T90" fmla="*/ 1 w 391"/>
                <a:gd name="T91" fmla="*/ 1 h 536"/>
                <a:gd name="T92" fmla="*/ 1 w 391"/>
                <a:gd name="T93" fmla="*/ 1 h 536"/>
                <a:gd name="T94" fmla="*/ 1 w 391"/>
                <a:gd name="T95" fmla="*/ 1 h 536"/>
                <a:gd name="T96" fmla="*/ 1 w 391"/>
                <a:gd name="T97" fmla="*/ 1 h 536"/>
                <a:gd name="T98" fmla="*/ 1 w 391"/>
                <a:gd name="T99" fmla="*/ 1 h 536"/>
                <a:gd name="T100" fmla="*/ 1 w 391"/>
                <a:gd name="T101" fmla="*/ 1 h 536"/>
                <a:gd name="T102" fmla="*/ 1 w 391"/>
                <a:gd name="T103" fmla="*/ 1 h 536"/>
                <a:gd name="T104" fmla="*/ 1 w 391"/>
                <a:gd name="T105" fmla="*/ 1 h 536"/>
                <a:gd name="T106" fmla="*/ 1 w 391"/>
                <a:gd name="T107" fmla="*/ 1 h 536"/>
                <a:gd name="T108" fmla="*/ 1 w 391"/>
                <a:gd name="T109" fmla="*/ 1 h 536"/>
                <a:gd name="T110" fmla="*/ 1 w 391"/>
                <a:gd name="T111" fmla="*/ 1 h 536"/>
                <a:gd name="T112" fmla="*/ 1 w 391"/>
                <a:gd name="T113" fmla="*/ 1 h 536"/>
                <a:gd name="T114" fmla="*/ 1 w 391"/>
                <a:gd name="T115" fmla="*/ 1 h 536"/>
                <a:gd name="T116" fmla="*/ 1 w 391"/>
                <a:gd name="T117" fmla="*/ 1 h 536"/>
                <a:gd name="T118" fmla="*/ 1 w 391"/>
                <a:gd name="T119" fmla="*/ 1 h 536"/>
                <a:gd name="T120" fmla="*/ 1 w 391"/>
                <a:gd name="T121" fmla="*/ 1 h 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1"/>
                <a:gd name="T184" fmla="*/ 0 h 536"/>
                <a:gd name="T185" fmla="*/ 391 w 391"/>
                <a:gd name="T186" fmla="*/ 536 h 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1" h="536">
                  <a:moveTo>
                    <a:pt x="24" y="535"/>
                  </a:moveTo>
                  <a:lnTo>
                    <a:pt x="21" y="532"/>
                  </a:lnTo>
                  <a:lnTo>
                    <a:pt x="19" y="532"/>
                  </a:lnTo>
                  <a:lnTo>
                    <a:pt x="16" y="530"/>
                  </a:lnTo>
                  <a:lnTo>
                    <a:pt x="11" y="528"/>
                  </a:lnTo>
                  <a:lnTo>
                    <a:pt x="9" y="528"/>
                  </a:lnTo>
                  <a:lnTo>
                    <a:pt x="6" y="524"/>
                  </a:lnTo>
                  <a:lnTo>
                    <a:pt x="6" y="522"/>
                  </a:lnTo>
                  <a:lnTo>
                    <a:pt x="4" y="521"/>
                  </a:lnTo>
                  <a:lnTo>
                    <a:pt x="4" y="519"/>
                  </a:lnTo>
                  <a:lnTo>
                    <a:pt x="4" y="516"/>
                  </a:lnTo>
                  <a:lnTo>
                    <a:pt x="1" y="514"/>
                  </a:lnTo>
                  <a:lnTo>
                    <a:pt x="1" y="511"/>
                  </a:lnTo>
                  <a:lnTo>
                    <a:pt x="0" y="509"/>
                  </a:lnTo>
                  <a:lnTo>
                    <a:pt x="0" y="506"/>
                  </a:lnTo>
                  <a:lnTo>
                    <a:pt x="0" y="503"/>
                  </a:lnTo>
                  <a:lnTo>
                    <a:pt x="0" y="501"/>
                  </a:lnTo>
                  <a:lnTo>
                    <a:pt x="0" y="498"/>
                  </a:lnTo>
                  <a:lnTo>
                    <a:pt x="0" y="496"/>
                  </a:lnTo>
                  <a:lnTo>
                    <a:pt x="0" y="491"/>
                  </a:lnTo>
                  <a:lnTo>
                    <a:pt x="0" y="490"/>
                  </a:lnTo>
                  <a:lnTo>
                    <a:pt x="0" y="484"/>
                  </a:lnTo>
                  <a:lnTo>
                    <a:pt x="0" y="482"/>
                  </a:lnTo>
                  <a:lnTo>
                    <a:pt x="0" y="479"/>
                  </a:lnTo>
                  <a:lnTo>
                    <a:pt x="1" y="477"/>
                  </a:lnTo>
                  <a:lnTo>
                    <a:pt x="0" y="474"/>
                  </a:lnTo>
                  <a:lnTo>
                    <a:pt x="1" y="473"/>
                  </a:lnTo>
                  <a:lnTo>
                    <a:pt x="4" y="470"/>
                  </a:lnTo>
                  <a:lnTo>
                    <a:pt x="4" y="467"/>
                  </a:lnTo>
                  <a:lnTo>
                    <a:pt x="4" y="463"/>
                  </a:lnTo>
                  <a:lnTo>
                    <a:pt x="6" y="458"/>
                  </a:lnTo>
                  <a:lnTo>
                    <a:pt x="6" y="454"/>
                  </a:lnTo>
                  <a:lnTo>
                    <a:pt x="9" y="453"/>
                  </a:lnTo>
                  <a:lnTo>
                    <a:pt x="11" y="445"/>
                  </a:lnTo>
                  <a:lnTo>
                    <a:pt x="11" y="441"/>
                  </a:lnTo>
                  <a:lnTo>
                    <a:pt x="13" y="435"/>
                  </a:lnTo>
                  <a:lnTo>
                    <a:pt x="16" y="433"/>
                  </a:lnTo>
                  <a:lnTo>
                    <a:pt x="19" y="429"/>
                  </a:lnTo>
                  <a:lnTo>
                    <a:pt x="19" y="420"/>
                  </a:lnTo>
                  <a:lnTo>
                    <a:pt x="19" y="418"/>
                  </a:lnTo>
                  <a:lnTo>
                    <a:pt x="21" y="414"/>
                  </a:lnTo>
                  <a:lnTo>
                    <a:pt x="21" y="411"/>
                  </a:lnTo>
                  <a:lnTo>
                    <a:pt x="21" y="402"/>
                  </a:lnTo>
                  <a:lnTo>
                    <a:pt x="21" y="399"/>
                  </a:lnTo>
                  <a:lnTo>
                    <a:pt x="21" y="396"/>
                  </a:lnTo>
                  <a:lnTo>
                    <a:pt x="21" y="391"/>
                  </a:lnTo>
                  <a:lnTo>
                    <a:pt x="24" y="388"/>
                  </a:lnTo>
                  <a:lnTo>
                    <a:pt x="24" y="381"/>
                  </a:lnTo>
                  <a:lnTo>
                    <a:pt x="25" y="378"/>
                  </a:lnTo>
                  <a:lnTo>
                    <a:pt x="28" y="371"/>
                  </a:lnTo>
                  <a:lnTo>
                    <a:pt x="28" y="369"/>
                  </a:lnTo>
                  <a:lnTo>
                    <a:pt x="28" y="366"/>
                  </a:lnTo>
                  <a:lnTo>
                    <a:pt x="31" y="366"/>
                  </a:lnTo>
                  <a:lnTo>
                    <a:pt x="31" y="364"/>
                  </a:lnTo>
                  <a:lnTo>
                    <a:pt x="31" y="362"/>
                  </a:lnTo>
                  <a:lnTo>
                    <a:pt x="33" y="358"/>
                  </a:lnTo>
                  <a:lnTo>
                    <a:pt x="33" y="355"/>
                  </a:lnTo>
                  <a:lnTo>
                    <a:pt x="35" y="351"/>
                  </a:lnTo>
                  <a:lnTo>
                    <a:pt x="35" y="346"/>
                  </a:lnTo>
                  <a:lnTo>
                    <a:pt x="38" y="343"/>
                  </a:lnTo>
                  <a:lnTo>
                    <a:pt x="44" y="336"/>
                  </a:lnTo>
                  <a:lnTo>
                    <a:pt x="46" y="331"/>
                  </a:lnTo>
                  <a:lnTo>
                    <a:pt x="48" y="327"/>
                  </a:lnTo>
                  <a:lnTo>
                    <a:pt x="51" y="319"/>
                  </a:lnTo>
                  <a:lnTo>
                    <a:pt x="54" y="318"/>
                  </a:lnTo>
                  <a:lnTo>
                    <a:pt x="60" y="314"/>
                  </a:lnTo>
                  <a:lnTo>
                    <a:pt x="63" y="311"/>
                  </a:lnTo>
                  <a:lnTo>
                    <a:pt x="66" y="311"/>
                  </a:lnTo>
                  <a:lnTo>
                    <a:pt x="67" y="314"/>
                  </a:lnTo>
                  <a:lnTo>
                    <a:pt x="78" y="314"/>
                  </a:lnTo>
                  <a:lnTo>
                    <a:pt x="82" y="314"/>
                  </a:lnTo>
                  <a:lnTo>
                    <a:pt x="85" y="311"/>
                  </a:lnTo>
                  <a:lnTo>
                    <a:pt x="85" y="306"/>
                  </a:lnTo>
                  <a:lnTo>
                    <a:pt x="87" y="303"/>
                  </a:lnTo>
                  <a:lnTo>
                    <a:pt x="90" y="300"/>
                  </a:lnTo>
                  <a:lnTo>
                    <a:pt x="92" y="300"/>
                  </a:lnTo>
                  <a:lnTo>
                    <a:pt x="94" y="298"/>
                  </a:lnTo>
                  <a:lnTo>
                    <a:pt x="94" y="293"/>
                  </a:lnTo>
                  <a:lnTo>
                    <a:pt x="94" y="290"/>
                  </a:lnTo>
                  <a:lnTo>
                    <a:pt x="92" y="289"/>
                  </a:lnTo>
                  <a:lnTo>
                    <a:pt x="92" y="281"/>
                  </a:lnTo>
                  <a:lnTo>
                    <a:pt x="90" y="277"/>
                  </a:lnTo>
                  <a:lnTo>
                    <a:pt x="90" y="270"/>
                  </a:lnTo>
                  <a:lnTo>
                    <a:pt x="92" y="265"/>
                  </a:lnTo>
                  <a:lnTo>
                    <a:pt x="94" y="263"/>
                  </a:lnTo>
                  <a:lnTo>
                    <a:pt x="94" y="261"/>
                  </a:lnTo>
                  <a:lnTo>
                    <a:pt x="97" y="256"/>
                  </a:lnTo>
                  <a:lnTo>
                    <a:pt x="102" y="252"/>
                  </a:lnTo>
                  <a:lnTo>
                    <a:pt x="105" y="244"/>
                  </a:lnTo>
                  <a:lnTo>
                    <a:pt x="106" y="242"/>
                  </a:lnTo>
                  <a:lnTo>
                    <a:pt x="106" y="240"/>
                  </a:lnTo>
                  <a:lnTo>
                    <a:pt x="108" y="236"/>
                  </a:lnTo>
                  <a:lnTo>
                    <a:pt x="111" y="233"/>
                  </a:lnTo>
                  <a:lnTo>
                    <a:pt x="114" y="228"/>
                  </a:lnTo>
                  <a:lnTo>
                    <a:pt x="114" y="226"/>
                  </a:lnTo>
                  <a:lnTo>
                    <a:pt x="114" y="220"/>
                  </a:lnTo>
                  <a:lnTo>
                    <a:pt x="117" y="217"/>
                  </a:lnTo>
                  <a:lnTo>
                    <a:pt x="117" y="215"/>
                  </a:lnTo>
                  <a:lnTo>
                    <a:pt x="117" y="209"/>
                  </a:lnTo>
                  <a:lnTo>
                    <a:pt x="119" y="205"/>
                  </a:lnTo>
                  <a:lnTo>
                    <a:pt x="119" y="204"/>
                  </a:lnTo>
                  <a:lnTo>
                    <a:pt x="119" y="201"/>
                  </a:lnTo>
                  <a:lnTo>
                    <a:pt x="121" y="196"/>
                  </a:lnTo>
                  <a:lnTo>
                    <a:pt x="124" y="193"/>
                  </a:lnTo>
                  <a:lnTo>
                    <a:pt x="127" y="191"/>
                  </a:lnTo>
                  <a:lnTo>
                    <a:pt x="128" y="184"/>
                  </a:lnTo>
                  <a:lnTo>
                    <a:pt x="128" y="182"/>
                  </a:lnTo>
                  <a:lnTo>
                    <a:pt x="132" y="181"/>
                  </a:lnTo>
                  <a:lnTo>
                    <a:pt x="133" y="178"/>
                  </a:lnTo>
                  <a:lnTo>
                    <a:pt x="135" y="172"/>
                  </a:lnTo>
                  <a:lnTo>
                    <a:pt x="139" y="171"/>
                  </a:lnTo>
                  <a:lnTo>
                    <a:pt x="141" y="171"/>
                  </a:lnTo>
                  <a:lnTo>
                    <a:pt x="141" y="169"/>
                  </a:lnTo>
                  <a:lnTo>
                    <a:pt x="146" y="167"/>
                  </a:lnTo>
                  <a:lnTo>
                    <a:pt x="148" y="167"/>
                  </a:lnTo>
                  <a:lnTo>
                    <a:pt x="150" y="167"/>
                  </a:lnTo>
                  <a:lnTo>
                    <a:pt x="155" y="161"/>
                  </a:lnTo>
                  <a:lnTo>
                    <a:pt x="159" y="161"/>
                  </a:lnTo>
                  <a:lnTo>
                    <a:pt x="160" y="159"/>
                  </a:lnTo>
                  <a:lnTo>
                    <a:pt x="165" y="158"/>
                  </a:lnTo>
                  <a:lnTo>
                    <a:pt x="168" y="155"/>
                  </a:lnTo>
                  <a:lnTo>
                    <a:pt x="173" y="152"/>
                  </a:lnTo>
                  <a:lnTo>
                    <a:pt x="175" y="150"/>
                  </a:lnTo>
                  <a:lnTo>
                    <a:pt x="178" y="148"/>
                  </a:lnTo>
                  <a:lnTo>
                    <a:pt x="175" y="145"/>
                  </a:lnTo>
                  <a:lnTo>
                    <a:pt x="173" y="143"/>
                  </a:lnTo>
                  <a:lnTo>
                    <a:pt x="171" y="143"/>
                  </a:lnTo>
                  <a:lnTo>
                    <a:pt x="171" y="141"/>
                  </a:lnTo>
                  <a:lnTo>
                    <a:pt x="168" y="141"/>
                  </a:lnTo>
                  <a:lnTo>
                    <a:pt x="168" y="138"/>
                  </a:lnTo>
                  <a:lnTo>
                    <a:pt x="168" y="136"/>
                  </a:lnTo>
                  <a:lnTo>
                    <a:pt x="165" y="136"/>
                  </a:lnTo>
                  <a:lnTo>
                    <a:pt x="165" y="134"/>
                  </a:lnTo>
                  <a:lnTo>
                    <a:pt x="165" y="132"/>
                  </a:lnTo>
                  <a:lnTo>
                    <a:pt x="168" y="130"/>
                  </a:lnTo>
                  <a:lnTo>
                    <a:pt x="168" y="119"/>
                  </a:lnTo>
                  <a:lnTo>
                    <a:pt x="168" y="118"/>
                  </a:lnTo>
                  <a:lnTo>
                    <a:pt x="165" y="113"/>
                  </a:lnTo>
                  <a:lnTo>
                    <a:pt x="168" y="110"/>
                  </a:lnTo>
                  <a:lnTo>
                    <a:pt x="168" y="109"/>
                  </a:lnTo>
                  <a:lnTo>
                    <a:pt x="173" y="106"/>
                  </a:lnTo>
                  <a:lnTo>
                    <a:pt x="175" y="105"/>
                  </a:lnTo>
                  <a:lnTo>
                    <a:pt x="178" y="105"/>
                  </a:lnTo>
                  <a:lnTo>
                    <a:pt x="181" y="103"/>
                  </a:lnTo>
                  <a:lnTo>
                    <a:pt x="183" y="103"/>
                  </a:lnTo>
                  <a:lnTo>
                    <a:pt x="181" y="99"/>
                  </a:lnTo>
                  <a:lnTo>
                    <a:pt x="183" y="97"/>
                  </a:lnTo>
                  <a:lnTo>
                    <a:pt x="183" y="95"/>
                  </a:lnTo>
                  <a:lnTo>
                    <a:pt x="183" y="93"/>
                  </a:lnTo>
                  <a:lnTo>
                    <a:pt x="181" y="93"/>
                  </a:lnTo>
                  <a:lnTo>
                    <a:pt x="181" y="89"/>
                  </a:lnTo>
                  <a:lnTo>
                    <a:pt x="181" y="87"/>
                  </a:lnTo>
                  <a:lnTo>
                    <a:pt x="181" y="84"/>
                  </a:lnTo>
                  <a:lnTo>
                    <a:pt x="181" y="81"/>
                  </a:lnTo>
                  <a:lnTo>
                    <a:pt x="181" y="79"/>
                  </a:lnTo>
                  <a:lnTo>
                    <a:pt x="183" y="73"/>
                  </a:lnTo>
                  <a:lnTo>
                    <a:pt x="183" y="72"/>
                  </a:lnTo>
                  <a:lnTo>
                    <a:pt x="185" y="70"/>
                  </a:lnTo>
                  <a:lnTo>
                    <a:pt x="183" y="67"/>
                  </a:lnTo>
                  <a:lnTo>
                    <a:pt x="183" y="65"/>
                  </a:lnTo>
                  <a:lnTo>
                    <a:pt x="181" y="60"/>
                  </a:lnTo>
                  <a:lnTo>
                    <a:pt x="181" y="59"/>
                  </a:lnTo>
                  <a:lnTo>
                    <a:pt x="181" y="55"/>
                  </a:lnTo>
                  <a:lnTo>
                    <a:pt x="181" y="50"/>
                  </a:lnTo>
                  <a:lnTo>
                    <a:pt x="181" y="49"/>
                  </a:lnTo>
                  <a:lnTo>
                    <a:pt x="181" y="47"/>
                  </a:lnTo>
                  <a:lnTo>
                    <a:pt x="183" y="44"/>
                  </a:lnTo>
                  <a:lnTo>
                    <a:pt x="185" y="41"/>
                  </a:lnTo>
                  <a:lnTo>
                    <a:pt x="185" y="40"/>
                  </a:lnTo>
                  <a:lnTo>
                    <a:pt x="187" y="37"/>
                  </a:lnTo>
                  <a:lnTo>
                    <a:pt x="192" y="37"/>
                  </a:lnTo>
                  <a:lnTo>
                    <a:pt x="195" y="37"/>
                  </a:lnTo>
                  <a:lnTo>
                    <a:pt x="198" y="40"/>
                  </a:lnTo>
                  <a:lnTo>
                    <a:pt x="202" y="40"/>
                  </a:lnTo>
                  <a:lnTo>
                    <a:pt x="204" y="37"/>
                  </a:lnTo>
                  <a:lnTo>
                    <a:pt x="208" y="37"/>
                  </a:lnTo>
                  <a:lnTo>
                    <a:pt x="209" y="37"/>
                  </a:lnTo>
                  <a:lnTo>
                    <a:pt x="212" y="35"/>
                  </a:lnTo>
                  <a:lnTo>
                    <a:pt x="215" y="35"/>
                  </a:lnTo>
                  <a:lnTo>
                    <a:pt x="217" y="33"/>
                  </a:lnTo>
                  <a:lnTo>
                    <a:pt x="219" y="33"/>
                  </a:lnTo>
                  <a:lnTo>
                    <a:pt x="222" y="33"/>
                  </a:lnTo>
                  <a:lnTo>
                    <a:pt x="225" y="33"/>
                  </a:lnTo>
                  <a:lnTo>
                    <a:pt x="227" y="33"/>
                  </a:lnTo>
                  <a:lnTo>
                    <a:pt x="228" y="33"/>
                  </a:lnTo>
                  <a:lnTo>
                    <a:pt x="231" y="33"/>
                  </a:lnTo>
                  <a:lnTo>
                    <a:pt x="233" y="28"/>
                  </a:lnTo>
                  <a:lnTo>
                    <a:pt x="233" y="26"/>
                  </a:lnTo>
                  <a:lnTo>
                    <a:pt x="239" y="17"/>
                  </a:lnTo>
                  <a:lnTo>
                    <a:pt x="239" y="16"/>
                  </a:lnTo>
                  <a:lnTo>
                    <a:pt x="242" y="12"/>
                  </a:lnTo>
                  <a:lnTo>
                    <a:pt x="246" y="9"/>
                  </a:lnTo>
                  <a:lnTo>
                    <a:pt x="246" y="8"/>
                  </a:lnTo>
                  <a:lnTo>
                    <a:pt x="249" y="8"/>
                  </a:lnTo>
                  <a:lnTo>
                    <a:pt x="254" y="4"/>
                  </a:lnTo>
                  <a:lnTo>
                    <a:pt x="256" y="4"/>
                  </a:lnTo>
                  <a:lnTo>
                    <a:pt x="258" y="3"/>
                  </a:lnTo>
                  <a:lnTo>
                    <a:pt x="262" y="3"/>
                  </a:lnTo>
                  <a:lnTo>
                    <a:pt x="266" y="3"/>
                  </a:lnTo>
                  <a:lnTo>
                    <a:pt x="269" y="3"/>
                  </a:lnTo>
                  <a:lnTo>
                    <a:pt x="270" y="3"/>
                  </a:lnTo>
                  <a:lnTo>
                    <a:pt x="276" y="3"/>
                  </a:lnTo>
                  <a:lnTo>
                    <a:pt x="279" y="3"/>
                  </a:lnTo>
                  <a:lnTo>
                    <a:pt x="281" y="3"/>
                  </a:lnTo>
                  <a:lnTo>
                    <a:pt x="288" y="3"/>
                  </a:lnTo>
                  <a:lnTo>
                    <a:pt x="290" y="3"/>
                  </a:lnTo>
                  <a:lnTo>
                    <a:pt x="293" y="0"/>
                  </a:lnTo>
                  <a:lnTo>
                    <a:pt x="296" y="0"/>
                  </a:lnTo>
                  <a:lnTo>
                    <a:pt x="298" y="0"/>
                  </a:lnTo>
                  <a:lnTo>
                    <a:pt x="303" y="0"/>
                  </a:lnTo>
                  <a:lnTo>
                    <a:pt x="305" y="0"/>
                  </a:lnTo>
                  <a:lnTo>
                    <a:pt x="308" y="3"/>
                  </a:lnTo>
                  <a:lnTo>
                    <a:pt x="312" y="3"/>
                  </a:lnTo>
                  <a:lnTo>
                    <a:pt x="315" y="3"/>
                  </a:lnTo>
                  <a:lnTo>
                    <a:pt x="317" y="3"/>
                  </a:lnTo>
                  <a:lnTo>
                    <a:pt x="322" y="3"/>
                  </a:lnTo>
                  <a:lnTo>
                    <a:pt x="325" y="4"/>
                  </a:lnTo>
                  <a:lnTo>
                    <a:pt x="327" y="4"/>
                  </a:lnTo>
                  <a:lnTo>
                    <a:pt x="327" y="8"/>
                  </a:lnTo>
                  <a:lnTo>
                    <a:pt x="327" y="12"/>
                  </a:lnTo>
                  <a:lnTo>
                    <a:pt x="327" y="16"/>
                  </a:lnTo>
                  <a:lnTo>
                    <a:pt x="327" y="17"/>
                  </a:lnTo>
                  <a:lnTo>
                    <a:pt x="327" y="24"/>
                  </a:lnTo>
                  <a:lnTo>
                    <a:pt x="327" y="26"/>
                  </a:lnTo>
                  <a:lnTo>
                    <a:pt x="329" y="31"/>
                  </a:lnTo>
                  <a:lnTo>
                    <a:pt x="332" y="31"/>
                  </a:lnTo>
                  <a:lnTo>
                    <a:pt x="332" y="33"/>
                  </a:lnTo>
                  <a:lnTo>
                    <a:pt x="329" y="37"/>
                  </a:lnTo>
                  <a:lnTo>
                    <a:pt x="329" y="41"/>
                  </a:lnTo>
                  <a:lnTo>
                    <a:pt x="329" y="44"/>
                  </a:lnTo>
                  <a:lnTo>
                    <a:pt x="329" y="49"/>
                  </a:lnTo>
                  <a:lnTo>
                    <a:pt x="329" y="50"/>
                  </a:lnTo>
                  <a:lnTo>
                    <a:pt x="327" y="59"/>
                  </a:lnTo>
                  <a:lnTo>
                    <a:pt x="327" y="60"/>
                  </a:lnTo>
                  <a:lnTo>
                    <a:pt x="327" y="65"/>
                  </a:lnTo>
                  <a:lnTo>
                    <a:pt x="325" y="67"/>
                  </a:lnTo>
                  <a:lnTo>
                    <a:pt x="327" y="70"/>
                  </a:lnTo>
                  <a:lnTo>
                    <a:pt x="329" y="72"/>
                  </a:lnTo>
                  <a:lnTo>
                    <a:pt x="332" y="72"/>
                  </a:lnTo>
                  <a:lnTo>
                    <a:pt x="332" y="73"/>
                  </a:lnTo>
                  <a:lnTo>
                    <a:pt x="329" y="76"/>
                  </a:lnTo>
                  <a:lnTo>
                    <a:pt x="327" y="76"/>
                  </a:lnTo>
                  <a:lnTo>
                    <a:pt x="325" y="79"/>
                  </a:lnTo>
                  <a:lnTo>
                    <a:pt x="322" y="79"/>
                  </a:lnTo>
                  <a:lnTo>
                    <a:pt x="325" y="81"/>
                  </a:lnTo>
                  <a:lnTo>
                    <a:pt x="327" y="84"/>
                  </a:lnTo>
                  <a:lnTo>
                    <a:pt x="327" y="86"/>
                  </a:lnTo>
                  <a:lnTo>
                    <a:pt x="325" y="87"/>
                  </a:lnTo>
                  <a:lnTo>
                    <a:pt x="325" y="89"/>
                  </a:lnTo>
                  <a:lnTo>
                    <a:pt x="325" y="93"/>
                  </a:lnTo>
                  <a:lnTo>
                    <a:pt x="327" y="95"/>
                  </a:lnTo>
                  <a:lnTo>
                    <a:pt x="327" y="97"/>
                  </a:lnTo>
                  <a:lnTo>
                    <a:pt x="322" y="97"/>
                  </a:lnTo>
                  <a:lnTo>
                    <a:pt x="322" y="103"/>
                  </a:lnTo>
                  <a:lnTo>
                    <a:pt x="320" y="106"/>
                  </a:lnTo>
                  <a:lnTo>
                    <a:pt x="320" y="109"/>
                  </a:lnTo>
                  <a:lnTo>
                    <a:pt x="322" y="110"/>
                  </a:lnTo>
                  <a:lnTo>
                    <a:pt x="322" y="116"/>
                  </a:lnTo>
                  <a:lnTo>
                    <a:pt x="322" y="119"/>
                  </a:lnTo>
                  <a:lnTo>
                    <a:pt x="320" y="122"/>
                  </a:lnTo>
                  <a:lnTo>
                    <a:pt x="317" y="122"/>
                  </a:lnTo>
                  <a:lnTo>
                    <a:pt x="315" y="125"/>
                  </a:lnTo>
                  <a:lnTo>
                    <a:pt x="315" y="126"/>
                  </a:lnTo>
                  <a:lnTo>
                    <a:pt x="309" y="130"/>
                  </a:lnTo>
                  <a:lnTo>
                    <a:pt x="308" y="132"/>
                  </a:lnTo>
                  <a:lnTo>
                    <a:pt x="305" y="132"/>
                  </a:lnTo>
                  <a:lnTo>
                    <a:pt x="305" y="134"/>
                  </a:lnTo>
                  <a:lnTo>
                    <a:pt x="308" y="136"/>
                  </a:lnTo>
                  <a:lnTo>
                    <a:pt x="308" y="138"/>
                  </a:lnTo>
                  <a:lnTo>
                    <a:pt x="308" y="143"/>
                  </a:lnTo>
                  <a:lnTo>
                    <a:pt x="309" y="145"/>
                  </a:lnTo>
                  <a:lnTo>
                    <a:pt x="309" y="148"/>
                  </a:lnTo>
                  <a:lnTo>
                    <a:pt x="309" y="152"/>
                  </a:lnTo>
                  <a:lnTo>
                    <a:pt x="309" y="155"/>
                  </a:lnTo>
                  <a:lnTo>
                    <a:pt x="308" y="158"/>
                  </a:lnTo>
                  <a:lnTo>
                    <a:pt x="305" y="159"/>
                  </a:lnTo>
                  <a:lnTo>
                    <a:pt x="308" y="161"/>
                  </a:lnTo>
                  <a:lnTo>
                    <a:pt x="309" y="164"/>
                  </a:lnTo>
                  <a:lnTo>
                    <a:pt x="308" y="167"/>
                  </a:lnTo>
                  <a:lnTo>
                    <a:pt x="305" y="169"/>
                  </a:lnTo>
                  <a:lnTo>
                    <a:pt x="308" y="172"/>
                  </a:lnTo>
                  <a:lnTo>
                    <a:pt x="308" y="176"/>
                  </a:lnTo>
                  <a:lnTo>
                    <a:pt x="309" y="178"/>
                  </a:lnTo>
                  <a:lnTo>
                    <a:pt x="312" y="182"/>
                  </a:lnTo>
                  <a:lnTo>
                    <a:pt x="312" y="184"/>
                  </a:lnTo>
                  <a:lnTo>
                    <a:pt x="309" y="188"/>
                  </a:lnTo>
                  <a:lnTo>
                    <a:pt x="309" y="189"/>
                  </a:lnTo>
                  <a:lnTo>
                    <a:pt x="308" y="193"/>
                  </a:lnTo>
                  <a:lnTo>
                    <a:pt x="305" y="198"/>
                  </a:lnTo>
                  <a:lnTo>
                    <a:pt x="303" y="201"/>
                  </a:lnTo>
                  <a:lnTo>
                    <a:pt x="300" y="204"/>
                  </a:lnTo>
                  <a:lnTo>
                    <a:pt x="300" y="207"/>
                  </a:lnTo>
                  <a:lnTo>
                    <a:pt x="298" y="213"/>
                  </a:lnTo>
                  <a:lnTo>
                    <a:pt x="296" y="217"/>
                  </a:lnTo>
                  <a:lnTo>
                    <a:pt x="293" y="219"/>
                  </a:lnTo>
                  <a:lnTo>
                    <a:pt x="293" y="220"/>
                  </a:lnTo>
                  <a:lnTo>
                    <a:pt x="293" y="226"/>
                  </a:lnTo>
                  <a:lnTo>
                    <a:pt x="290" y="226"/>
                  </a:lnTo>
                  <a:lnTo>
                    <a:pt x="290" y="228"/>
                  </a:lnTo>
                  <a:lnTo>
                    <a:pt x="288" y="233"/>
                  </a:lnTo>
                  <a:lnTo>
                    <a:pt x="288" y="236"/>
                  </a:lnTo>
                  <a:lnTo>
                    <a:pt x="288" y="237"/>
                  </a:lnTo>
                  <a:lnTo>
                    <a:pt x="290" y="240"/>
                  </a:lnTo>
                  <a:lnTo>
                    <a:pt x="293" y="240"/>
                  </a:lnTo>
                  <a:lnTo>
                    <a:pt x="296" y="237"/>
                  </a:lnTo>
                  <a:lnTo>
                    <a:pt x="298" y="237"/>
                  </a:lnTo>
                  <a:lnTo>
                    <a:pt x="300" y="236"/>
                  </a:lnTo>
                  <a:lnTo>
                    <a:pt x="305" y="236"/>
                  </a:lnTo>
                  <a:lnTo>
                    <a:pt x="308" y="236"/>
                  </a:lnTo>
                  <a:lnTo>
                    <a:pt x="309" y="233"/>
                  </a:lnTo>
                  <a:lnTo>
                    <a:pt x="312" y="236"/>
                  </a:lnTo>
                  <a:lnTo>
                    <a:pt x="312" y="237"/>
                  </a:lnTo>
                  <a:lnTo>
                    <a:pt x="312" y="240"/>
                  </a:lnTo>
                  <a:lnTo>
                    <a:pt x="315" y="240"/>
                  </a:lnTo>
                  <a:lnTo>
                    <a:pt x="315" y="242"/>
                  </a:lnTo>
                  <a:lnTo>
                    <a:pt x="317" y="242"/>
                  </a:lnTo>
                  <a:lnTo>
                    <a:pt x="320" y="242"/>
                  </a:lnTo>
                  <a:lnTo>
                    <a:pt x="322" y="242"/>
                  </a:lnTo>
                  <a:lnTo>
                    <a:pt x="322" y="244"/>
                  </a:lnTo>
                  <a:lnTo>
                    <a:pt x="322" y="246"/>
                  </a:lnTo>
                  <a:lnTo>
                    <a:pt x="325" y="246"/>
                  </a:lnTo>
                  <a:lnTo>
                    <a:pt x="327" y="244"/>
                  </a:lnTo>
                  <a:lnTo>
                    <a:pt x="329" y="244"/>
                  </a:lnTo>
                  <a:lnTo>
                    <a:pt x="332" y="250"/>
                  </a:lnTo>
                  <a:lnTo>
                    <a:pt x="338" y="252"/>
                  </a:lnTo>
                  <a:lnTo>
                    <a:pt x="339" y="252"/>
                  </a:lnTo>
                  <a:lnTo>
                    <a:pt x="342" y="252"/>
                  </a:lnTo>
                  <a:lnTo>
                    <a:pt x="346" y="252"/>
                  </a:lnTo>
                  <a:lnTo>
                    <a:pt x="349" y="250"/>
                  </a:lnTo>
                  <a:lnTo>
                    <a:pt x="351" y="250"/>
                  </a:lnTo>
                  <a:lnTo>
                    <a:pt x="354" y="246"/>
                  </a:lnTo>
                  <a:lnTo>
                    <a:pt x="356" y="244"/>
                  </a:lnTo>
                  <a:lnTo>
                    <a:pt x="359" y="242"/>
                  </a:lnTo>
                  <a:lnTo>
                    <a:pt x="359" y="240"/>
                  </a:lnTo>
                  <a:lnTo>
                    <a:pt x="362" y="240"/>
                  </a:lnTo>
                  <a:lnTo>
                    <a:pt x="363" y="240"/>
                  </a:lnTo>
                  <a:lnTo>
                    <a:pt x="366" y="240"/>
                  </a:lnTo>
                  <a:lnTo>
                    <a:pt x="368" y="240"/>
                  </a:lnTo>
                  <a:lnTo>
                    <a:pt x="371" y="240"/>
                  </a:lnTo>
                  <a:lnTo>
                    <a:pt x="374" y="242"/>
                  </a:lnTo>
                  <a:lnTo>
                    <a:pt x="377" y="242"/>
                  </a:lnTo>
                  <a:lnTo>
                    <a:pt x="379" y="244"/>
                  </a:lnTo>
                  <a:lnTo>
                    <a:pt x="381" y="246"/>
                  </a:lnTo>
                  <a:lnTo>
                    <a:pt x="379" y="250"/>
                  </a:lnTo>
                  <a:lnTo>
                    <a:pt x="381" y="252"/>
                  </a:lnTo>
                  <a:lnTo>
                    <a:pt x="381" y="253"/>
                  </a:lnTo>
                  <a:lnTo>
                    <a:pt x="383" y="257"/>
                  </a:lnTo>
                  <a:lnTo>
                    <a:pt x="386" y="261"/>
                  </a:lnTo>
                  <a:lnTo>
                    <a:pt x="388" y="265"/>
                  </a:lnTo>
                  <a:lnTo>
                    <a:pt x="388" y="268"/>
                  </a:lnTo>
                  <a:lnTo>
                    <a:pt x="390" y="270"/>
                  </a:lnTo>
                  <a:lnTo>
                    <a:pt x="390" y="272"/>
                  </a:lnTo>
                  <a:lnTo>
                    <a:pt x="390" y="274"/>
                  </a:lnTo>
                  <a:lnTo>
                    <a:pt x="388" y="274"/>
                  </a:lnTo>
                  <a:lnTo>
                    <a:pt x="388" y="277"/>
                  </a:lnTo>
                  <a:lnTo>
                    <a:pt x="388" y="280"/>
                  </a:lnTo>
                  <a:lnTo>
                    <a:pt x="386" y="281"/>
                  </a:lnTo>
                  <a:lnTo>
                    <a:pt x="383" y="284"/>
                  </a:lnTo>
                  <a:lnTo>
                    <a:pt x="383" y="286"/>
                  </a:lnTo>
                  <a:lnTo>
                    <a:pt x="381" y="289"/>
                  </a:lnTo>
                  <a:lnTo>
                    <a:pt x="381" y="290"/>
                  </a:lnTo>
                  <a:lnTo>
                    <a:pt x="381" y="293"/>
                  </a:lnTo>
                  <a:lnTo>
                    <a:pt x="383" y="294"/>
                  </a:lnTo>
                  <a:lnTo>
                    <a:pt x="383" y="300"/>
                  </a:lnTo>
                  <a:lnTo>
                    <a:pt x="381" y="300"/>
                  </a:lnTo>
                  <a:lnTo>
                    <a:pt x="379" y="302"/>
                  </a:lnTo>
                  <a:lnTo>
                    <a:pt x="379" y="303"/>
                  </a:lnTo>
                  <a:lnTo>
                    <a:pt x="379" y="306"/>
                  </a:lnTo>
                  <a:lnTo>
                    <a:pt x="381" y="314"/>
                  </a:lnTo>
                  <a:lnTo>
                    <a:pt x="383" y="318"/>
                  </a:lnTo>
                  <a:lnTo>
                    <a:pt x="383" y="323"/>
                  </a:lnTo>
                  <a:lnTo>
                    <a:pt x="381" y="326"/>
                  </a:lnTo>
                  <a:lnTo>
                    <a:pt x="379" y="329"/>
                  </a:lnTo>
                  <a:lnTo>
                    <a:pt x="377" y="339"/>
                  </a:lnTo>
                  <a:lnTo>
                    <a:pt x="377" y="343"/>
                  </a:lnTo>
                  <a:lnTo>
                    <a:pt x="374" y="342"/>
                  </a:lnTo>
                  <a:lnTo>
                    <a:pt x="374" y="343"/>
                  </a:lnTo>
                  <a:lnTo>
                    <a:pt x="374" y="346"/>
                  </a:lnTo>
                  <a:lnTo>
                    <a:pt x="371" y="348"/>
                  </a:lnTo>
                  <a:lnTo>
                    <a:pt x="371" y="351"/>
                  </a:lnTo>
                  <a:lnTo>
                    <a:pt x="368" y="355"/>
                  </a:lnTo>
                  <a:lnTo>
                    <a:pt x="366" y="359"/>
                  </a:lnTo>
                  <a:lnTo>
                    <a:pt x="366" y="362"/>
                  </a:lnTo>
                  <a:lnTo>
                    <a:pt x="359" y="369"/>
                  </a:lnTo>
                  <a:lnTo>
                    <a:pt x="354" y="371"/>
                  </a:lnTo>
                  <a:lnTo>
                    <a:pt x="349" y="375"/>
                  </a:lnTo>
                  <a:lnTo>
                    <a:pt x="344" y="378"/>
                  </a:lnTo>
                  <a:lnTo>
                    <a:pt x="339" y="382"/>
                  </a:lnTo>
                  <a:lnTo>
                    <a:pt x="335" y="388"/>
                  </a:lnTo>
                  <a:lnTo>
                    <a:pt x="332" y="391"/>
                  </a:lnTo>
                  <a:lnTo>
                    <a:pt x="327" y="391"/>
                  </a:lnTo>
                  <a:lnTo>
                    <a:pt x="327" y="396"/>
                  </a:lnTo>
                  <a:lnTo>
                    <a:pt x="327" y="399"/>
                  </a:lnTo>
                  <a:lnTo>
                    <a:pt x="327" y="402"/>
                  </a:lnTo>
                  <a:lnTo>
                    <a:pt x="322" y="405"/>
                  </a:lnTo>
                  <a:lnTo>
                    <a:pt x="320" y="408"/>
                  </a:lnTo>
                  <a:lnTo>
                    <a:pt x="315" y="412"/>
                  </a:lnTo>
                  <a:lnTo>
                    <a:pt x="315" y="414"/>
                  </a:lnTo>
                  <a:lnTo>
                    <a:pt x="315" y="418"/>
                  </a:lnTo>
                  <a:lnTo>
                    <a:pt x="315" y="420"/>
                  </a:lnTo>
                  <a:lnTo>
                    <a:pt x="317" y="421"/>
                  </a:lnTo>
                  <a:lnTo>
                    <a:pt x="317" y="424"/>
                  </a:lnTo>
                  <a:lnTo>
                    <a:pt x="320" y="426"/>
                  </a:lnTo>
                  <a:lnTo>
                    <a:pt x="320" y="429"/>
                  </a:lnTo>
                  <a:lnTo>
                    <a:pt x="320" y="431"/>
                  </a:lnTo>
                  <a:lnTo>
                    <a:pt x="317" y="433"/>
                  </a:lnTo>
                  <a:lnTo>
                    <a:pt x="315" y="435"/>
                  </a:lnTo>
                  <a:lnTo>
                    <a:pt x="312" y="437"/>
                  </a:lnTo>
                  <a:lnTo>
                    <a:pt x="309" y="441"/>
                  </a:lnTo>
                  <a:lnTo>
                    <a:pt x="308" y="442"/>
                  </a:lnTo>
                  <a:lnTo>
                    <a:pt x="305" y="445"/>
                  </a:lnTo>
                  <a:lnTo>
                    <a:pt x="303" y="447"/>
                  </a:lnTo>
                  <a:lnTo>
                    <a:pt x="300" y="449"/>
                  </a:lnTo>
                  <a:lnTo>
                    <a:pt x="298" y="453"/>
                  </a:lnTo>
                  <a:lnTo>
                    <a:pt x="296" y="454"/>
                  </a:lnTo>
                  <a:lnTo>
                    <a:pt x="293" y="457"/>
                  </a:lnTo>
                  <a:lnTo>
                    <a:pt x="290" y="458"/>
                  </a:lnTo>
                  <a:lnTo>
                    <a:pt x="285" y="461"/>
                  </a:lnTo>
                  <a:lnTo>
                    <a:pt x="282" y="463"/>
                  </a:lnTo>
                  <a:lnTo>
                    <a:pt x="281" y="466"/>
                  </a:lnTo>
                  <a:lnTo>
                    <a:pt x="279" y="466"/>
                  </a:lnTo>
                  <a:lnTo>
                    <a:pt x="276" y="466"/>
                  </a:lnTo>
                  <a:lnTo>
                    <a:pt x="273" y="466"/>
                  </a:lnTo>
                  <a:lnTo>
                    <a:pt x="270" y="466"/>
                  </a:lnTo>
                  <a:lnTo>
                    <a:pt x="266" y="467"/>
                  </a:lnTo>
                  <a:lnTo>
                    <a:pt x="263" y="467"/>
                  </a:lnTo>
                  <a:lnTo>
                    <a:pt x="262" y="467"/>
                  </a:lnTo>
                  <a:lnTo>
                    <a:pt x="258" y="467"/>
                  </a:lnTo>
                  <a:lnTo>
                    <a:pt x="256" y="466"/>
                  </a:lnTo>
                  <a:lnTo>
                    <a:pt x="254" y="466"/>
                  </a:lnTo>
                  <a:lnTo>
                    <a:pt x="251" y="466"/>
                  </a:lnTo>
                  <a:lnTo>
                    <a:pt x="249" y="466"/>
                  </a:lnTo>
                  <a:lnTo>
                    <a:pt x="246" y="463"/>
                  </a:lnTo>
                  <a:lnTo>
                    <a:pt x="244" y="463"/>
                  </a:lnTo>
                  <a:lnTo>
                    <a:pt x="244" y="461"/>
                  </a:lnTo>
                  <a:lnTo>
                    <a:pt x="244" y="458"/>
                  </a:lnTo>
                  <a:lnTo>
                    <a:pt x="244" y="457"/>
                  </a:lnTo>
                  <a:lnTo>
                    <a:pt x="246" y="457"/>
                  </a:lnTo>
                  <a:lnTo>
                    <a:pt x="249" y="454"/>
                  </a:lnTo>
                  <a:lnTo>
                    <a:pt x="251" y="453"/>
                  </a:lnTo>
                  <a:lnTo>
                    <a:pt x="254" y="453"/>
                  </a:lnTo>
                  <a:lnTo>
                    <a:pt x="254" y="449"/>
                  </a:lnTo>
                  <a:lnTo>
                    <a:pt x="256" y="447"/>
                  </a:lnTo>
                  <a:lnTo>
                    <a:pt x="258" y="447"/>
                  </a:lnTo>
                  <a:lnTo>
                    <a:pt x="258" y="445"/>
                  </a:lnTo>
                  <a:lnTo>
                    <a:pt x="256" y="441"/>
                  </a:lnTo>
                  <a:lnTo>
                    <a:pt x="256" y="437"/>
                  </a:lnTo>
                  <a:lnTo>
                    <a:pt x="254" y="433"/>
                  </a:lnTo>
                  <a:lnTo>
                    <a:pt x="254" y="431"/>
                  </a:lnTo>
                  <a:lnTo>
                    <a:pt x="249" y="429"/>
                  </a:lnTo>
                  <a:lnTo>
                    <a:pt x="246" y="429"/>
                  </a:lnTo>
                  <a:lnTo>
                    <a:pt x="244" y="431"/>
                  </a:lnTo>
                  <a:lnTo>
                    <a:pt x="239" y="431"/>
                  </a:lnTo>
                  <a:lnTo>
                    <a:pt x="236" y="431"/>
                  </a:lnTo>
                  <a:lnTo>
                    <a:pt x="233" y="433"/>
                  </a:lnTo>
                  <a:lnTo>
                    <a:pt x="228" y="433"/>
                  </a:lnTo>
                  <a:lnTo>
                    <a:pt x="227" y="435"/>
                  </a:lnTo>
                  <a:lnTo>
                    <a:pt x="222" y="435"/>
                  </a:lnTo>
                  <a:lnTo>
                    <a:pt x="222" y="437"/>
                  </a:lnTo>
                  <a:lnTo>
                    <a:pt x="219" y="437"/>
                  </a:lnTo>
                  <a:lnTo>
                    <a:pt x="219" y="441"/>
                  </a:lnTo>
                  <a:lnTo>
                    <a:pt x="219" y="442"/>
                  </a:lnTo>
                  <a:lnTo>
                    <a:pt x="217" y="442"/>
                  </a:lnTo>
                  <a:lnTo>
                    <a:pt x="215" y="442"/>
                  </a:lnTo>
                  <a:lnTo>
                    <a:pt x="212" y="441"/>
                  </a:lnTo>
                  <a:lnTo>
                    <a:pt x="212" y="437"/>
                  </a:lnTo>
                  <a:lnTo>
                    <a:pt x="209" y="435"/>
                  </a:lnTo>
                  <a:lnTo>
                    <a:pt x="204" y="435"/>
                  </a:lnTo>
                  <a:lnTo>
                    <a:pt x="202" y="437"/>
                  </a:lnTo>
                  <a:lnTo>
                    <a:pt x="200" y="437"/>
                  </a:lnTo>
                  <a:lnTo>
                    <a:pt x="200" y="441"/>
                  </a:lnTo>
                  <a:lnTo>
                    <a:pt x="200" y="442"/>
                  </a:lnTo>
                  <a:lnTo>
                    <a:pt x="200" y="445"/>
                  </a:lnTo>
                  <a:lnTo>
                    <a:pt x="198" y="447"/>
                  </a:lnTo>
                  <a:lnTo>
                    <a:pt x="195" y="445"/>
                  </a:lnTo>
                  <a:lnTo>
                    <a:pt x="195" y="442"/>
                  </a:lnTo>
                  <a:lnTo>
                    <a:pt x="192" y="442"/>
                  </a:lnTo>
                  <a:lnTo>
                    <a:pt x="190" y="441"/>
                  </a:lnTo>
                  <a:lnTo>
                    <a:pt x="185" y="437"/>
                  </a:lnTo>
                  <a:lnTo>
                    <a:pt x="183" y="437"/>
                  </a:lnTo>
                  <a:lnTo>
                    <a:pt x="181" y="437"/>
                  </a:lnTo>
                  <a:lnTo>
                    <a:pt x="178" y="437"/>
                  </a:lnTo>
                  <a:lnTo>
                    <a:pt x="175" y="437"/>
                  </a:lnTo>
                  <a:lnTo>
                    <a:pt x="171" y="437"/>
                  </a:lnTo>
                  <a:lnTo>
                    <a:pt x="168" y="441"/>
                  </a:lnTo>
                  <a:lnTo>
                    <a:pt x="168" y="445"/>
                  </a:lnTo>
                  <a:lnTo>
                    <a:pt x="168" y="447"/>
                  </a:lnTo>
                  <a:lnTo>
                    <a:pt x="162" y="447"/>
                  </a:lnTo>
                  <a:lnTo>
                    <a:pt x="159" y="449"/>
                  </a:lnTo>
                  <a:lnTo>
                    <a:pt x="155" y="453"/>
                  </a:lnTo>
                  <a:lnTo>
                    <a:pt x="152" y="454"/>
                  </a:lnTo>
                  <a:lnTo>
                    <a:pt x="150" y="458"/>
                  </a:lnTo>
                  <a:lnTo>
                    <a:pt x="148" y="461"/>
                  </a:lnTo>
                  <a:lnTo>
                    <a:pt x="141" y="461"/>
                  </a:lnTo>
                  <a:lnTo>
                    <a:pt x="135" y="463"/>
                  </a:lnTo>
                  <a:lnTo>
                    <a:pt x="133" y="466"/>
                  </a:lnTo>
                  <a:lnTo>
                    <a:pt x="133" y="467"/>
                  </a:lnTo>
                  <a:lnTo>
                    <a:pt x="132" y="470"/>
                  </a:lnTo>
                  <a:lnTo>
                    <a:pt x="128" y="473"/>
                  </a:lnTo>
                  <a:lnTo>
                    <a:pt x="124" y="474"/>
                  </a:lnTo>
                  <a:lnTo>
                    <a:pt x="121" y="477"/>
                  </a:lnTo>
                  <a:lnTo>
                    <a:pt x="119" y="479"/>
                  </a:lnTo>
                  <a:lnTo>
                    <a:pt x="119" y="482"/>
                  </a:lnTo>
                  <a:lnTo>
                    <a:pt x="119" y="484"/>
                  </a:lnTo>
                  <a:lnTo>
                    <a:pt x="121" y="486"/>
                  </a:lnTo>
                  <a:lnTo>
                    <a:pt x="121" y="490"/>
                  </a:lnTo>
                  <a:lnTo>
                    <a:pt x="124" y="490"/>
                  </a:lnTo>
                  <a:lnTo>
                    <a:pt x="124" y="491"/>
                  </a:lnTo>
                  <a:lnTo>
                    <a:pt x="124" y="493"/>
                  </a:lnTo>
                  <a:lnTo>
                    <a:pt x="121" y="493"/>
                  </a:lnTo>
                  <a:lnTo>
                    <a:pt x="121" y="496"/>
                  </a:lnTo>
                  <a:lnTo>
                    <a:pt x="119" y="496"/>
                  </a:lnTo>
                  <a:lnTo>
                    <a:pt x="117" y="496"/>
                  </a:lnTo>
                  <a:lnTo>
                    <a:pt x="114" y="496"/>
                  </a:lnTo>
                  <a:lnTo>
                    <a:pt x="108" y="498"/>
                  </a:lnTo>
                  <a:lnTo>
                    <a:pt x="105" y="498"/>
                  </a:lnTo>
                  <a:lnTo>
                    <a:pt x="100" y="501"/>
                  </a:lnTo>
                  <a:lnTo>
                    <a:pt x="97" y="503"/>
                  </a:lnTo>
                  <a:lnTo>
                    <a:pt x="94" y="504"/>
                  </a:lnTo>
                  <a:lnTo>
                    <a:pt x="90" y="506"/>
                  </a:lnTo>
                  <a:lnTo>
                    <a:pt x="85" y="509"/>
                  </a:lnTo>
                  <a:lnTo>
                    <a:pt x="82" y="509"/>
                  </a:lnTo>
                  <a:lnTo>
                    <a:pt x="82" y="511"/>
                  </a:lnTo>
                  <a:lnTo>
                    <a:pt x="82" y="514"/>
                  </a:lnTo>
                  <a:lnTo>
                    <a:pt x="79" y="514"/>
                  </a:lnTo>
                  <a:lnTo>
                    <a:pt x="78" y="516"/>
                  </a:lnTo>
                  <a:lnTo>
                    <a:pt x="78" y="519"/>
                  </a:lnTo>
                  <a:lnTo>
                    <a:pt x="74" y="521"/>
                  </a:lnTo>
                  <a:lnTo>
                    <a:pt x="73" y="519"/>
                  </a:lnTo>
                  <a:lnTo>
                    <a:pt x="70" y="516"/>
                  </a:lnTo>
                  <a:lnTo>
                    <a:pt x="67" y="516"/>
                  </a:lnTo>
                  <a:lnTo>
                    <a:pt x="66" y="516"/>
                  </a:lnTo>
                  <a:lnTo>
                    <a:pt x="63" y="516"/>
                  </a:lnTo>
                  <a:lnTo>
                    <a:pt x="60" y="519"/>
                  </a:lnTo>
                  <a:lnTo>
                    <a:pt x="58" y="521"/>
                  </a:lnTo>
                  <a:lnTo>
                    <a:pt x="54" y="522"/>
                  </a:lnTo>
                  <a:lnTo>
                    <a:pt x="54" y="524"/>
                  </a:lnTo>
                  <a:lnTo>
                    <a:pt x="52" y="524"/>
                  </a:lnTo>
                  <a:lnTo>
                    <a:pt x="52" y="528"/>
                  </a:lnTo>
                  <a:lnTo>
                    <a:pt x="52" y="530"/>
                  </a:lnTo>
                  <a:lnTo>
                    <a:pt x="51" y="530"/>
                  </a:lnTo>
                  <a:lnTo>
                    <a:pt x="51" y="532"/>
                  </a:lnTo>
                  <a:lnTo>
                    <a:pt x="48" y="532"/>
                  </a:lnTo>
                  <a:lnTo>
                    <a:pt x="44" y="535"/>
                  </a:lnTo>
                  <a:lnTo>
                    <a:pt x="41" y="535"/>
                  </a:lnTo>
                  <a:lnTo>
                    <a:pt x="35" y="535"/>
                  </a:lnTo>
                  <a:lnTo>
                    <a:pt x="33" y="535"/>
                  </a:lnTo>
                  <a:lnTo>
                    <a:pt x="31" y="532"/>
                  </a:lnTo>
                  <a:lnTo>
                    <a:pt x="28" y="532"/>
                  </a:lnTo>
                  <a:lnTo>
                    <a:pt x="25" y="535"/>
                  </a:lnTo>
                  <a:lnTo>
                    <a:pt x="24" y="53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54" name="Freeform 55"/>
            <p:cNvSpPr>
              <a:spLocks/>
            </p:cNvSpPr>
            <p:nvPr/>
          </p:nvSpPr>
          <p:spPr bwMode="auto">
            <a:xfrm>
              <a:off x="1739" y="1999"/>
              <a:ext cx="528" cy="488"/>
            </a:xfrm>
            <a:custGeom>
              <a:avLst/>
              <a:gdLst>
                <a:gd name="T0" fmla="*/ 1 w 886"/>
                <a:gd name="T1" fmla="*/ 1 h 819"/>
                <a:gd name="T2" fmla="*/ 1 w 886"/>
                <a:gd name="T3" fmla="*/ 1 h 819"/>
                <a:gd name="T4" fmla="*/ 1 w 886"/>
                <a:gd name="T5" fmla="*/ 1 h 819"/>
                <a:gd name="T6" fmla="*/ 1 w 886"/>
                <a:gd name="T7" fmla="*/ 1 h 819"/>
                <a:gd name="T8" fmla="*/ 1 w 886"/>
                <a:gd name="T9" fmla="*/ 1 h 819"/>
                <a:gd name="T10" fmla="*/ 1 w 886"/>
                <a:gd name="T11" fmla="*/ 1 h 819"/>
                <a:gd name="T12" fmla="*/ 1 w 886"/>
                <a:gd name="T13" fmla="*/ 1 h 819"/>
                <a:gd name="T14" fmla="*/ 1 w 886"/>
                <a:gd name="T15" fmla="*/ 1 h 819"/>
                <a:gd name="T16" fmla="*/ 1 w 886"/>
                <a:gd name="T17" fmla="*/ 1 h 819"/>
                <a:gd name="T18" fmla="*/ 1 w 886"/>
                <a:gd name="T19" fmla="*/ 1 h 819"/>
                <a:gd name="T20" fmla="*/ 1 w 886"/>
                <a:gd name="T21" fmla="*/ 1 h 819"/>
                <a:gd name="T22" fmla="*/ 1 w 886"/>
                <a:gd name="T23" fmla="*/ 1 h 819"/>
                <a:gd name="T24" fmla="*/ 1 w 886"/>
                <a:gd name="T25" fmla="*/ 1 h 819"/>
                <a:gd name="T26" fmla="*/ 1 w 886"/>
                <a:gd name="T27" fmla="*/ 1 h 819"/>
                <a:gd name="T28" fmla="*/ 1 w 886"/>
                <a:gd name="T29" fmla="*/ 1 h 819"/>
                <a:gd name="T30" fmla="*/ 1 w 886"/>
                <a:gd name="T31" fmla="*/ 1 h 819"/>
                <a:gd name="T32" fmla="*/ 1 w 886"/>
                <a:gd name="T33" fmla="*/ 1 h 819"/>
                <a:gd name="T34" fmla="*/ 1 w 886"/>
                <a:gd name="T35" fmla="*/ 1 h 819"/>
                <a:gd name="T36" fmla="*/ 1 w 886"/>
                <a:gd name="T37" fmla="*/ 1 h 819"/>
                <a:gd name="T38" fmla="*/ 1 w 886"/>
                <a:gd name="T39" fmla="*/ 1 h 819"/>
                <a:gd name="T40" fmla="*/ 1 w 886"/>
                <a:gd name="T41" fmla="*/ 1 h 819"/>
                <a:gd name="T42" fmla="*/ 1 w 886"/>
                <a:gd name="T43" fmla="*/ 1 h 819"/>
                <a:gd name="T44" fmla="*/ 1 w 886"/>
                <a:gd name="T45" fmla="*/ 1 h 819"/>
                <a:gd name="T46" fmla="*/ 1 w 886"/>
                <a:gd name="T47" fmla="*/ 1 h 819"/>
                <a:gd name="T48" fmla="*/ 1 w 886"/>
                <a:gd name="T49" fmla="*/ 1 h 819"/>
                <a:gd name="T50" fmla="*/ 1 w 886"/>
                <a:gd name="T51" fmla="*/ 1 h 819"/>
                <a:gd name="T52" fmla="*/ 1 w 886"/>
                <a:gd name="T53" fmla="*/ 1 h 819"/>
                <a:gd name="T54" fmla="*/ 0 w 886"/>
                <a:gd name="T55" fmla="*/ 1 h 819"/>
                <a:gd name="T56" fmla="*/ 1 w 886"/>
                <a:gd name="T57" fmla="*/ 1 h 819"/>
                <a:gd name="T58" fmla="*/ 1 w 886"/>
                <a:gd name="T59" fmla="*/ 1 h 819"/>
                <a:gd name="T60" fmla="*/ 1 w 886"/>
                <a:gd name="T61" fmla="*/ 1 h 819"/>
                <a:gd name="T62" fmla="*/ 1 w 886"/>
                <a:gd name="T63" fmla="*/ 1 h 819"/>
                <a:gd name="T64" fmla="*/ 1 w 886"/>
                <a:gd name="T65" fmla="*/ 1 h 819"/>
                <a:gd name="T66" fmla="*/ 1 w 886"/>
                <a:gd name="T67" fmla="*/ 1 h 819"/>
                <a:gd name="T68" fmla="*/ 1 w 886"/>
                <a:gd name="T69" fmla="*/ 1 h 819"/>
                <a:gd name="T70" fmla="*/ 1 w 886"/>
                <a:gd name="T71" fmla="*/ 1 h 819"/>
                <a:gd name="T72" fmla="*/ 1 w 886"/>
                <a:gd name="T73" fmla="*/ 1 h 819"/>
                <a:gd name="T74" fmla="*/ 1 w 886"/>
                <a:gd name="T75" fmla="*/ 1 h 819"/>
                <a:gd name="T76" fmla="*/ 1 w 886"/>
                <a:gd name="T77" fmla="*/ 1 h 819"/>
                <a:gd name="T78" fmla="*/ 1 w 886"/>
                <a:gd name="T79" fmla="*/ 1 h 819"/>
                <a:gd name="T80" fmla="*/ 1 w 886"/>
                <a:gd name="T81" fmla="*/ 1 h 819"/>
                <a:gd name="T82" fmla="*/ 1 w 886"/>
                <a:gd name="T83" fmla="*/ 1 h 819"/>
                <a:gd name="T84" fmla="*/ 1 w 886"/>
                <a:gd name="T85" fmla="*/ 1 h 819"/>
                <a:gd name="T86" fmla="*/ 1 w 886"/>
                <a:gd name="T87" fmla="*/ 1 h 819"/>
                <a:gd name="T88" fmla="*/ 1 w 886"/>
                <a:gd name="T89" fmla="*/ 1 h 819"/>
                <a:gd name="T90" fmla="*/ 1 w 886"/>
                <a:gd name="T91" fmla="*/ 1 h 819"/>
                <a:gd name="T92" fmla="*/ 1 w 886"/>
                <a:gd name="T93" fmla="*/ 1 h 819"/>
                <a:gd name="T94" fmla="*/ 1 w 886"/>
                <a:gd name="T95" fmla="*/ 1 h 819"/>
                <a:gd name="T96" fmla="*/ 1 w 886"/>
                <a:gd name="T97" fmla="*/ 1 h 819"/>
                <a:gd name="T98" fmla="*/ 1 w 886"/>
                <a:gd name="T99" fmla="*/ 1 h 819"/>
                <a:gd name="T100" fmla="*/ 1 w 886"/>
                <a:gd name="T101" fmla="*/ 1 h 819"/>
                <a:gd name="T102" fmla="*/ 1 w 886"/>
                <a:gd name="T103" fmla="*/ 1 h 819"/>
                <a:gd name="T104" fmla="*/ 1 w 886"/>
                <a:gd name="T105" fmla="*/ 1 h 819"/>
                <a:gd name="T106" fmla="*/ 1 w 886"/>
                <a:gd name="T107" fmla="*/ 1 h 819"/>
                <a:gd name="T108" fmla="*/ 1 w 886"/>
                <a:gd name="T109" fmla="*/ 1 h 819"/>
                <a:gd name="T110" fmla="*/ 1 w 886"/>
                <a:gd name="T111" fmla="*/ 1 h 819"/>
                <a:gd name="T112" fmla="*/ 1 w 886"/>
                <a:gd name="T113" fmla="*/ 1 h 819"/>
                <a:gd name="T114" fmla="*/ 1 w 886"/>
                <a:gd name="T115" fmla="*/ 1 h 819"/>
                <a:gd name="T116" fmla="*/ 1 w 886"/>
                <a:gd name="T117" fmla="*/ 1 h 819"/>
                <a:gd name="T118" fmla="*/ 1 w 886"/>
                <a:gd name="T119" fmla="*/ 1 h 8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6"/>
                <a:gd name="T181" fmla="*/ 0 h 819"/>
                <a:gd name="T182" fmla="*/ 886 w 886"/>
                <a:gd name="T183" fmla="*/ 819 h 8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6" h="819">
                  <a:moveTo>
                    <a:pt x="823" y="526"/>
                  </a:moveTo>
                  <a:lnTo>
                    <a:pt x="823" y="524"/>
                  </a:lnTo>
                  <a:lnTo>
                    <a:pt x="817" y="516"/>
                  </a:lnTo>
                  <a:lnTo>
                    <a:pt x="817" y="509"/>
                  </a:lnTo>
                  <a:lnTo>
                    <a:pt x="813" y="506"/>
                  </a:lnTo>
                  <a:lnTo>
                    <a:pt x="810" y="504"/>
                  </a:lnTo>
                  <a:lnTo>
                    <a:pt x="809" y="500"/>
                  </a:lnTo>
                  <a:lnTo>
                    <a:pt x="807" y="496"/>
                  </a:lnTo>
                  <a:lnTo>
                    <a:pt x="805" y="492"/>
                  </a:lnTo>
                  <a:lnTo>
                    <a:pt x="804" y="489"/>
                  </a:lnTo>
                  <a:lnTo>
                    <a:pt x="801" y="485"/>
                  </a:lnTo>
                  <a:lnTo>
                    <a:pt x="798" y="482"/>
                  </a:lnTo>
                  <a:lnTo>
                    <a:pt x="798" y="479"/>
                  </a:lnTo>
                  <a:lnTo>
                    <a:pt x="798" y="476"/>
                  </a:lnTo>
                  <a:lnTo>
                    <a:pt x="798" y="470"/>
                  </a:lnTo>
                  <a:lnTo>
                    <a:pt x="798" y="467"/>
                  </a:lnTo>
                  <a:lnTo>
                    <a:pt x="798" y="465"/>
                  </a:lnTo>
                  <a:lnTo>
                    <a:pt x="798" y="463"/>
                  </a:lnTo>
                  <a:lnTo>
                    <a:pt x="798" y="460"/>
                  </a:lnTo>
                  <a:lnTo>
                    <a:pt x="799" y="457"/>
                  </a:lnTo>
                  <a:lnTo>
                    <a:pt x="800" y="456"/>
                  </a:lnTo>
                  <a:lnTo>
                    <a:pt x="800" y="453"/>
                  </a:lnTo>
                  <a:lnTo>
                    <a:pt x="801" y="451"/>
                  </a:lnTo>
                  <a:lnTo>
                    <a:pt x="801" y="448"/>
                  </a:lnTo>
                  <a:lnTo>
                    <a:pt x="801" y="446"/>
                  </a:lnTo>
                  <a:lnTo>
                    <a:pt x="800" y="442"/>
                  </a:lnTo>
                  <a:lnTo>
                    <a:pt x="798" y="441"/>
                  </a:lnTo>
                  <a:lnTo>
                    <a:pt x="798" y="437"/>
                  </a:lnTo>
                  <a:lnTo>
                    <a:pt x="797" y="434"/>
                  </a:lnTo>
                  <a:lnTo>
                    <a:pt x="796" y="432"/>
                  </a:lnTo>
                  <a:lnTo>
                    <a:pt x="794" y="429"/>
                  </a:lnTo>
                  <a:lnTo>
                    <a:pt x="794" y="427"/>
                  </a:lnTo>
                  <a:lnTo>
                    <a:pt x="791" y="423"/>
                  </a:lnTo>
                  <a:lnTo>
                    <a:pt x="786" y="421"/>
                  </a:lnTo>
                  <a:lnTo>
                    <a:pt x="783" y="418"/>
                  </a:lnTo>
                  <a:lnTo>
                    <a:pt x="781" y="413"/>
                  </a:lnTo>
                  <a:lnTo>
                    <a:pt x="778" y="410"/>
                  </a:lnTo>
                  <a:lnTo>
                    <a:pt x="777" y="407"/>
                  </a:lnTo>
                  <a:lnTo>
                    <a:pt x="775" y="401"/>
                  </a:lnTo>
                  <a:lnTo>
                    <a:pt x="773" y="398"/>
                  </a:lnTo>
                  <a:lnTo>
                    <a:pt x="775" y="393"/>
                  </a:lnTo>
                  <a:lnTo>
                    <a:pt x="777" y="385"/>
                  </a:lnTo>
                  <a:lnTo>
                    <a:pt x="779" y="377"/>
                  </a:lnTo>
                  <a:lnTo>
                    <a:pt x="782" y="368"/>
                  </a:lnTo>
                  <a:lnTo>
                    <a:pt x="783" y="358"/>
                  </a:lnTo>
                  <a:lnTo>
                    <a:pt x="785" y="349"/>
                  </a:lnTo>
                  <a:lnTo>
                    <a:pt x="785" y="343"/>
                  </a:lnTo>
                  <a:lnTo>
                    <a:pt x="783" y="339"/>
                  </a:lnTo>
                  <a:lnTo>
                    <a:pt x="783" y="335"/>
                  </a:lnTo>
                  <a:lnTo>
                    <a:pt x="783" y="332"/>
                  </a:lnTo>
                  <a:lnTo>
                    <a:pt x="783" y="327"/>
                  </a:lnTo>
                  <a:lnTo>
                    <a:pt x="783" y="323"/>
                  </a:lnTo>
                  <a:lnTo>
                    <a:pt x="785" y="319"/>
                  </a:lnTo>
                  <a:lnTo>
                    <a:pt x="786" y="315"/>
                  </a:lnTo>
                  <a:lnTo>
                    <a:pt x="786" y="311"/>
                  </a:lnTo>
                  <a:lnTo>
                    <a:pt x="788" y="308"/>
                  </a:lnTo>
                  <a:lnTo>
                    <a:pt x="790" y="308"/>
                  </a:lnTo>
                  <a:lnTo>
                    <a:pt x="790" y="304"/>
                  </a:lnTo>
                  <a:lnTo>
                    <a:pt x="791" y="302"/>
                  </a:lnTo>
                  <a:lnTo>
                    <a:pt x="792" y="299"/>
                  </a:lnTo>
                  <a:lnTo>
                    <a:pt x="792" y="298"/>
                  </a:lnTo>
                  <a:lnTo>
                    <a:pt x="792" y="294"/>
                  </a:lnTo>
                  <a:lnTo>
                    <a:pt x="792" y="291"/>
                  </a:lnTo>
                  <a:lnTo>
                    <a:pt x="792" y="289"/>
                  </a:lnTo>
                  <a:lnTo>
                    <a:pt x="790" y="288"/>
                  </a:lnTo>
                  <a:lnTo>
                    <a:pt x="790" y="284"/>
                  </a:lnTo>
                  <a:lnTo>
                    <a:pt x="790" y="282"/>
                  </a:lnTo>
                  <a:lnTo>
                    <a:pt x="789" y="279"/>
                  </a:lnTo>
                  <a:lnTo>
                    <a:pt x="788" y="277"/>
                  </a:lnTo>
                  <a:lnTo>
                    <a:pt x="786" y="275"/>
                  </a:lnTo>
                  <a:lnTo>
                    <a:pt x="785" y="273"/>
                  </a:lnTo>
                  <a:lnTo>
                    <a:pt x="783" y="271"/>
                  </a:lnTo>
                  <a:lnTo>
                    <a:pt x="783" y="270"/>
                  </a:lnTo>
                  <a:lnTo>
                    <a:pt x="785" y="266"/>
                  </a:lnTo>
                  <a:lnTo>
                    <a:pt x="788" y="264"/>
                  </a:lnTo>
                  <a:lnTo>
                    <a:pt x="788" y="260"/>
                  </a:lnTo>
                  <a:lnTo>
                    <a:pt x="786" y="255"/>
                  </a:lnTo>
                  <a:lnTo>
                    <a:pt x="786" y="252"/>
                  </a:lnTo>
                  <a:lnTo>
                    <a:pt x="785" y="248"/>
                  </a:lnTo>
                  <a:lnTo>
                    <a:pt x="783" y="248"/>
                  </a:lnTo>
                  <a:lnTo>
                    <a:pt x="781" y="243"/>
                  </a:lnTo>
                  <a:lnTo>
                    <a:pt x="781" y="240"/>
                  </a:lnTo>
                  <a:lnTo>
                    <a:pt x="782" y="237"/>
                  </a:lnTo>
                  <a:lnTo>
                    <a:pt x="783" y="234"/>
                  </a:lnTo>
                  <a:lnTo>
                    <a:pt x="786" y="230"/>
                  </a:lnTo>
                  <a:lnTo>
                    <a:pt x="788" y="227"/>
                  </a:lnTo>
                  <a:lnTo>
                    <a:pt x="790" y="224"/>
                  </a:lnTo>
                  <a:lnTo>
                    <a:pt x="790" y="220"/>
                  </a:lnTo>
                  <a:lnTo>
                    <a:pt x="793" y="219"/>
                  </a:lnTo>
                  <a:lnTo>
                    <a:pt x="796" y="217"/>
                  </a:lnTo>
                  <a:lnTo>
                    <a:pt x="799" y="215"/>
                  </a:lnTo>
                  <a:lnTo>
                    <a:pt x="802" y="213"/>
                  </a:lnTo>
                  <a:lnTo>
                    <a:pt x="805" y="211"/>
                  </a:lnTo>
                  <a:lnTo>
                    <a:pt x="809" y="208"/>
                  </a:lnTo>
                  <a:lnTo>
                    <a:pt x="810" y="206"/>
                  </a:lnTo>
                  <a:lnTo>
                    <a:pt x="815" y="204"/>
                  </a:lnTo>
                  <a:lnTo>
                    <a:pt x="817" y="204"/>
                  </a:lnTo>
                  <a:lnTo>
                    <a:pt x="821" y="201"/>
                  </a:lnTo>
                  <a:lnTo>
                    <a:pt x="825" y="200"/>
                  </a:lnTo>
                  <a:lnTo>
                    <a:pt x="829" y="198"/>
                  </a:lnTo>
                  <a:lnTo>
                    <a:pt x="832" y="194"/>
                  </a:lnTo>
                  <a:lnTo>
                    <a:pt x="836" y="192"/>
                  </a:lnTo>
                  <a:lnTo>
                    <a:pt x="838" y="189"/>
                  </a:lnTo>
                  <a:lnTo>
                    <a:pt x="839" y="184"/>
                  </a:lnTo>
                  <a:lnTo>
                    <a:pt x="840" y="182"/>
                  </a:lnTo>
                  <a:lnTo>
                    <a:pt x="842" y="181"/>
                  </a:lnTo>
                  <a:lnTo>
                    <a:pt x="842" y="179"/>
                  </a:lnTo>
                  <a:lnTo>
                    <a:pt x="842" y="175"/>
                  </a:lnTo>
                  <a:lnTo>
                    <a:pt x="839" y="165"/>
                  </a:lnTo>
                  <a:lnTo>
                    <a:pt x="839" y="155"/>
                  </a:lnTo>
                  <a:lnTo>
                    <a:pt x="839" y="145"/>
                  </a:lnTo>
                  <a:lnTo>
                    <a:pt x="840" y="133"/>
                  </a:lnTo>
                  <a:lnTo>
                    <a:pt x="842" y="122"/>
                  </a:lnTo>
                  <a:lnTo>
                    <a:pt x="847" y="113"/>
                  </a:lnTo>
                  <a:lnTo>
                    <a:pt x="853" y="105"/>
                  </a:lnTo>
                  <a:lnTo>
                    <a:pt x="860" y="97"/>
                  </a:lnTo>
                  <a:lnTo>
                    <a:pt x="864" y="95"/>
                  </a:lnTo>
                  <a:lnTo>
                    <a:pt x="867" y="92"/>
                  </a:lnTo>
                  <a:lnTo>
                    <a:pt x="870" y="87"/>
                  </a:lnTo>
                  <a:lnTo>
                    <a:pt x="872" y="84"/>
                  </a:lnTo>
                  <a:lnTo>
                    <a:pt x="875" y="81"/>
                  </a:lnTo>
                  <a:lnTo>
                    <a:pt x="878" y="77"/>
                  </a:lnTo>
                  <a:lnTo>
                    <a:pt x="881" y="73"/>
                  </a:lnTo>
                  <a:lnTo>
                    <a:pt x="885" y="71"/>
                  </a:lnTo>
                  <a:lnTo>
                    <a:pt x="883" y="68"/>
                  </a:lnTo>
                  <a:lnTo>
                    <a:pt x="883" y="66"/>
                  </a:lnTo>
                  <a:lnTo>
                    <a:pt x="881" y="63"/>
                  </a:lnTo>
                  <a:lnTo>
                    <a:pt x="878" y="61"/>
                  </a:lnTo>
                  <a:lnTo>
                    <a:pt x="877" y="59"/>
                  </a:lnTo>
                  <a:lnTo>
                    <a:pt x="875" y="57"/>
                  </a:lnTo>
                  <a:lnTo>
                    <a:pt x="873" y="56"/>
                  </a:lnTo>
                  <a:lnTo>
                    <a:pt x="872" y="53"/>
                  </a:lnTo>
                  <a:lnTo>
                    <a:pt x="867" y="39"/>
                  </a:lnTo>
                  <a:lnTo>
                    <a:pt x="870" y="36"/>
                  </a:lnTo>
                  <a:lnTo>
                    <a:pt x="872" y="33"/>
                  </a:lnTo>
                  <a:lnTo>
                    <a:pt x="874" y="27"/>
                  </a:lnTo>
                  <a:lnTo>
                    <a:pt x="875" y="23"/>
                  </a:lnTo>
                  <a:lnTo>
                    <a:pt x="872" y="23"/>
                  </a:lnTo>
                  <a:lnTo>
                    <a:pt x="870" y="21"/>
                  </a:lnTo>
                  <a:lnTo>
                    <a:pt x="867" y="19"/>
                  </a:lnTo>
                  <a:lnTo>
                    <a:pt x="864" y="17"/>
                  </a:lnTo>
                  <a:lnTo>
                    <a:pt x="861" y="17"/>
                  </a:lnTo>
                  <a:lnTo>
                    <a:pt x="858" y="13"/>
                  </a:lnTo>
                  <a:lnTo>
                    <a:pt x="856" y="12"/>
                  </a:lnTo>
                  <a:lnTo>
                    <a:pt x="853" y="9"/>
                  </a:lnTo>
                  <a:lnTo>
                    <a:pt x="846" y="9"/>
                  </a:lnTo>
                  <a:lnTo>
                    <a:pt x="839" y="9"/>
                  </a:lnTo>
                  <a:lnTo>
                    <a:pt x="831" y="9"/>
                  </a:lnTo>
                  <a:lnTo>
                    <a:pt x="823" y="9"/>
                  </a:lnTo>
                  <a:lnTo>
                    <a:pt x="815" y="7"/>
                  </a:lnTo>
                  <a:lnTo>
                    <a:pt x="809" y="7"/>
                  </a:lnTo>
                  <a:lnTo>
                    <a:pt x="804" y="3"/>
                  </a:lnTo>
                  <a:lnTo>
                    <a:pt x="798" y="0"/>
                  </a:lnTo>
                  <a:lnTo>
                    <a:pt x="794" y="3"/>
                  </a:lnTo>
                  <a:lnTo>
                    <a:pt x="791" y="5"/>
                  </a:lnTo>
                  <a:lnTo>
                    <a:pt x="786" y="7"/>
                  </a:lnTo>
                  <a:lnTo>
                    <a:pt x="783" y="8"/>
                  </a:lnTo>
                  <a:lnTo>
                    <a:pt x="779" y="10"/>
                  </a:lnTo>
                  <a:lnTo>
                    <a:pt x="777" y="12"/>
                  </a:lnTo>
                  <a:lnTo>
                    <a:pt x="772" y="13"/>
                  </a:lnTo>
                  <a:lnTo>
                    <a:pt x="767" y="14"/>
                  </a:lnTo>
                  <a:lnTo>
                    <a:pt x="765" y="20"/>
                  </a:lnTo>
                  <a:lnTo>
                    <a:pt x="762" y="23"/>
                  </a:lnTo>
                  <a:lnTo>
                    <a:pt x="758" y="26"/>
                  </a:lnTo>
                  <a:lnTo>
                    <a:pt x="753" y="31"/>
                  </a:lnTo>
                  <a:lnTo>
                    <a:pt x="750" y="29"/>
                  </a:lnTo>
                  <a:lnTo>
                    <a:pt x="748" y="26"/>
                  </a:lnTo>
                  <a:lnTo>
                    <a:pt x="746" y="26"/>
                  </a:lnTo>
                  <a:lnTo>
                    <a:pt x="744" y="26"/>
                  </a:lnTo>
                  <a:lnTo>
                    <a:pt x="742" y="26"/>
                  </a:lnTo>
                  <a:lnTo>
                    <a:pt x="740" y="26"/>
                  </a:lnTo>
                  <a:lnTo>
                    <a:pt x="738" y="26"/>
                  </a:lnTo>
                  <a:lnTo>
                    <a:pt x="734" y="26"/>
                  </a:lnTo>
                  <a:lnTo>
                    <a:pt x="729" y="23"/>
                  </a:lnTo>
                  <a:lnTo>
                    <a:pt x="724" y="23"/>
                  </a:lnTo>
                  <a:lnTo>
                    <a:pt x="720" y="23"/>
                  </a:lnTo>
                  <a:lnTo>
                    <a:pt x="715" y="23"/>
                  </a:lnTo>
                  <a:lnTo>
                    <a:pt x="710" y="23"/>
                  </a:lnTo>
                  <a:lnTo>
                    <a:pt x="705" y="24"/>
                  </a:lnTo>
                  <a:lnTo>
                    <a:pt x="700" y="26"/>
                  </a:lnTo>
                  <a:lnTo>
                    <a:pt x="694" y="27"/>
                  </a:lnTo>
                  <a:lnTo>
                    <a:pt x="689" y="31"/>
                  </a:lnTo>
                  <a:lnTo>
                    <a:pt x="683" y="33"/>
                  </a:lnTo>
                  <a:lnTo>
                    <a:pt x="677" y="33"/>
                  </a:lnTo>
                  <a:lnTo>
                    <a:pt x="673" y="34"/>
                  </a:lnTo>
                  <a:lnTo>
                    <a:pt x="669" y="34"/>
                  </a:lnTo>
                  <a:lnTo>
                    <a:pt x="663" y="34"/>
                  </a:lnTo>
                  <a:lnTo>
                    <a:pt x="658" y="33"/>
                  </a:lnTo>
                  <a:lnTo>
                    <a:pt x="651" y="33"/>
                  </a:lnTo>
                  <a:lnTo>
                    <a:pt x="646" y="34"/>
                  </a:lnTo>
                  <a:lnTo>
                    <a:pt x="643" y="35"/>
                  </a:lnTo>
                  <a:lnTo>
                    <a:pt x="638" y="36"/>
                  </a:lnTo>
                  <a:lnTo>
                    <a:pt x="634" y="37"/>
                  </a:lnTo>
                  <a:lnTo>
                    <a:pt x="631" y="39"/>
                  </a:lnTo>
                  <a:lnTo>
                    <a:pt x="626" y="41"/>
                  </a:lnTo>
                  <a:lnTo>
                    <a:pt x="622" y="43"/>
                  </a:lnTo>
                  <a:lnTo>
                    <a:pt x="618" y="44"/>
                  </a:lnTo>
                  <a:lnTo>
                    <a:pt x="613" y="42"/>
                  </a:lnTo>
                  <a:lnTo>
                    <a:pt x="606" y="39"/>
                  </a:lnTo>
                  <a:lnTo>
                    <a:pt x="600" y="44"/>
                  </a:lnTo>
                  <a:lnTo>
                    <a:pt x="591" y="44"/>
                  </a:lnTo>
                  <a:lnTo>
                    <a:pt x="584" y="46"/>
                  </a:lnTo>
                  <a:lnTo>
                    <a:pt x="578" y="45"/>
                  </a:lnTo>
                  <a:lnTo>
                    <a:pt x="572" y="44"/>
                  </a:lnTo>
                  <a:lnTo>
                    <a:pt x="565" y="43"/>
                  </a:lnTo>
                  <a:lnTo>
                    <a:pt x="557" y="39"/>
                  </a:lnTo>
                  <a:lnTo>
                    <a:pt x="551" y="37"/>
                  </a:lnTo>
                  <a:lnTo>
                    <a:pt x="545" y="35"/>
                  </a:lnTo>
                  <a:lnTo>
                    <a:pt x="540" y="33"/>
                  </a:lnTo>
                  <a:lnTo>
                    <a:pt x="535" y="34"/>
                  </a:lnTo>
                  <a:lnTo>
                    <a:pt x="531" y="34"/>
                  </a:lnTo>
                  <a:lnTo>
                    <a:pt x="527" y="35"/>
                  </a:lnTo>
                  <a:lnTo>
                    <a:pt x="525" y="35"/>
                  </a:lnTo>
                  <a:lnTo>
                    <a:pt x="522" y="35"/>
                  </a:lnTo>
                  <a:lnTo>
                    <a:pt x="519" y="34"/>
                  </a:lnTo>
                  <a:lnTo>
                    <a:pt x="515" y="33"/>
                  </a:lnTo>
                  <a:lnTo>
                    <a:pt x="514" y="31"/>
                  </a:lnTo>
                  <a:lnTo>
                    <a:pt x="508" y="31"/>
                  </a:lnTo>
                  <a:lnTo>
                    <a:pt x="504" y="30"/>
                  </a:lnTo>
                  <a:lnTo>
                    <a:pt x="500" y="30"/>
                  </a:lnTo>
                  <a:lnTo>
                    <a:pt x="495" y="29"/>
                  </a:lnTo>
                  <a:lnTo>
                    <a:pt x="490" y="29"/>
                  </a:lnTo>
                  <a:lnTo>
                    <a:pt x="486" y="29"/>
                  </a:lnTo>
                  <a:lnTo>
                    <a:pt x="481" y="27"/>
                  </a:lnTo>
                  <a:lnTo>
                    <a:pt x="476" y="27"/>
                  </a:lnTo>
                  <a:lnTo>
                    <a:pt x="475" y="33"/>
                  </a:lnTo>
                  <a:lnTo>
                    <a:pt x="473" y="35"/>
                  </a:lnTo>
                  <a:lnTo>
                    <a:pt x="472" y="37"/>
                  </a:lnTo>
                  <a:lnTo>
                    <a:pt x="470" y="39"/>
                  </a:lnTo>
                  <a:lnTo>
                    <a:pt x="467" y="42"/>
                  </a:lnTo>
                  <a:lnTo>
                    <a:pt x="465" y="44"/>
                  </a:lnTo>
                  <a:lnTo>
                    <a:pt x="462" y="45"/>
                  </a:lnTo>
                  <a:lnTo>
                    <a:pt x="456" y="46"/>
                  </a:lnTo>
                  <a:lnTo>
                    <a:pt x="454" y="50"/>
                  </a:lnTo>
                  <a:lnTo>
                    <a:pt x="452" y="53"/>
                  </a:lnTo>
                  <a:lnTo>
                    <a:pt x="449" y="55"/>
                  </a:lnTo>
                  <a:lnTo>
                    <a:pt x="446" y="56"/>
                  </a:lnTo>
                  <a:lnTo>
                    <a:pt x="442" y="57"/>
                  </a:lnTo>
                  <a:lnTo>
                    <a:pt x="438" y="58"/>
                  </a:lnTo>
                  <a:lnTo>
                    <a:pt x="434" y="58"/>
                  </a:lnTo>
                  <a:lnTo>
                    <a:pt x="430" y="58"/>
                  </a:lnTo>
                  <a:lnTo>
                    <a:pt x="425" y="51"/>
                  </a:lnTo>
                  <a:lnTo>
                    <a:pt x="422" y="46"/>
                  </a:lnTo>
                  <a:lnTo>
                    <a:pt x="421" y="46"/>
                  </a:lnTo>
                  <a:lnTo>
                    <a:pt x="418" y="47"/>
                  </a:lnTo>
                  <a:lnTo>
                    <a:pt x="415" y="48"/>
                  </a:lnTo>
                  <a:lnTo>
                    <a:pt x="411" y="49"/>
                  </a:lnTo>
                  <a:lnTo>
                    <a:pt x="408" y="51"/>
                  </a:lnTo>
                  <a:lnTo>
                    <a:pt x="407" y="53"/>
                  </a:lnTo>
                  <a:lnTo>
                    <a:pt x="403" y="53"/>
                  </a:lnTo>
                  <a:lnTo>
                    <a:pt x="400" y="53"/>
                  </a:lnTo>
                  <a:lnTo>
                    <a:pt x="403" y="53"/>
                  </a:lnTo>
                  <a:lnTo>
                    <a:pt x="400" y="55"/>
                  </a:lnTo>
                  <a:lnTo>
                    <a:pt x="400" y="59"/>
                  </a:lnTo>
                  <a:lnTo>
                    <a:pt x="399" y="62"/>
                  </a:lnTo>
                  <a:lnTo>
                    <a:pt x="396" y="62"/>
                  </a:lnTo>
                  <a:lnTo>
                    <a:pt x="394" y="65"/>
                  </a:lnTo>
                  <a:lnTo>
                    <a:pt x="389" y="65"/>
                  </a:lnTo>
                  <a:lnTo>
                    <a:pt x="384" y="66"/>
                  </a:lnTo>
                  <a:lnTo>
                    <a:pt x="381" y="66"/>
                  </a:lnTo>
                  <a:lnTo>
                    <a:pt x="377" y="66"/>
                  </a:lnTo>
                  <a:lnTo>
                    <a:pt x="373" y="67"/>
                  </a:lnTo>
                  <a:lnTo>
                    <a:pt x="369" y="68"/>
                  </a:lnTo>
                  <a:lnTo>
                    <a:pt x="367" y="69"/>
                  </a:lnTo>
                  <a:lnTo>
                    <a:pt x="362" y="71"/>
                  </a:lnTo>
                  <a:lnTo>
                    <a:pt x="359" y="71"/>
                  </a:lnTo>
                  <a:lnTo>
                    <a:pt x="356" y="71"/>
                  </a:lnTo>
                  <a:lnTo>
                    <a:pt x="354" y="71"/>
                  </a:lnTo>
                  <a:lnTo>
                    <a:pt x="351" y="71"/>
                  </a:lnTo>
                  <a:lnTo>
                    <a:pt x="348" y="71"/>
                  </a:lnTo>
                  <a:lnTo>
                    <a:pt x="346" y="71"/>
                  </a:lnTo>
                  <a:lnTo>
                    <a:pt x="343" y="71"/>
                  </a:lnTo>
                  <a:lnTo>
                    <a:pt x="340" y="71"/>
                  </a:lnTo>
                  <a:lnTo>
                    <a:pt x="338" y="70"/>
                  </a:lnTo>
                  <a:lnTo>
                    <a:pt x="334" y="69"/>
                  </a:lnTo>
                  <a:lnTo>
                    <a:pt x="331" y="68"/>
                  </a:lnTo>
                  <a:lnTo>
                    <a:pt x="329" y="68"/>
                  </a:lnTo>
                  <a:lnTo>
                    <a:pt x="326" y="67"/>
                  </a:lnTo>
                  <a:lnTo>
                    <a:pt x="323" y="67"/>
                  </a:lnTo>
                  <a:lnTo>
                    <a:pt x="321" y="68"/>
                  </a:lnTo>
                  <a:lnTo>
                    <a:pt x="318" y="68"/>
                  </a:lnTo>
                  <a:lnTo>
                    <a:pt x="315" y="68"/>
                  </a:lnTo>
                  <a:lnTo>
                    <a:pt x="311" y="68"/>
                  </a:lnTo>
                  <a:lnTo>
                    <a:pt x="308" y="68"/>
                  </a:lnTo>
                  <a:lnTo>
                    <a:pt x="303" y="66"/>
                  </a:lnTo>
                  <a:lnTo>
                    <a:pt x="303" y="69"/>
                  </a:lnTo>
                  <a:lnTo>
                    <a:pt x="303" y="72"/>
                  </a:lnTo>
                  <a:lnTo>
                    <a:pt x="300" y="72"/>
                  </a:lnTo>
                  <a:lnTo>
                    <a:pt x="297" y="75"/>
                  </a:lnTo>
                  <a:lnTo>
                    <a:pt x="297" y="78"/>
                  </a:lnTo>
                  <a:lnTo>
                    <a:pt x="295" y="81"/>
                  </a:lnTo>
                  <a:lnTo>
                    <a:pt x="295" y="82"/>
                  </a:lnTo>
                  <a:lnTo>
                    <a:pt x="292" y="85"/>
                  </a:lnTo>
                  <a:lnTo>
                    <a:pt x="292" y="86"/>
                  </a:lnTo>
                  <a:lnTo>
                    <a:pt x="290" y="89"/>
                  </a:lnTo>
                  <a:lnTo>
                    <a:pt x="288" y="92"/>
                  </a:lnTo>
                  <a:lnTo>
                    <a:pt x="287" y="94"/>
                  </a:lnTo>
                  <a:lnTo>
                    <a:pt x="284" y="94"/>
                  </a:lnTo>
                  <a:lnTo>
                    <a:pt x="281" y="95"/>
                  </a:lnTo>
                  <a:lnTo>
                    <a:pt x="281" y="101"/>
                  </a:lnTo>
                  <a:lnTo>
                    <a:pt x="279" y="104"/>
                  </a:lnTo>
                  <a:lnTo>
                    <a:pt x="277" y="107"/>
                  </a:lnTo>
                  <a:lnTo>
                    <a:pt x="275" y="111"/>
                  </a:lnTo>
                  <a:lnTo>
                    <a:pt x="272" y="115"/>
                  </a:lnTo>
                  <a:lnTo>
                    <a:pt x="270" y="118"/>
                  </a:lnTo>
                  <a:lnTo>
                    <a:pt x="267" y="123"/>
                  </a:lnTo>
                  <a:lnTo>
                    <a:pt x="267" y="128"/>
                  </a:lnTo>
                  <a:lnTo>
                    <a:pt x="264" y="131"/>
                  </a:lnTo>
                  <a:lnTo>
                    <a:pt x="262" y="132"/>
                  </a:lnTo>
                  <a:lnTo>
                    <a:pt x="260" y="134"/>
                  </a:lnTo>
                  <a:lnTo>
                    <a:pt x="258" y="135"/>
                  </a:lnTo>
                  <a:lnTo>
                    <a:pt x="256" y="138"/>
                  </a:lnTo>
                  <a:lnTo>
                    <a:pt x="256" y="142"/>
                  </a:lnTo>
                  <a:lnTo>
                    <a:pt x="256" y="144"/>
                  </a:lnTo>
                  <a:lnTo>
                    <a:pt x="256" y="148"/>
                  </a:lnTo>
                  <a:lnTo>
                    <a:pt x="251" y="150"/>
                  </a:lnTo>
                  <a:lnTo>
                    <a:pt x="246" y="151"/>
                  </a:lnTo>
                  <a:lnTo>
                    <a:pt x="242" y="152"/>
                  </a:lnTo>
                  <a:lnTo>
                    <a:pt x="237" y="153"/>
                  </a:lnTo>
                  <a:lnTo>
                    <a:pt x="237" y="155"/>
                  </a:lnTo>
                  <a:lnTo>
                    <a:pt x="235" y="155"/>
                  </a:lnTo>
                  <a:lnTo>
                    <a:pt x="234" y="160"/>
                  </a:lnTo>
                  <a:lnTo>
                    <a:pt x="231" y="163"/>
                  </a:lnTo>
                  <a:lnTo>
                    <a:pt x="227" y="165"/>
                  </a:lnTo>
                  <a:lnTo>
                    <a:pt x="221" y="167"/>
                  </a:lnTo>
                  <a:lnTo>
                    <a:pt x="217" y="167"/>
                  </a:lnTo>
                  <a:lnTo>
                    <a:pt x="215" y="169"/>
                  </a:lnTo>
                  <a:lnTo>
                    <a:pt x="211" y="171"/>
                  </a:lnTo>
                  <a:lnTo>
                    <a:pt x="209" y="174"/>
                  </a:lnTo>
                  <a:lnTo>
                    <a:pt x="205" y="174"/>
                  </a:lnTo>
                  <a:lnTo>
                    <a:pt x="201" y="174"/>
                  </a:lnTo>
                  <a:lnTo>
                    <a:pt x="198" y="175"/>
                  </a:lnTo>
                  <a:lnTo>
                    <a:pt x="195" y="175"/>
                  </a:lnTo>
                  <a:lnTo>
                    <a:pt x="190" y="175"/>
                  </a:lnTo>
                  <a:lnTo>
                    <a:pt x="185" y="175"/>
                  </a:lnTo>
                  <a:lnTo>
                    <a:pt x="181" y="175"/>
                  </a:lnTo>
                  <a:lnTo>
                    <a:pt x="176" y="176"/>
                  </a:lnTo>
                  <a:lnTo>
                    <a:pt x="171" y="177"/>
                  </a:lnTo>
                  <a:lnTo>
                    <a:pt x="167" y="178"/>
                  </a:lnTo>
                  <a:lnTo>
                    <a:pt x="163" y="180"/>
                  </a:lnTo>
                  <a:lnTo>
                    <a:pt x="160" y="182"/>
                  </a:lnTo>
                  <a:lnTo>
                    <a:pt x="156" y="183"/>
                  </a:lnTo>
                  <a:lnTo>
                    <a:pt x="154" y="184"/>
                  </a:lnTo>
                  <a:lnTo>
                    <a:pt x="149" y="187"/>
                  </a:lnTo>
                  <a:lnTo>
                    <a:pt x="146" y="190"/>
                  </a:lnTo>
                  <a:lnTo>
                    <a:pt x="143" y="192"/>
                  </a:lnTo>
                  <a:lnTo>
                    <a:pt x="139" y="195"/>
                  </a:lnTo>
                  <a:lnTo>
                    <a:pt x="136" y="199"/>
                  </a:lnTo>
                  <a:lnTo>
                    <a:pt x="133" y="201"/>
                  </a:lnTo>
                  <a:lnTo>
                    <a:pt x="130" y="201"/>
                  </a:lnTo>
                  <a:lnTo>
                    <a:pt x="125" y="204"/>
                  </a:lnTo>
                  <a:lnTo>
                    <a:pt x="122" y="205"/>
                  </a:lnTo>
                  <a:lnTo>
                    <a:pt x="121" y="210"/>
                  </a:lnTo>
                  <a:lnTo>
                    <a:pt x="119" y="211"/>
                  </a:lnTo>
                  <a:lnTo>
                    <a:pt x="116" y="213"/>
                  </a:lnTo>
                  <a:lnTo>
                    <a:pt x="113" y="214"/>
                  </a:lnTo>
                  <a:lnTo>
                    <a:pt x="109" y="215"/>
                  </a:lnTo>
                  <a:lnTo>
                    <a:pt x="106" y="217"/>
                  </a:lnTo>
                  <a:lnTo>
                    <a:pt x="105" y="219"/>
                  </a:lnTo>
                  <a:lnTo>
                    <a:pt x="102" y="220"/>
                  </a:lnTo>
                  <a:lnTo>
                    <a:pt x="100" y="224"/>
                  </a:lnTo>
                  <a:lnTo>
                    <a:pt x="100" y="225"/>
                  </a:lnTo>
                  <a:lnTo>
                    <a:pt x="98" y="228"/>
                  </a:lnTo>
                  <a:lnTo>
                    <a:pt x="98" y="230"/>
                  </a:lnTo>
                  <a:lnTo>
                    <a:pt x="97" y="232"/>
                  </a:lnTo>
                  <a:lnTo>
                    <a:pt x="96" y="235"/>
                  </a:lnTo>
                  <a:lnTo>
                    <a:pt x="94" y="237"/>
                  </a:lnTo>
                  <a:lnTo>
                    <a:pt x="94" y="240"/>
                  </a:lnTo>
                  <a:lnTo>
                    <a:pt x="94" y="241"/>
                  </a:lnTo>
                  <a:lnTo>
                    <a:pt x="90" y="243"/>
                  </a:lnTo>
                  <a:lnTo>
                    <a:pt x="86" y="248"/>
                  </a:lnTo>
                  <a:lnTo>
                    <a:pt x="82" y="251"/>
                  </a:lnTo>
                  <a:lnTo>
                    <a:pt x="78" y="253"/>
                  </a:lnTo>
                  <a:lnTo>
                    <a:pt x="73" y="256"/>
                  </a:lnTo>
                  <a:lnTo>
                    <a:pt x="68" y="260"/>
                  </a:lnTo>
                  <a:lnTo>
                    <a:pt x="65" y="262"/>
                  </a:lnTo>
                  <a:lnTo>
                    <a:pt x="62" y="265"/>
                  </a:lnTo>
                  <a:lnTo>
                    <a:pt x="60" y="270"/>
                  </a:lnTo>
                  <a:lnTo>
                    <a:pt x="56" y="271"/>
                  </a:lnTo>
                  <a:lnTo>
                    <a:pt x="48" y="276"/>
                  </a:lnTo>
                  <a:lnTo>
                    <a:pt x="46" y="276"/>
                  </a:lnTo>
                  <a:lnTo>
                    <a:pt x="43" y="276"/>
                  </a:lnTo>
                  <a:lnTo>
                    <a:pt x="39" y="278"/>
                  </a:lnTo>
                  <a:lnTo>
                    <a:pt x="37" y="279"/>
                  </a:lnTo>
                  <a:lnTo>
                    <a:pt x="33" y="280"/>
                  </a:lnTo>
                  <a:lnTo>
                    <a:pt x="31" y="283"/>
                  </a:lnTo>
                  <a:lnTo>
                    <a:pt x="29" y="285"/>
                  </a:lnTo>
                  <a:lnTo>
                    <a:pt x="28" y="288"/>
                  </a:lnTo>
                  <a:lnTo>
                    <a:pt x="27" y="288"/>
                  </a:lnTo>
                  <a:lnTo>
                    <a:pt x="27" y="290"/>
                  </a:lnTo>
                  <a:lnTo>
                    <a:pt x="27" y="294"/>
                  </a:lnTo>
                  <a:lnTo>
                    <a:pt x="25" y="298"/>
                  </a:lnTo>
                  <a:lnTo>
                    <a:pt x="23" y="300"/>
                  </a:lnTo>
                  <a:lnTo>
                    <a:pt x="22" y="302"/>
                  </a:lnTo>
                  <a:lnTo>
                    <a:pt x="20" y="307"/>
                  </a:lnTo>
                  <a:lnTo>
                    <a:pt x="20" y="309"/>
                  </a:lnTo>
                  <a:lnTo>
                    <a:pt x="19" y="312"/>
                  </a:lnTo>
                  <a:lnTo>
                    <a:pt x="16" y="314"/>
                  </a:lnTo>
                  <a:lnTo>
                    <a:pt x="12" y="319"/>
                  </a:lnTo>
                  <a:lnTo>
                    <a:pt x="6" y="322"/>
                  </a:lnTo>
                  <a:lnTo>
                    <a:pt x="3" y="326"/>
                  </a:lnTo>
                  <a:lnTo>
                    <a:pt x="6" y="371"/>
                  </a:lnTo>
                  <a:lnTo>
                    <a:pt x="6" y="383"/>
                  </a:lnTo>
                  <a:lnTo>
                    <a:pt x="6" y="397"/>
                  </a:lnTo>
                  <a:lnTo>
                    <a:pt x="6" y="410"/>
                  </a:lnTo>
                  <a:lnTo>
                    <a:pt x="5" y="423"/>
                  </a:lnTo>
                  <a:lnTo>
                    <a:pt x="4" y="436"/>
                  </a:lnTo>
                  <a:lnTo>
                    <a:pt x="4" y="449"/>
                  </a:lnTo>
                  <a:lnTo>
                    <a:pt x="3" y="461"/>
                  </a:lnTo>
                  <a:lnTo>
                    <a:pt x="3" y="475"/>
                  </a:lnTo>
                  <a:lnTo>
                    <a:pt x="3" y="487"/>
                  </a:lnTo>
                  <a:lnTo>
                    <a:pt x="2" y="500"/>
                  </a:lnTo>
                  <a:lnTo>
                    <a:pt x="2" y="513"/>
                  </a:lnTo>
                  <a:lnTo>
                    <a:pt x="2" y="526"/>
                  </a:lnTo>
                  <a:lnTo>
                    <a:pt x="1" y="539"/>
                  </a:lnTo>
                  <a:lnTo>
                    <a:pt x="1" y="552"/>
                  </a:lnTo>
                  <a:lnTo>
                    <a:pt x="0" y="565"/>
                  </a:lnTo>
                  <a:lnTo>
                    <a:pt x="0" y="578"/>
                  </a:lnTo>
                  <a:lnTo>
                    <a:pt x="0" y="591"/>
                  </a:lnTo>
                  <a:lnTo>
                    <a:pt x="0" y="604"/>
                  </a:lnTo>
                  <a:lnTo>
                    <a:pt x="0" y="616"/>
                  </a:lnTo>
                  <a:lnTo>
                    <a:pt x="0" y="629"/>
                  </a:lnTo>
                  <a:lnTo>
                    <a:pt x="0" y="642"/>
                  </a:lnTo>
                  <a:lnTo>
                    <a:pt x="0" y="656"/>
                  </a:lnTo>
                  <a:lnTo>
                    <a:pt x="0" y="669"/>
                  </a:lnTo>
                  <a:lnTo>
                    <a:pt x="0" y="683"/>
                  </a:lnTo>
                  <a:lnTo>
                    <a:pt x="0" y="695"/>
                  </a:lnTo>
                  <a:lnTo>
                    <a:pt x="0" y="707"/>
                  </a:lnTo>
                  <a:lnTo>
                    <a:pt x="0" y="721"/>
                  </a:lnTo>
                  <a:lnTo>
                    <a:pt x="0" y="733"/>
                  </a:lnTo>
                  <a:lnTo>
                    <a:pt x="0" y="746"/>
                  </a:lnTo>
                  <a:lnTo>
                    <a:pt x="0" y="759"/>
                  </a:lnTo>
                  <a:lnTo>
                    <a:pt x="0" y="772"/>
                  </a:lnTo>
                  <a:lnTo>
                    <a:pt x="0" y="785"/>
                  </a:lnTo>
                  <a:lnTo>
                    <a:pt x="6" y="786"/>
                  </a:lnTo>
                  <a:lnTo>
                    <a:pt x="9" y="790"/>
                  </a:lnTo>
                  <a:lnTo>
                    <a:pt x="9" y="794"/>
                  </a:lnTo>
                  <a:lnTo>
                    <a:pt x="9" y="798"/>
                  </a:lnTo>
                  <a:lnTo>
                    <a:pt x="9" y="801"/>
                  </a:lnTo>
                  <a:lnTo>
                    <a:pt x="14" y="798"/>
                  </a:lnTo>
                  <a:lnTo>
                    <a:pt x="17" y="796"/>
                  </a:lnTo>
                  <a:lnTo>
                    <a:pt x="19" y="796"/>
                  </a:lnTo>
                  <a:lnTo>
                    <a:pt x="25" y="796"/>
                  </a:lnTo>
                  <a:lnTo>
                    <a:pt x="28" y="796"/>
                  </a:lnTo>
                  <a:lnTo>
                    <a:pt x="31" y="796"/>
                  </a:lnTo>
                  <a:lnTo>
                    <a:pt x="37" y="798"/>
                  </a:lnTo>
                  <a:lnTo>
                    <a:pt x="35" y="801"/>
                  </a:lnTo>
                  <a:lnTo>
                    <a:pt x="35" y="805"/>
                  </a:lnTo>
                  <a:lnTo>
                    <a:pt x="37" y="808"/>
                  </a:lnTo>
                  <a:lnTo>
                    <a:pt x="39" y="805"/>
                  </a:lnTo>
                  <a:lnTo>
                    <a:pt x="39" y="803"/>
                  </a:lnTo>
                  <a:lnTo>
                    <a:pt x="39" y="798"/>
                  </a:lnTo>
                  <a:lnTo>
                    <a:pt x="39" y="794"/>
                  </a:lnTo>
                  <a:lnTo>
                    <a:pt x="39" y="792"/>
                  </a:lnTo>
                  <a:lnTo>
                    <a:pt x="44" y="794"/>
                  </a:lnTo>
                  <a:lnTo>
                    <a:pt x="46" y="798"/>
                  </a:lnTo>
                  <a:lnTo>
                    <a:pt x="46" y="803"/>
                  </a:lnTo>
                  <a:lnTo>
                    <a:pt x="48" y="803"/>
                  </a:lnTo>
                  <a:lnTo>
                    <a:pt x="52" y="805"/>
                  </a:lnTo>
                  <a:lnTo>
                    <a:pt x="52" y="803"/>
                  </a:lnTo>
                  <a:lnTo>
                    <a:pt x="54" y="801"/>
                  </a:lnTo>
                  <a:lnTo>
                    <a:pt x="56" y="798"/>
                  </a:lnTo>
                  <a:lnTo>
                    <a:pt x="59" y="798"/>
                  </a:lnTo>
                  <a:lnTo>
                    <a:pt x="59" y="805"/>
                  </a:lnTo>
                  <a:lnTo>
                    <a:pt x="54" y="808"/>
                  </a:lnTo>
                  <a:lnTo>
                    <a:pt x="56" y="810"/>
                  </a:lnTo>
                  <a:lnTo>
                    <a:pt x="59" y="808"/>
                  </a:lnTo>
                  <a:lnTo>
                    <a:pt x="60" y="805"/>
                  </a:lnTo>
                  <a:lnTo>
                    <a:pt x="66" y="805"/>
                  </a:lnTo>
                  <a:lnTo>
                    <a:pt x="73" y="808"/>
                  </a:lnTo>
                  <a:lnTo>
                    <a:pt x="78" y="808"/>
                  </a:lnTo>
                  <a:lnTo>
                    <a:pt x="75" y="810"/>
                  </a:lnTo>
                  <a:lnTo>
                    <a:pt x="73" y="810"/>
                  </a:lnTo>
                  <a:lnTo>
                    <a:pt x="71" y="811"/>
                  </a:lnTo>
                  <a:lnTo>
                    <a:pt x="79" y="811"/>
                  </a:lnTo>
                  <a:lnTo>
                    <a:pt x="84" y="810"/>
                  </a:lnTo>
                  <a:lnTo>
                    <a:pt x="90" y="808"/>
                  </a:lnTo>
                  <a:lnTo>
                    <a:pt x="92" y="810"/>
                  </a:lnTo>
                  <a:lnTo>
                    <a:pt x="92" y="811"/>
                  </a:lnTo>
                  <a:lnTo>
                    <a:pt x="92" y="815"/>
                  </a:lnTo>
                  <a:lnTo>
                    <a:pt x="94" y="818"/>
                  </a:lnTo>
                  <a:lnTo>
                    <a:pt x="97" y="818"/>
                  </a:lnTo>
                  <a:lnTo>
                    <a:pt x="102" y="811"/>
                  </a:lnTo>
                  <a:lnTo>
                    <a:pt x="104" y="810"/>
                  </a:lnTo>
                  <a:lnTo>
                    <a:pt x="106" y="805"/>
                  </a:lnTo>
                  <a:lnTo>
                    <a:pt x="106" y="803"/>
                  </a:lnTo>
                  <a:lnTo>
                    <a:pt x="104" y="801"/>
                  </a:lnTo>
                  <a:lnTo>
                    <a:pt x="106" y="792"/>
                  </a:lnTo>
                  <a:lnTo>
                    <a:pt x="111" y="794"/>
                  </a:lnTo>
                  <a:lnTo>
                    <a:pt x="115" y="798"/>
                  </a:lnTo>
                  <a:lnTo>
                    <a:pt x="115" y="805"/>
                  </a:lnTo>
                  <a:lnTo>
                    <a:pt x="117" y="805"/>
                  </a:lnTo>
                  <a:lnTo>
                    <a:pt x="119" y="803"/>
                  </a:lnTo>
                  <a:lnTo>
                    <a:pt x="119" y="801"/>
                  </a:lnTo>
                  <a:lnTo>
                    <a:pt x="121" y="796"/>
                  </a:lnTo>
                  <a:lnTo>
                    <a:pt x="131" y="801"/>
                  </a:lnTo>
                  <a:lnTo>
                    <a:pt x="135" y="805"/>
                  </a:lnTo>
                  <a:lnTo>
                    <a:pt x="138" y="808"/>
                  </a:lnTo>
                  <a:lnTo>
                    <a:pt x="141" y="808"/>
                  </a:lnTo>
                  <a:lnTo>
                    <a:pt x="146" y="808"/>
                  </a:lnTo>
                  <a:lnTo>
                    <a:pt x="147" y="803"/>
                  </a:lnTo>
                  <a:lnTo>
                    <a:pt x="151" y="803"/>
                  </a:lnTo>
                  <a:lnTo>
                    <a:pt x="154" y="803"/>
                  </a:lnTo>
                  <a:lnTo>
                    <a:pt x="156" y="802"/>
                  </a:lnTo>
                  <a:lnTo>
                    <a:pt x="158" y="801"/>
                  </a:lnTo>
                  <a:lnTo>
                    <a:pt x="162" y="801"/>
                  </a:lnTo>
                  <a:lnTo>
                    <a:pt x="165" y="798"/>
                  </a:lnTo>
                  <a:lnTo>
                    <a:pt x="167" y="798"/>
                  </a:lnTo>
                  <a:lnTo>
                    <a:pt x="171" y="796"/>
                  </a:lnTo>
                  <a:lnTo>
                    <a:pt x="175" y="796"/>
                  </a:lnTo>
                  <a:lnTo>
                    <a:pt x="179" y="795"/>
                  </a:lnTo>
                  <a:lnTo>
                    <a:pt x="182" y="793"/>
                  </a:lnTo>
                  <a:lnTo>
                    <a:pt x="184" y="790"/>
                  </a:lnTo>
                  <a:lnTo>
                    <a:pt x="182" y="786"/>
                  </a:lnTo>
                  <a:lnTo>
                    <a:pt x="182" y="785"/>
                  </a:lnTo>
                  <a:lnTo>
                    <a:pt x="187" y="780"/>
                  </a:lnTo>
                  <a:lnTo>
                    <a:pt x="192" y="780"/>
                  </a:lnTo>
                  <a:lnTo>
                    <a:pt x="195" y="779"/>
                  </a:lnTo>
                  <a:lnTo>
                    <a:pt x="198" y="779"/>
                  </a:lnTo>
                  <a:lnTo>
                    <a:pt x="198" y="773"/>
                  </a:lnTo>
                  <a:lnTo>
                    <a:pt x="198" y="771"/>
                  </a:lnTo>
                  <a:lnTo>
                    <a:pt x="198" y="766"/>
                  </a:lnTo>
                  <a:lnTo>
                    <a:pt x="198" y="762"/>
                  </a:lnTo>
                  <a:lnTo>
                    <a:pt x="198" y="759"/>
                  </a:lnTo>
                  <a:lnTo>
                    <a:pt x="195" y="756"/>
                  </a:lnTo>
                  <a:lnTo>
                    <a:pt x="198" y="753"/>
                  </a:lnTo>
                  <a:lnTo>
                    <a:pt x="201" y="753"/>
                  </a:lnTo>
                  <a:lnTo>
                    <a:pt x="206" y="750"/>
                  </a:lnTo>
                  <a:lnTo>
                    <a:pt x="204" y="749"/>
                  </a:lnTo>
                  <a:lnTo>
                    <a:pt x="204" y="746"/>
                  </a:lnTo>
                  <a:lnTo>
                    <a:pt x="200" y="746"/>
                  </a:lnTo>
                  <a:lnTo>
                    <a:pt x="198" y="745"/>
                  </a:lnTo>
                  <a:lnTo>
                    <a:pt x="196" y="745"/>
                  </a:lnTo>
                  <a:lnTo>
                    <a:pt x="192" y="745"/>
                  </a:lnTo>
                  <a:lnTo>
                    <a:pt x="192" y="743"/>
                  </a:lnTo>
                  <a:lnTo>
                    <a:pt x="195" y="739"/>
                  </a:lnTo>
                  <a:lnTo>
                    <a:pt x="198" y="739"/>
                  </a:lnTo>
                  <a:lnTo>
                    <a:pt x="198" y="733"/>
                  </a:lnTo>
                  <a:lnTo>
                    <a:pt x="204" y="732"/>
                  </a:lnTo>
                  <a:lnTo>
                    <a:pt x="206" y="726"/>
                  </a:lnTo>
                  <a:lnTo>
                    <a:pt x="210" y="723"/>
                  </a:lnTo>
                  <a:lnTo>
                    <a:pt x="214" y="722"/>
                  </a:lnTo>
                  <a:lnTo>
                    <a:pt x="214" y="720"/>
                  </a:lnTo>
                  <a:lnTo>
                    <a:pt x="215" y="718"/>
                  </a:lnTo>
                  <a:lnTo>
                    <a:pt x="215" y="717"/>
                  </a:lnTo>
                  <a:lnTo>
                    <a:pt x="217" y="714"/>
                  </a:lnTo>
                  <a:lnTo>
                    <a:pt x="217" y="717"/>
                  </a:lnTo>
                  <a:lnTo>
                    <a:pt x="221" y="718"/>
                  </a:lnTo>
                  <a:lnTo>
                    <a:pt x="223" y="720"/>
                  </a:lnTo>
                  <a:lnTo>
                    <a:pt x="224" y="721"/>
                  </a:lnTo>
                  <a:lnTo>
                    <a:pt x="227" y="720"/>
                  </a:lnTo>
                  <a:lnTo>
                    <a:pt x="227" y="717"/>
                  </a:lnTo>
                  <a:lnTo>
                    <a:pt x="226" y="714"/>
                  </a:lnTo>
                  <a:lnTo>
                    <a:pt x="225" y="713"/>
                  </a:lnTo>
                  <a:lnTo>
                    <a:pt x="225" y="710"/>
                  </a:lnTo>
                  <a:lnTo>
                    <a:pt x="231" y="710"/>
                  </a:lnTo>
                  <a:lnTo>
                    <a:pt x="233" y="713"/>
                  </a:lnTo>
                  <a:lnTo>
                    <a:pt x="233" y="714"/>
                  </a:lnTo>
                  <a:lnTo>
                    <a:pt x="237" y="714"/>
                  </a:lnTo>
                  <a:lnTo>
                    <a:pt x="237" y="710"/>
                  </a:lnTo>
                  <a:lnTo>
                    <a:pt x="235" y="706"/>
                  </a:lnTo>
                  <a:lnTo>
                    <a:pt x="234" y="704"/>
                  </a:lnTo>
                  <a:lnTo>
                    <a:pt x="231" y="698"/>
                  </a:lnTo>
                  <a:lnTo>
                    <a:pt x="234" y="697"/>
                  </a:lnTo>
                  <a:lnTo>
                    <a:pt x="237" y="696"/>
                  </a:lnTo>
                  <a:lnTo>
                    <a:pt x="238" y="695"/>
                  </a:lnTo>
                  <a:lnTo>
                    <a:pt x="240" y="692"/>
                  </a:lnTo>
                  <a:lnTo>
                    <a:pt x="235" y="690"/>
                  </a:lnTo>
                  <a:lnTo>
                    <a:pt x="230" y="687"/>
                  </a:lnTo>
                  <a:lnTo>
                    <a:pt x="227" y="683"/>
                  </a:lnTo>
                  <a:lnTo>
                    <a:pt x="227" y="677"/>
                  </a:lnTo>
                  <a:lnTo>
                    <a:pt x="233" y="677"/>
                  </a:lnTo>
                  <a:lnTo>
                    <a:pt x="235" y="676"/>
                  </a:lnTo>
                  <a:lnTo>
                    <a:pt x="235" y="673"/>
                  </a:lnTo>
                  <a:lnTo>
                    <a:pt x="237" y="672"/>
                  </a:lnTo>
                  <a:lnTo>
                    <a:pt x="240" y="671"/>
                  </a:lnTo>
                  <a:lnTo>
                    <a:pt x="241" y="672"/>
                  </a:lnTo>
                  <a:lnTo>
                    <a:pt x="243" y="673"/>
                  </a:lnTo>
                  <a:lnTo>
                    <a:pt x="245" y="671"/>
                  </a:lnTo>
                  <a:lnTo>
                    <a:pt x="248" y="671"/>
                  </a:lnTo>
                  <a:lnTo>
                    <a:pt x="252" y="666"/>
                  </a:lnTo>
                  <a:lnTo>
                    <a:pt x="260" y="664"/>
                  </a:lnTo>
                  <a:lnTo>
                    <a:pt x="262" y="666"/>
                  </a:lnTo>
                  <a:lnTo>
                    <a:pt x="264" y="670"/>
                  </a:lnTo>
                  <a:lnTo>
                    <a:pt x="264" y="673"/>
                  </a:lnTo>
                  <a:lnTo>
                    <a:pt x="264" y="676"/>
                  </a:lnTo>
                  <a:lnTo>
                    <a:pt x="267" y="676"/>
                  </a:lnTo>
                  <a:lnTo>
                    <a:pt x="273" y="676"/>
                  </a:lnTo>
                  <a:lnTo>
                    <a:pt x="273" y="673"/>
                  </a:lnTo>
                  <a:lnTo>
                    <a:pt x="275" y="673"/>
                  </a:lnTo>
                  <a:lnTo>
                    <a:pt x="277" y="673"/>
                  </a:lnTo>
                  <a:lnTo>
                    <a:pt x="279" y="673"/>
                  </a:lnTo>
                  <a:lnTo>
                    <a:pt x="281" y="671"/>
                  </a:lnTo>
                  <a:lnTo>
                    <a:pt x="281" y="668"/>
                  </a:lnTo>
                  <a:lnTo>
                    <a:pt x="279" y="663"/>
                  </a:lnTo>
                  <a:lnTo>
                    <a:pt x="277" y="659"/>
                  </a:lnTo>
                  <a:lnTo>
                    <a:pt x="277" y="656"/>
                  </a:lnTo>
                  <a:lnTo>
                    <a:pt x="279" y="657"/>
                  </a:lnTo>
                  <a:lnTo>
                    <a:pt x="281" y="659"/>
                  </a:lnTo>
                  <a:lnTo>
                    <a:pt x="284" y="661"/>
                  </a:lnTo>
                  <a:lnTo>
                    <a:pt x="287" y="663"/>
                  </a:lnTo>
                  <a:lnTo>
                    <a:pt x="290" y="663"/>
                  </a:lnTo>
                  <a:lnTo>
                    <a:pt x="292" y="665"/>
                  </a:lnTo>
                  <a:lnTo>
                    <a:pt x="295" y="666"/>
                  </a:lnTo>
                  <a:lnTo>
                    <a:pt x="299" y="666"/>
                  </a:lnTo>
                  <a:lnTo>
                    <a:pt x="299" y="663"/>
                  </a:lnTo>
                  <a:lnTo>
                    <a:pt x="299" y="662"/>
                  </a:lnTo>
                  <a:lnTo>
                    <a:pt x="300" y="659"/>
                  </a:lnTo>
                  <a:lnTo>
                    <a:pt x="302" y="657"/>
                  </a:lnTo>
                  <a:lnTo>
                    <a:pt x="299" y="656"/>
                  </a:lnTo>
                  <a:lnTo>
                    <a:pt x="297" y="650"/>
                  </a:lnTo>
                  <a:lnTo>
                    <a:pt x="295" y="647"/>
                  </a:lnTo>
                  <a:lnTo>
                    <a:pt x="294" y="644"/>
                  </a:lnTo>
                  <a:lnTo>
                    <a:pt x="290" y="641"/>
                  </a:lnTo>
                  <a:lnTo>
                    <a:pt x="287" y="638"/>
                  </a:lnTo>
                  <a:lnTo>
                    <a:pt x="290" y="637"/>
                  </a:lnTo>
                  <a:lnTo>
                    <a:pt x="292" y="637"/>
                  </a:lnTo>
                  <a:lnTo>
                    <a:pt x="295" y="639"/>
                  </a:lnTo>
                  <a:lnTo>
                    <a:pt x="299" y="642"/>
                  </a:lnTo>
                  <a:lnTo>
                    <a:pt x="302" y="645"/>
                  </a:lnTo>
                  <a:lnTo>
                    <a:pt x="303" y="648"/>
                  </a:lnTo>
                  <a:lnTo>
                    <a:pt x="306" y="652"/>
                  </a:lnTo>
                  <a:lnTo>
                    <a:pt x="308" y="654"/>
                  </a:lnTo>
                  <a:lnTo>
                    <a:pt x="311" y="657"/>
                  </a:lnTo>
                  <a:lnTo>
                    <a:pt x="314" y="657"/>
                  </a:lnTo>
                  <a:lnTo>
                    <a:pt x="313" y="653"/>
                  </a:lnTo>
                  <a:lnTo>
                    <a:pt x="310" y="648"/>
                  </a:lnTo>
                  <a:lnTo>
                    <a:pt x="307" y="645"/>
                  </a:lnTo>
                  <a:lnTo>
                    <a:pt x="303" y="641"/>
                  </a:lnTo>
                  <a:lnTo>
                    <a:pt x="304" y="637"/>
                  </a:lnTo>
                  <a:lnTo>
                    <a:pt x="306" y="635"/>
                  </a:lnTo>
                  <a:lnTo>
                    <a:pt x="308" y="635"/>
                  </a:lnTo>
                  <a:lnTo>
                    <a:pt x="311" y="637"/>
                  </a:lnTo>
                  <a:lnTo>
                    <a:pt x="311" y="638"/>
                  </a:lnTo>
                  <a:lnTo>
                    <a:pt x="314" y="641"/>
                  </a:lnTo>
                  <a:lnTo>
                    <a:pt x="314" y="644"/>
                  </a:lnTo>
                  <a:lnTo>
                    <a:pt x="317" y="646"/>
                  </a:lnTo>
                  <a:lnTo>
                    <a:pt x="317" y="642"/>
                  </a:lnTo>
                  <a:lnTo>
                    <a:pt x="318" y="638"/>
                  </a:lnTo>
                  <a:lnTo>
                    <a:pt x="319" y="635"/>
                  </a:lnTo>
                  <a:lnTo>
                    <a:pt x="321" y="633"/>
                  </a:lnTo>
                  <a:lnTo>
                    <a:pt x="326" y="633"/>
                  </a:lnTo>
                  <a:lnTo>
                    <a:pt x="329" y="635"/>
                  </a:lnTo>
                  <a:lnTo>
                    <a:pt x="330" y="635"/>
                  </a:lnTo>
                  <a:lnTo>
                    <a:pt x="331" y="635"/>
                  </a:lnTo>
                  <a:lnTo>
                    <a:pt x="334" y="635"/>
                  </a:lnTo>
                  <a:lnTo>
                    <a:pt x="335" y="635"/>
                  </a:lnTo>
                  <a:lnTo>
                    <a:pt x="330" y="629"/>
                  </a:lnTo>
                  <a:lnTo>
                    <a:pt x="330" y="627"/>
                  </a:lnTo>
                  <a:lnTo>
                    <a:pt x="333" y="625"/>
                  </a:lnTo>
                  <a:lnTo>
                    <a:pt x="338" y="627"/>
                  </a:lnTo>
                  <a:lnTo>
                    <a:pt x="340" y="633"/>
                  </a:lnTo>
                  <a:lnTo>
                    <a:pt x="340" y="637"/>
                  </a:lnTo>
                  <a:lnTo>
                    <a:pt x="341" y="638"/>
                  </a:lnTo>
                  <a:lnTo>
                    <a:pt x="345" y="635"/>
                  </a:lnTo>
                  <a:lnTo>
                    <a:pt x="345" y="629"/>
                  </a:lnTo>
                  <a:lnTo>
                    <a:pt x="351" y="627"/>
                  </a:lnTo>
                  <a:lnTo>
                    <a:pt x="353" y="629"/>
                  </a:lnTo>
                  <a:lnTo>
                    <a:pt x="356" y="629"/>
                  </a:lnTo>
                  <a:lnTo>
                    <a:pt x="357" y="629"/>
                  </a:lnTo>
                  <a:lnTo>
                    <a:pt x="360" y="625"/>
                  </a:lnTo>
                  <a:lnTo>
                    <a:pt x="362" y="627"/>
                  </a:lnTo>
                  <a:lnTo>
                    <a:pt x="362" y="629"/>
                  </a:lnTo>
                  <a:lnTo>
                    <a:pt x="365" y="629"/>
                  </a:lnTo>
                  <a:lnTo>
                    <a:pt x="367" y="627"/>
                  </a:lnTo>
                  <a:lnTo>
                    <a:pt x="367" y="624"/>
                  </a:lnTo>
                  <a:lnTo>
                    <a:pt x="368" y="622"/>
                  </a:lnTo>
                  <a:lnTo>
                    <a:pt x="368" y="618"/>
                  </a:lnTo>
                  <a:lnTo>
                    <a:pt x="368" y="616"/>
                  </a:lnTo>
                  <a:lnTo>
                    <a:pt x="368" y="613"/>
                  </a:lnTo>
                  <a:lnTo>
                    <a:pt x="368" y="611"/>
                  </a:lnTo>
                  <a:lnTo>
                    <a:pt x="368" y="608"/>
                  </a:lnTo>
                  <a:lnTo>
                    <a:pt x="365" y="608"/>
                  </a:lnTo>
                  <a:lnTo>
                    <a:pt x="368" y="606"/>
                  </a:lnTo>
                  <a:lnTo>
                    <a:pt x="369" y="605"/>
                  </a:lnTo>
                  <a:lnTo>
                    <a:pt x="373" y="605"/>
                  </a:lnTo>
                  <a:lnTo>
                    <a:pt x="376" y="605"/>
                  </a:lnTo>
                  <a:lnTo>
                    <a:pt x="379" y="605"/>
                  </a:lnTo>
                  <a:lnTo>
                    <a:pt x="383" y="605"/>
                  </a:lnTo>
                  <a:lnTo>
                    <a:pt x="385" y="605"/>
                  </a:lnTo>
                  <a:lnTo>
                    <a:pt x="389" y="605"/>
                  </a:lnTo>
                  <a:lnTo>
                    <a:pt x="389" y="610"/>
                  </a:lnTo>
                  <a:lnTo>
                    <a:pt x="392" y="608"/>
                  </a:lnTo>
                  <a:lnTo>
                    <a:pt x="394" y="601"/>
                  </a:lnTo>
                  <a:lnTo>
                    <a:pt x="398" y="599"/>
                  </a:lnTo>
                  <a:lnTo>
                    <a:pt x="403" y="602"/>
                  </a:lnTo>
                  <a:lnTo>
                    <a:pt x="406" y="608"/>
                  </a:lnTo>
                  <a:lnTo>
                    <a:pt x="410" y="609"/>
                  </a:lnTo>
                  <a:lnTo>
                    <a:pt x="414" y="609"/>
                  </a:lnTo>
                  <a:lnTo>
                    <a:pt x="418" y="609"/>
                  </a:lnTo>
                  <a:lnTo>
                    <a:pt x="421" y="608"/>
                  </a:lnTo>
                  <a:lnTo>
                    <a:pt x="424" y="605"/>
                  </a:lnTo>
                  <a:lnTo>
                    <a:pt x="427" y="604"/>
                  </a:lnTo>
                  <a:lnTo>
                    <a:pt x="431" y="601"/>
                  </a:lnTo>
                  <a:lnTo>
                    <a:pt x="435" y="599"/>
                  </a:lnTo>
                  <a:lnTo>
                    <a:pt x="440" y="601"/>
                  </a:lnTo>
                  <a:lnTo>
                    <a:pt x="440" y="604"/>
                  </a:lnTo>
                  <a:lnTo>
                    <a:pt x="438" y="608"/>
                  </a:lnTo>
                  <a:lnTo>
                    <a:pt x="438" y="611"/>
                  </a:lnTo>
                  <a:lnTo>
                    <a:pt x="437" y="614"/>
                  </a:lnTo>
                  <a:lnTo>
                    <a:pt x="442" y="614"/>
                  </a:lnTo>
                  <a:lnTo>
                    <a:pt x="445" y="613"/>
                  </a:lnTo>
                  <a:lnTo>
                    <a:pt x="446" y="611"/>
                  </a:lnTo>
                  <a:lnTo>
                    <a:pt x="446" y="608"/>
                  </a:lnTo>
                  <a:lnTo>
                    <a:pt x="446" y="605"/>
                  </a:lnTo>
                  <a:lnTo>
                    <a:pt x="446" y="602"/>
                  </a:lnTo>
                  <a:lnTo>
                    <a:pt x="445" y="599"/>
                  </a:lnTo>
                  <a:lnTo>
                    <a:pt x="445" y="596"/>
                  </a:lnTo>
                  <a:lnTo>
                    <a:pt x="448" y="599"/>
                  </a:lnTo>
                  <a:lnTo>
                    <a:pt x="452" y="601"/>
                  </a:lnTo>
                  <a:lnTo>
                    <a:pt x="452" y="603"/>
                  </a:lnTo>
                  <a:lnTo>
                    <a:pt x="452" y="604"/>
                  </a:lnTo>
                  <a:lnTo>
                    <a:pt x="452" y="606"/>
                  </a:lnTo>
                  <a:lnTo>
                    <a:pt x="452" y="608"/>
                  </a:lnTo>
                  <a:lnTo>
                    <a:pt x="454" y="608"/>
                  </a:lnTo>
                  <a:lnTo>
                    <a:pt x="456" y="605"/>
                  </a:lnTo>
                  <a:lnTo>
                    <a:pt x="458" y="604"/>
                  </a:lnTo>
                  <a:lnTo>
                    <a:pt x="459" y="601"/>
                  </a:lnTo>
                  <a:lnTo>
                    <a:pt x="462" y="604"/>
                  </a:lnTo>
                  <a:lnTo>
                    <a:pt x="465" y="605"/>
                  </a:lnTo>
                  <a:lnTo>
                    <a:pt x="469" y="605"/>
                  </a:lnTo>
                  <a:lnTo>
                    <a:pt x="472" y="608"/>
                  </a:lnTo>
                  <a:lnTo>
                    <a:pt x="469" y="613"/>
                  </a:lnTo>
                  <a:lnTo>
                    <a:pt x="465" y="614"/>
                  </a:lnTo>
                  <a:lnTo>
                    <a:pt x="467" y="616"/>
                  </a:lnTo>
                  <a:lnTo>
                    <a:pt x="472" y="614"/>
                  </a:lnTo>
                  <a:lnTo>
                    <a:pt x="472" y="613"/>
                  </a:lnTo>
                  <a:lnTo>
                    <a:pt x="475" y="611"/>
                  </a:lnTo>
                  <a:lnTo>
                    <a:pt x="478" y="609"/>
                  </a:lnTo>
                  <a:lnTo>
                    <a:pt x="481" y="608"/>
                  </a:lnTo>
                  <a:lnTo>
                    <a:pt x="484" y="605"/>
                  </a:lnTo>
                  <a:lnTo>
                    <a:pt x="487" y="608"/>
                  </a:lnTo>
                  <a:lnTo>
                    <a:pt x="487" y="610"/>
                  </a:lnTo>
                  <a:lnTo>
                    <a:pt x="487" y="614"/>
                  </a:lnTo>
                  <a:lnTo>
                    <a:pt x="491" y="613"/>
                  </a:lnTo>
                  <a:lnTo>
                    <a:pt x="494" y="613"/>
                  </a:lnTo>
                  <a:lnTo>
                    <a:pt x="494" y="614"/>
                  </a:lnTo>
                  <a:lnTo>
                    <a:pt x="496" y="616"/>
                  </a:lnTo>
                  <a:lnTo>
                    <a:pt x="498" y="616"/>
                  </a:lnTo>
                  <a:lnTo>
                    <a:pt x="499" y="614"/>
                  </a:lnTo>
                  <a:lnTo>
                    <a:pt x="502" y="613"/>
                  </a:lnTo>
                  <a:lnTo>
                    <a:pt x="502" y="610"/>
                  </a:lnTo>
                  <a:lnTo>
                    <a:pt x="506" y="609"/>
                  </a:lnTo>
                  <a:lnTo>
                    <a:pt x="508" y="608"/>
                  </a:lnTo>
                  <a:lnTo>
                    <a:pt x="513" y="606"/>
                  </a:lnTo>
                  <a:lnTo>
                    <a:pt x="515" y="605"/>
                  </a:lnTo>
                  <a:lnTo>
                    <a:pt x="517" y="605"/>
                  </a:lnTo>
                  <a:lnTo>
                    <a:pt x="521" y="606"/>
                  </a:lnTo>
                  <a:lnTo>
                    <a:pt x="524" y="608"/>
                  </a:lnTo>
                  <a:lnTo>
                    <a:pt x="527" y="608"/>
                  </a:lnTo>
                  <a:lnTo>
                    <a:pt x="527" y="604"/>
                  </a:lnTo>
                  <a:lnTo>
                    <a:pt x="526" y="601"/>
                  </a:lnTo>
                  <a:lnTo>
                    <a:pt x="525" y="598"/>
                  </a:lnTo>
                  <a:lnTo>
                    <a:pt x="524" y="596"/>
                  </a:lnTo>
                  <a:lnTo>
                    <a:pt x="522" y="594"/>
                  </a:lnTo>
                  <a:lnTo>
                    <a:pt x="527" y="594"/>
                  </a:lnTo>
                  <a:lnTo>
                    <a:pt x="529" y="596"/>
                  </a:lnTo>
                  <a:lnTo>
                    <a:pt x="529" y="599"/>
                  </a:lnTo>
                  <a:lnTo>
                    <a:pt x="529" y="604"/>
                  </a:lnTo>
                  <a:lnTo>
                    <a:pt x="531" y="604"/>
                  </a:lnTo>
                  <a:lnTo>
                    <a:pt x="534" y="604"/>
                  </a:lnTo>
                  <a:lnTo>
                    <a:pt x="537" y="604"/>
                  </a:lnTo>
                  <a:lnTo>
                    <a:pt x="540" y="604"/>
                  </a:lnTo>
                  <a:lnTo>
                    <a:pt x="541" y="605"/>
                  </a:lnTo>
                  <a:lnTo>
                    <a:pt x="544" y="606"/>
                  </a:lnTo>
                  <a:lnTo>
                    <a:pt x="546" y="608"/>
                  </a:lnTo>
                  <a:lnTo>
                    <a:pt x="549" y="608"/>
                  </a:lnTo>
                  <a:lnTo>
                    <a:pt x="552" y="608"/>
                  </a:lnTo>
                  <a:lnTo>
                    <a:pt x="551" y="605"/>
                  </a:lnTo>
                  <a:lnTo>
                    <a:pt x="548" y="602"/>
                  </a:lnTo>
                  <a:lnTo>
                    <a:pt x="546" y="598"/>
                  </a:lnTo>
                  <a:lnTo>
                    <a:pt x="544" y="596"/>
                  </a:lnTo>
                  <a:lnTo>
                    <a:pt x="552" y="594"/>
                  </a:lnTo>
                  <a:lnTo>
                    <a:pt x="554" y="596"/>
                  </a:lnTo>
                  <a:lnTo>
                    <a:pt x="556" y="597"/>
                  </a:lnTo>
                  <a:lnTo>
                    <a:pt x="558" y="598"/>
                  </a:lnTo>
                  <a:lnTo>
                    <a:pt x="561" y="599"/>
                  </a:lnTo>
                  <a:lnTo>
                    <a:pt x="565" y="596"/>
                  </a:lnTo>
                  <a:lnTo>
                    <a:pt x="565" y="592"/>
                  </a:lnTo>
                  <a:lnTo>
                    <a:pt x="567" y="588"/>
                  </a:lnTo>
                  <a:lnTo>
                    <a:pt x="568" y="585"/>
                  </a:lnTo>
                  <a:lnTo>
                    <a:pt x="572" y="586"/>
                  </a:lnTo>
                  <a:lnTo>
                    <a:pt x="575" y="587"/>
                  </a:lnTo>
                  <a:lnTo>
                    <a:pt x="578" y="587"/>
                  </a:lnTo>
                  <a:lnTo>
                    <a:pt x="581" y="587"/>
                  </a:lnTo>
                  <a:lnTo>
                    <a:pt x="585" y="588"/>
                  </a:lnTo>
                  <a:lnTo>
                    <a:pt x="589" y="588"/>
                  </a:lnTo>
                  <a:lnTo>
                    <a:pt x="592" y="588"/>
                  </a:lnTo>
                  <a:lnTo>
                    <a:pt x="595" y="588"/>
                  </a:lnTo>
                  <a:lnTo>
                    <a:pt x="595" y="585"/>
                  </a:lnTo>
                  <a:lnTo>
                    <a:pt x="594" y="584"/>
                  </a:lnTo>
                  <a:lnTo>
                    <a:pt x="591" y="584"/>
                  </a:lnTo>
                  <a:lnTo>
                    <a:pt x="591" y="580"/>
                  </a:lnTo>
                  <a:lnTo>
                    <a:pt x="594" y="580"/>
                  </a:lnTo>
                  <a:lnTo>
                    <a:pt x="597" y="584"/>
                  </a:lnTo>
                  <a:lnTo>
                    <a:pt x="600" y="585"/>
                  </a:lnTo>
                  <a:lnTo>
                    <a:pt x="603" y="585"/>
                  </a:lnTo>
                  <a:lnTo>
                    <a:pt x="606" y="584"/>
                  </a:lnTo>
                  <a:lnTo>
                    <a:pt x="608" y="585"/>
                  </a:lnTo>
                  <a:lnTo>
                    <a:pt x="610" y="584"/>
                  </a:lnTo>
                  <a:lnTo>
                    <a:pt x="611" y="584"/>
                  </a:lnTo>
                  <a:lnTo>
                    <a:pt x="613" y="584"/>
                  </a:lnTo>
                  <a:lnTo>
                    <a:pt x="615" y="584"/>
                  </a:lnTo>
                  <a:lnTo>
                    <a:pt x="618" y="585"/>
                  </a:lnTo>
                  <a:lnTo>
                    <a:pt x="618" y="588"/>
                  </a:lnTo>
                  <a:lnTo>
                    <a:pt x="621" y="585"/>
                  </a:lnTo>
                  <a:lnTo>
                    <a:pt x="621" y="584"/>
                  </a:lnTo>
                  <a:lnTo>
                    <a:pt x="619" y="580"/>
                  </a:lnTo>
                  <a:lnTo>
                    <a:pt x="618" y="578"/>
                  </a:lnTo>
                  <a:lnTo>
                    <a:pt x="621" y="578"/>
                  </a:lnTo>
                  <a:lnTo>
                    <a:pt x="623" y="579"/>
                  </a:lnTo>
                  <a:lnTo>
                    <a:pt x="627" y="581"/>
                  </a:lnTo>
                  <a:lnTo>
                    <a:pt x="630" y="584"/>
                  </a:lnTo>
                  <a:lnTo>
                    <a:pt x="631" y="577"/>
                  </a:lnTo>
                  <a:lnTo>
                    <a:pt x="635" y="573"/>
                  </a:lnTo>
                  <a:lnTo>
                    <a:pt x="640" y="569"/>
                  </a:lnTo>
                  <a:lnTo>
                    <a:pt x="646" y="568"/>
                  </a:lnTo>
                  <a:lnTo>
                    <a:pt x="646" y="566"/>
                  </a:lnTo>
                  <a:lnTo>
                    <a:pt x="646" y="564"/>
                  </a:lnTo>
                  <a:lnTo>
                    <a:pt x="646" y="562"/>
                  </a:lnTo>
                  <a:lnTo>
                    <a:pt x="649" y="564"/>
                  </a:lnTo>
                  <a:lnTo>
                    <a:pt x="653" y="566"/>
                  </a:lnTo>
                  <a:lnTo>
                    <a:pt x="656" y="568"/>
                  </a:lnTo>
                  <a:lnTo>
                    <a:pt x="659" y="568"/>
                  </a:lnTo>
                  <a:lnTo>
                    <a:pt x="661" y="567"/>
                  </a:lnTo>
                  <a:lnTo>
                    <a:pt x="659" y="564"/>
                  </a:lnTo>
                  <a:lnTo>
                    <a:pt x="654" y="560"/>
                  </a:lnTo>
                  <a:lnTo>
                    <a:pt x="650" y="556"/>
                  </a:lnTo>
                  <a:lnTo>
                    <a:pt x="649" y="553"/>
                  </a:lnTo>
                  <a:lnTo>
                    <a:pt x="654" y="554"/>
                  </a:lnTo>
                  <a:lnTo>
                    <a:pt x="658" y="555"/>
                  </a:lnTo>
                  <a:lnTo>
                    <a:pt x="662" y="555"/>
                  </a:lnTo>
                  <a:lnTo>
                    <a:pt x="666" y="555"/>
                  </a:lnTo>
                  <a:lnTo>
                    <a:pt x="667" y="553"/>
                  </a:lnTo>
                  <a:lnTo>
                    <a:pt x="669" y="549"/>
                  </a:lnTo>
                  <a:lnTo>
                    <a:pt x="669" y="545"/>
                  </a:lnTo>
                  <a:lnTo>
                    <a:pt x="669" y="541"/>
                  </a:lnTo>
                  <a:lnTo>
                    <a:pt x="669" y="540"/>
                  </a:lnTo>
                  <a:lnTo>
                    <a:pt x="671" y="539"/>
                  </a:lnTo>
                  <a:lnTo>
                    <a:pt x="671" y="537"/>
                  </a:lnTo>
                  <a:lnTo>
                    <a:pt x="674" y="538"/>
                  </a:lnTo>
                  <a:lnTo>
                    <a:pt x="678" y="538"/>
                  </a:lnTo>
                  <a:lnTo>
                    <a:pt x="683" y="539"/>
                  </a:lnTo>
                  <a:lnTo>
                    <a:pt x="688" y="539"/>
                  </a:lnTo>
                  <a:lnTo>
                    <a:pt x="693" y="541"/>
                  </a:lnTo>
                  <a:lnTo>
                    <a:pt x="699" y="543"/>
                  </a:lnTo>
                  <a:lnTo>
                    <a:pt x="702" y="543"/>
                  </a:lnTo>
                  <a:lnTo>
                    <a:pt x="704" y="537"/>
                  </a:lnTo>
                  <a:lnTo>
                    <a:pt x="702" y="537"/>
                  </a:lnTo>
                  <a:lnTo>
                    <a:pt x="700" y="536"/>
                  </a:lnTo>
                  <a:lnTo>
                    <a:pt x="702" y="536"/>
                  </a:lnTo>
                  <a:lnTo>
                    <a:pt x="705" y="536"/>
                  </a:lnTo>
                  <a:lnTo>
                    <a:pt x="709" y="536"/>
                  </a:lnTo>
                  <a:lnTo>
                    <a:pt x="713" y="536"/>
                  </a:lnTo>
                  <a:lnTo>
                    <a:pt x="717" y="537"/>
                  </a:lnTo>
                  <a:lnTo>
                    <a:pt x="721" y="538"/>
                  </a:lnTo>
                  <a:lnTo>
                    <a:pt x="723" y="539"/>
                  </a:lnTo>
                  <a:lnTo>
                    <a:pt x="725" y="539"/>
                  </a:lnTo>
                  <a:lnTo>
                    <a:pt x="725" y="541"/>
                  </a:lnTo>
                  <a:lnTo>
                    <a:pt x="723" y="544"/>
                  </a:lnTo>
                  <a:lnTo>
                    <a:pt x="723" y="545"/>
                  </a:lnTo>
                  <a:lnTo>
                    <a:pt x="724" y="545"/>
                  </a:lnTo>
                  <a:lnTo>
                    <a:pt x="726" y="545"/>
                  </a:lnTo>
                  <a:lnTo>
                    <a:pt x="728" y="545"/>
                  </a:lnTo>
                  <a:lnTo>
                    <a:pt x="729" y="545"/>
                  </a:lnTo>
                  <a:lnTo>
                    <a:pt x="729" y="541"/>
                  </a:lnTo>
                  <a:lnTo>
                    <a:pt x="731" y="541"/>
                  </a:lnTo>
                  <a:lnTo>
                    <a:pt x="734" y="539"/>
                  </a:lnTo>
                  <a:lnTo>
                    <a:pt x="737" y="543"/>
                  </a:lnTo>
                  <a:lnTo>
                    <a:pt x="736" y="545"/>
                  </a:lnTo>
                  <a:lnTo>
                    <a:pt x="735" y="545"/>
                  </a:lnTo>
                  <a:lnTo>
                    <a:pt x="739" y="545"/>
                  </a:lnTo>
                  <a:lnTo>
                    <a:pt x="739" y="543"/>
                  </a:lnTo>
                  <a:lnTo>
                    <a:pt x="739" y="541"/>
                  </a:lnTo>
                  <a:lnTo>
                    <a:pt x="739" y="539"/>
                  </a:lnTo>
                  <a:lnTo>
                    <a:pt x="740" y="538"/>
                  </a:lnTo>
                  <a:lnTo>
                    <a:pt x="742" y="536"/>
                  </a:lnTo>
                  <a:lnTo>
                    <a:pt x="743" y="535"/>
                  </a:lnTo>
                  <a:lnTo>
                    <a:pt x="744" y="532"/>
                  </a:lnTo>
                  <a:lnTo>
                    <a:pt x="748" y="536"/>
                  </a:lnTo>
                  <a:lnTo>
                    <a:pt x="750" y="539"/>
                  </a:lnTo>
                  <a:lnTo>
                    <a:pt x="753" y="543"/>
                  </a:lnTo>
                  <a:lnTo>
                    <a:pt x="759" y="544"/>
                  </a:lnTo>
                  <a:lnTo>
                    <a:pt x="766" y="544"/>
                  </a:lnTo>
                  <a:lnTo>
                    <a:pt x="767" y="545"/>
                  </a:lnTo>
                  <a:lnTo>
                    <a:pt x="769" y="545"/>
                  </a:lnTo>
                  <a:lnTo>
                    <a:pt x="770" y="545"/>
                  </a:lnTo>
                  <a:lnTo>
                    <a:pt x="773" y="549"/>
                  </a:lnTo>
                  <a:lnTo>
                    <a:pt x="773" y="552"/>
                  </a:lnTo>
                  <a:lnTo>
                    <a:pt x="775" y="555"/>
                  </a:lnTo>
                  <a:lnTo>
                    <a:pt x="778" y="555"/>
                  </a:lnTo>
                  <a:lnTo>
                    <a:pt x="782" y="553"/>
                  </a:lnTo>
                  <a:lnTo>
                    <a:pt x="786" y="551"/>
                  </a:lnTo>
                  <a:lnTo>
                    <a:pt x="791" y="549"/>
                  </a:lnTo>
                  <a:lnTo>
                    <a:pt x="792" y="544"/>
                  </a:lnTo>
                  <a:lnTo>
                    <a:pt x="796" y="542"/>
                  </a:lnTo>
                  <a:lnTo>
                    <a:pt x="801" y="540"/>
                  </a:lnTo>
                  <a:lnTo>
                    <a:pt x="805" y="538"/>
                  </a:lnTo>
                  <a:lnTo>
                    <a:pt x="809" y="536"/>
                  </a:lnTo>
                  <a:lnTo>
                    <a:pt x="813" y="533"/>
                  </a:lnTo>
                  <a:lnTo>
                    <a:pt x="817" y="529"/>
                  </a:lnTo>
                  <a:lnTo>
                    <a:pt x="821" y="528"/>
                  </a:lnTo>
                  <a:lnTo>
                    <a:pt x="823" y="526"/>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55" name="Freeform 56"/>
            <p:cNvSpPr>
              <a:spLocks/>
            </p:cNvSpPr>
            <p:nvPr/>
          </p:nvSpPr>
          <p:spPr bwMode="auto">
            <a:xfrm>
              <a:off x="1739" y="1999"/>
              <a:ext cx="528" cy="488"/>
            </a:xfrm>
            <a:custGeom>
              <a:avLst/>
              <a:gdLst>
                <a:gd name="T0" fmla="*/ 1 w 886"/>
                <a:gd name="T1" fmla="*/ 1 h 819"/>
                <a:gd name="T2" fmla="*/ 1 w 886"/>
                <a:gd name="T3" fmla="*/ 1 h 819"/>
                <a:gd name="T4" fmla="*/ 1 w 886"/>
                <a:gd name="T5" fmla="*/ 1 h 819"/>
                <a:gd name="T6" fmla="*/ 1 w 886"/>
                <a:gd name="T7" fmla="*/ 1 h 819"/>
                <a:gd name="T8" fmla="*/ 1 w 886"/>
                <a:gd name="T9" fmla="*/ 1 h 819"/>
                <a:gd name="T10" fmla="*/ 1 w 886"/>
                <a:gd name="T11" fmla="*/ 1 h 819"/>
                <a:gd name="T12" fmla="*/ 1 w 886"/>
                <a:gd name="T13" fmla="*/ 1 h 819"/>
                <a:gd name="T14" fmla="*/ 1 w 886"/>
                <a:gd name="T15" fmla="*/ 1 h 819"/>
                <a:gd name="T16" fmla="*/ 1 w 886"/>
                <a:gd name="T17" fmla="*/ 1 h 819"/>
                <a:gd name="T18" fmla="*/ 1 w 886"/>
                <a:gd name="T19" fmla="*/ 1 h 819"/>
                <a:gd name="T20" fmla="*/ 1 w 886"/>
                <a:gd name="T21" fmla="*/ 1 h 819"/>
                <a:gd name="T22" fmla="*/ 1 w 886"/>
                <a:gd name="T23" fmla="*/ 1 h 819"/>
                <a:gd name="T24" fmla="*/ 1 w 886"/>
                <a:gd name="T25" fmla="*/ 1 h 819"/>
                <a:gd name="T26" fmla="*/ 1 w 886"/>
                <a:gd name="T27" fmla="*/ 1 h 819"/>
                <a:gd name="T28" fmla="*/ 1 w 886"/>
                <a:gd name="T29" fmla="*/ 1 h 819"/>
                <a:gd name="T30" fmla="*/ 1 w 886"/>
                <a:gd name="T31" fmla="*/ 1 h 819"/>
                <a:gd name="T32" fmla="*/ 1 w 886"/>
                <a:gd name="T33" fmla="*/ 1 h 819"/>
                <a:gd name="T34" fmla="*/ 1 w 886"/>
                <a:gd name="T35" fmla="*/ 1 h 819"/>
                <a:gd name="T36" fmla="*/ 1 w 886"/>
                <a:gd name="T37" fmla="*/ 1 h 819"/>
                <a:gd name="T38" fmla="*/ 1 w 886"/>
                <a:gd name="T39" fmla="*/ 1 h 819"/>
                <a:gd name="T40" fmla="*/ 1 w 886"/>
                <a:gd name="T41" fmla="*/ 1 h 819"/>
                <a:gd name="T42" fmla="*/ 1 w 886"/>
                <a:gd name="T43" fmla="*/ 1 h 819"/>
                <a:gd name="T44" fmla="*/ 1 w 886"/>
                <a:gd name="T45" fmla="*/ 1 h 819"/>
                <a:gd name="T46" fmla="*/ 1 w 886"/>
                <a:gd name="T47" fmla="*/ 1 h 819"/>
                <a:gd name="T48" fmla="*/ 1 w 886"/>
                <a:gd name="T49" fmla="*/ 1 h 819"/>
                <a:gd name="T50" fmla="*/ 1 w 886"/>
                <a:gd name="T51" fmla="*/ 1 h 819"/>
                <a:gd name="T52" fmla="*/ 1 w 886"/>
                <a:gd name="T53" fmla="*/ 1 h 819"/>
                <a:gd name="T54" fmla="*/ 0 w 886"/>
                <a:gd name="T55" fmla="*/ 1 h 819"/>
                <a:gd name="T56" fmla="*/ 1 w 886"/>
                <a:gd name="T57" fmla="*/ 1 h 819"/>
                <a:gd name="T58" fmla="*/ 1 w 886"/>
                <a:gd name="T59" fmla="*/ 1 h 819"/>
                <a:gd name="T60" fmla="*/ 1 w 886"/>
                <a:gd name="T61" fmla="*/ 1 h 819"/>
                <a:gd name="T62" fmla="*/ 1 w 886"/>
                <a:gd name="T63" fmla="*/ 1 h 819"/>
                <a:gd name="T64" fmla="*/ 1 w 886"/>
                <a:gd name="T65" fmla="*/ 1 h 819"/>
                <a:gd name="T66" fmla="*/ 1 w 886"/>
                <a:gd name="T67" fmla="*/ 1 h 819"/>
                <a:gd name="T68" fmla="*/ 1 w 886"/>
                <a:gd name="T69" fmla="*/ 1 h 819"/>
                <a:gd name="T70" fmla="*/ 1 w 886"/>
                <a:gd name="T71" fmla="*/ 1 h 819"/>
                <a:gd name="T72" fmla="*/ 1 w 886"/>
                <a:gd name="T73" fmla="*/ 1 h 819"/>
                <a:gd name="T74" fmla="*/ 1 w 886"/>
                <a:gd name="T75" fmla="*/ 1 h 819"/>
                <a:gd name="T76" fmla="*/ 1 w 886"/>
                <a:gd name="T77" fmla="*/ 1 h 819"/>
                <a:gd name="T78" fmla="*/ 1 w 886"/>
                <a:gd name="T79" fmla="*/ 1 h 819"/>
                <a:gd name="T80" fmla="*/ 1 w 886"/>
                <a:gd name="T81" fmla="*/ 1 h 819"/>
                <a:gd name="T82" fmla="*/ 1 w 886"/>
                <a:gd name="T83" fmla="*/ 1 h 819"/>
                <a:gd name="T84" fmla="*/ 1 w 886"/>
                <a:gd name="T85" fmla="*/ 1 h 819"/>
                <a:gd name="T86" fmla="*/ 1 w 886"/>
                <a:gd name="T87" fmla="*/ 1 h 819"/>
                <a:gd name="T88" fmla="*/ 1 w 886"/>
                <a:gd name="T89" fmla="*/ 1 h 819"/>
                <a:gd name="T90" fmla="*/ 1 w 886"/>
                <a:gd name="T91" fmla="*/ 1 h 819"/>
                <a:gd name="T92" fmla="*/ 1 w 886"/>
                <a:gd name="T93" fmla="*/ 1 h 819"/>
                <a:gd name="T94" fmla="*/ 1 w 886"/>
                <a:gd name="T95" fmla="*/ 1 h 819"/>
                <a:gd name="T96" fmla="*/ 1 w 886"/>
                <a:gd name="T97" fmla="*/ 1 h 819"/>
                <a:gd name="T98" fmla="*/ 1 w 886"/>
                <a:gd name="T99" fmla="*/ 1 h 819"/>
                <a:gd name="T100" fmla="*/ 1 w 886"/>
                <a:gd name="T101" fmla="*/ 1 h 819"/>
                <a:gd name="T102" fmla="*/ 1 w 886"/>
                <a:gd name="T103" fmla="*/ 1 h 819"/>
                <a:gd name="T104" fmla="*/ 1 w 886"/>
                <a:gd name="T105" fmla="*/ 1 h 819"/>
                <a:gd name="T106" fmla="*/ 1 w 886"/>
                <a:gd name="T107" fmla="*/ 1 h 819"/>
                <a:gd name="T108" fmla="*/ 1 w 886"/>
                <a:gd name="T109" fmla="*/ 1 h 819"/>
                <a:gd name="T110" fmla="*/ 1 w 886"/>
                <a:gd name="T111" fmla="*/ 1 h 819"/>
                <a:gd name="T112" fmla="*/ 1 w 886"/>
                <a:gd name="T113" fmla="*/ 1 h 819"/>
                <a:gd name="T114" fmla="*/ 1 w 886"/>
                <a:gd name="T115" fmla="*/ 1 h 819"/>
                <a:gd name="T116" fmla="*/ 1 w 886"/>
                <a:gd name="T117" fmla="*/ 1 h 819"/>
                <a:gd name="T118" fmla="*/ 1 w 886"/>
                <a:gd name="T119" fmla="*/ 1 h 8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6"/>
                <a:gd name="T181" fmla="*/ 0 h 819"/>
                <a:gd name="T182" fmla="*/ 886 w 886"/>
                <a:gd name="T183" fmla="*/ 819 h 8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6" h="819">
                  <a:moveTo>
                    <a:pt x="823" y="526"/>
                  </a:moveTo>
                  <a:lnTo>
                    <a:pt x="823" y="524"/>
                  </a:lnTo>
                  <a:lnTo>
                    <a:pt x="817" y="516"/>
                  </a:lnTo>
                  <a:lnTo>
                    <a:pt x="817" y="509"/>
                  </a:lnTo>
                  <a:lnTo>
                    <a:pt x="813" y="506"/>
                  </a:lnTo>
                  <a:lnTo>
                    <a:pt x="810" y="504"/>
                  </a:lnTo>
                  <a:lnTo>
                    <a:pt x="809" y="500"/>
                  </a:lnTo>
                  <a:lnTo>
                    <a:pt x="807" y="496"/>
                  </a:lnTo>
                  <a:lnTo>
                    <a:pt x="805" y="492"/>
                  </a:lnTo>
                  <a:lnTo>
                    <a:pt x="804" y="489"/>
                  </a:lnTo>
                  <a:lnTo>
                    <a:pt x="801" y="485"/>
                  </a:lnTo>
                  <a:lnTo>
                    <a:pt x="798" y="482"/>
                  </a:lnTo>
                  <a:lnTo>
                    <a:pt x="798" y="479"/>
                  </a:lnTo>
                  <a:lnTo>
                    <a:pt x="798" y="476"/>
                  </a:lnTo>
                  <a:lnTo>
                    <a:pt x="798" y="470"/>
                  </a:lnTo>
                  <a:lnTo>
                    <a:pt x="798" y="467"/>
                  </a:lnTo>
                  <a:lnTo>
                    <a:pt x="798" y="465"/>
                  </a:lnTo>
                  <a:lnTo>
                    <a:pt x="798" y="463"/>
                  </a:lnTo>
                  <a:lnTo>
                    <a:pt x="798" y="460"/>
                  </a:lnTo>
                  <a:lnTo>
                    <a:pt x="799" y="457"/>
                  </a:lnTo>
                  <a:lnTo>
                    <a:pt x="800" y="456"/>
                  </a:lnTo>
                  <a:lnTo>
                    <a:pt x="800" y="453"/>
                  </a:lnTo>
                  <a:lnTo>
                    <a:pt x="801" y="451"/>
                  </a:lnTo>
                  <a:lnTo>
                    <a:pt x="801" y="448"/>
                  </a:lnTo>
                  <a:lnTo>
                    <a:pt x="801" y="446"/>
                  </a:lnTo>
                  <a:lnTo>
                    <a:pt x="800" y="442"/>
                  </a:lnTo>
                  <a:lnTo>
                    <a:pt x="798" y="441"/>
                  </a:lnTo>
                  <a:lnTo>
                    <a:pt x="798" y="437"/>
                  </a:lnTo>
                  <a:lnTo>
                    <a:pt x="797" y="434"/>
                  </a:lnTo>
                  <a:lnTo>
                    <a:pt x="796" y="432"/>
                  </a:lnTo>
                  <a:lnTo>
                    <a:pt x="794" y="429"/>
                  </a:lnTo>
                  <a:lnTo>
                    <a:pt x="794" y="427"/>
                  </a:lnTo>
                  <a:lnTo>
                    <a:pt x="791" y="423"/>
                  </a:lnTo>
                  <a:lnTo>
                    <a:pt x="786" y="421"/>
                  </a:lnTo>
                  <a:lnTo>
                    <a:pt x="783" y="418"/>
                  </a:lnTo>
                  <a:lnTo>
                    <a:pt x="781" y="413"/>
                  </a:lnTo>
                  <a:lnTo>
                    <a:pt x="778" y="410"/>
                  </a:lnTo>
                  <a:lnTo>
                    <a:pt x="777" y="407"/>
                  </a:lnTo>
                  <a:lnTo>
                    <a:pt x="775" y="401"/>
                  </a:lnTo>
                  <a:lnTo>
                    <a:pt x="773" y="398"/>
                  </a:lnTo>
                  <a:lnTo>
                    <a:pt x="775" y="393"/>
                  </a:lnTo>
                  <a:lnTo>
                    <a:pt x="777" y="385"/>
                  </a:lnTo>
                  <a:lnTo>
                    <a:pt x="779" y="377"/>
                  </a:lnTo>
                  <a:lnTo>
                    <a:pt x="782" y="368"/>
                  </a:lnTo>
                  <a:lnTo>
                    <a:pt x="783" y="358"/>
                  </a:lnTo>
                  <a:lnTo>
                    <a:pt x="785" y="349"/>
                  </a:lnTo>
                  <a:lnTo>
                    <a:pt x="785" y="343"/>
                  </a:lnTo>
                  <a:lnTo>
                    <a:pt x="783" y="339"/>
                  </a:lnTo>
                  <a:lnTo>
                    <a:pt x="783" y="335"/>
                  </a:lnTo>
                  <a:lnTo>
                    <a:pt x="783" y="332"/>
                  </a:lnTo>
                  <a:lnTo>
                    <a:pt x="783" y="327"/>
                  </a:lnTo>
                  <a:lnTo>
                    <a:pt x="783" y="323"/>
                  </a:lnTo>
                  <a:lnTo>
                    <a:pt x="785" y="319"/>
                  </a:lnTo>
                  <a:lnTo>
                    <a:pt x="786" y="315"/>
                  </a:lnTo>
                  <a:lnTo>
                    <a:pt x="786" y="311"/>
                  </a:lnTo>
                  <a:lnTo>
                    <a:pt x="788" y="308"/>
                  </a:lnTo>
                  <a:lnTo>
                    <a:pt x="790" y="308"/>
                  </a:lnTo>
                  <a:lnTo>
                    <a:pt x="790" y="304"/>
                  </a:lnTo>
                  <a:lnTo>
                    <a:pt x="791" y="302"/>
                  </a:lnTo>
                  <a:lnTo>
                    <a:pt x="792" y="299"/>
                  </a:lnTo>
                  <a:lnTo>
                    <a:pt x="792" y="298"/>
                  </a:lnTo>
                  <a:lnTo>
                    <a:pt x="792" y="294"/>
                  </a:lnTo>
                  <a:lnTo>
                    <a:pt x="792" y="291"/>
                  </a:lnTo>
                  <a:lnTo>
                    <a:pt x="792" y="289"/>
                  </a:lnTo>
                  <a:lnTo>
                    <a:pt x="790" y="288"/>
                  </a:lnTo>
                  <a:lnTo>
                    <a:pt x="790" y="284"/>
                  </a:lnTo>
                  <a:lnTo>
                    <a:pt x="790" y="282"/>
                  </a:lnTo>
                  <a:lnTo>
                    <a:pt x="789" y="279"/>
                  </a:lnTo>
                  <a:lnTo>
                    <a:pt x="788" y="277"/>
                  </a:lnTo>
                  <a:lnTo>
                    <a:pt x="786" y="275"/>
                  </a:lnTo>
                  <a:lnTo>
                    <a:pt x="785" y="273"/>
                  </a:lnTo>
                  <a:lnTo>
                    <a:pt x="783" y="271"/>
                  </a:lnTo>
                  <a:lnTo>
                    <a:pt x="783" y="270"/>
                  </a:lnTo>
                  <a:lnTo>
                    <a:pt x="785" y="266"/>
                  </a:lnTo>
                  <a:lnTo>
                    <a:pt x="788" y="264"/>
                  </a:lnTo>
                  <a:lnTo>
                    <a:pt x="788" y="260"/>
                  </a:lnTo>
                  <a:lnTo>
                    <a:pt x="786" y="255"/>
                  </a:lnTo>
                  <a:lnTo>
                    <a:pt x="786" y="252"/>
                  </a:lnTo>
                  <a:lnTo>
                    <a:pt x="785" y="248"/>
                  </a:lnTo>
                  <a:lnTo>
                    <a:pt x="783" y="248"/>
                  </a:lnTo>
                  <a:lnTo>
                    <a:pt x="781" y="243"/>
                  </a:lnTo>
                  <a:lnTo>
                    <a:pt x="781" y="240"/>
                  </a:lnTo>
                  <a:lnTo>
                    <a:pt x="782" y="237"/>
                  </a:lnTo>
                  <a:lnTo>
                    <a:pt x="783" y="234"/>
                  </a:lnTo>
                  <a:lnTo>
                    <a:pt x="786" y="230"/>
                  </a:lnTo>
                  <a:lnTo>
                    <a:pt x="788" y="227"/>
                  </a:lnTo>
                  <a:lnTo>
                    <a:pt x="790" y="224"/>
                  </a:lnTo>
                  <a:lnTo>
                    <a:pt x="790" y="220"/>
                  </a:lnTo>
                  <a:lnTo>
                    <a:pt x="793" y="219"/>
                  </a:lnTo>
                  <a:lnTo>
                    <a:pt x="796" y="217"/>
                  </a:lnTo>
                  <a:lnTo>
                    <a:pt x="799" y="215"/>
                  </a:lnTo>
                  <a:lnTo>
                    <a:pt x="802" y="213"/>
                  </a:lnTo>
                  <a:lnTo>
                    <a:pt x="805" y="211"/>
                  </a:lnTo>
                  <a:lnTo>
                    <a:pt x="809" y="208"/>
                  </a:lnTo>
                  <a:lnTo>
                    <a:pt x="810" y="206"/>
                  </a:lnTo>
                  <a:lnTo>
                    <a:pt x="815" y="204"/>
                  </a:lnTo>
                  <a:lnTo>
                    <a:pt x="817" y="204"/>
                  </a:lnTo>
                  <a:lnTo>
                    <a:pt x="821" y="201"/>
                  </a:lnTo>
                  <a:lnTo>
                    <a:pt x="825" y="200"/>
                  </a:lnTo>
                  <a:lnTo>
                    <a:pt x="829" y="198"/>
                  </a:lnTo>
                  <a:lnTo>
                    <a:pt x="832" y="194"/>
                  </a:lnTo>
                  <a:lnTo>
                    <a:pt x="836" y="192"/>
                  </a:lnTo>
                  <a:lnTo>
                    <a:pt x="838" y="189"/>
                  </a:lnTo>
                  <a:lnTo>
                    <a:pt x="839" y="184"/>
                  </a:lnTo>
                  <a:lnTo>
                    <a:pt x="840" y="182"/>
                  </a:lnTo>
                  <a:lnTo>
                    <a:pt x="842" y="181"/>
                  </a:lnTo>
                  <a:lnTo>
                    <a:pt x="842" y="179"/>
                  </a:lnTo>
                  <a:lnTo>
                    <a:pt x="842" y="175"/>
                  </a:lnTo>
                  <a:lnTo>
                    <a:pt x="839" y="165"/>
                  </a:lnTo>
                  <a:lnTo>
                    <a:pt x="839" y="155"/>
                  </a:lnTo>
                  <a:lnTo>
                    <a:pt x="839" y="145"/>
                  </a:lnTo>
                  <a:lnTo>
                    <a:pt x="840" y="133"/>
                  </a:lnTo>
                  <a:lnTo>
                    <a:pt x="842" y="122"/>
                  </a:lnTo>
                  <a:lnTo>
                    <a:pt x="847" y="113"/>
                  </a:lnTo>
                  <a:lnTo>
                    <a:pt x="853" y="105"/>
                  </a:lnTo>
                  <a:lnTo>
                    <a:pt x="860" y="97"/>
                  </a:lnTo>
                  <a:lnTo>
                    <a:pt x="864" y="95"/>
                  </a:lnTo>
                  <a:lnTo>
                    <a:pt x="867" y="92"/>
                  </a:lnTo>
                  <a:lnTo>
                    <a:pt x="870" y="87"/>
                  </a:lnTo>
                  <a:lnTo>
                    <a:pt x="872" y="84"/>
                  </a:lnTo>
                  <a:lnTo>
                    <a:pt x="875" y="81"/>
                  </a:lnTo>
                  <a:lnTo>
                    <a:pt x="878" y="77"/>
                  </a:lnTo>
                  <a:lnTo>
                    <a:pt x="881" y="73"/>
                  </a:lnTo>
                  <a:lnTo>
                    <a:pt x="885" y="71"/>
                  </a:lnTo>
                  <a:lnTo>
                    <a:pt x="883" y="68"/>
                  </a:lnTo>
                  <a:lnTo>
                    <a:pt x="883" y="66"/>
                  </a:lnTo>
                  <a:lnTo>
                    <a:pt x="881" y="63"/>
                  </a:lnTo>
                  <a:lnTo>
                    <a:pt x="878" y="61"/>
                  </a:lnTo>
                  <a:lnTo>
                    <a:pt x="877" y="59"/>
                  </a:lnTo>
                  <a:lnTo>
                    <a:pt x="875" y="57"/>
                  </a:lnTo>
                  <a:lnTo>
                    <a:pt x="873" y="56"/>
                  </a:lnTo>
                  <a:lnTo>
                    <a:pt x="872" y="53"/>
                  </a:lnTo>
                  <a:lnTo>
                    <a:pt x="867" y="39"/>
                  </a:lnTo>
                  <a:lnTo>
                    <a:pt x="870" y="36"/>
                  </a:lnTo>
                  <a:lnTo>
                    <a:pt x="872" y="33"/>
                  </a:lnTo>
                  <a:lnTo>
                    <a:pt x="874" y="27"/>
                  </a:lnTo>
                  <a:lnTo>
                    <a:pt x="875" y="23"/>
                  </a:lnTo>
                  <a:lnTo>
                    <a:pt x="872" y="23"/>
                  </a:lnTo>
                  <a:lnTo>
                    <a:pt x="870" y="21"/>
                  </a:lnTo>
                  <a:lnTo>
                    <a:pt x="867" y="19"/>
                  </a:lnTo>
                  <a:lnTo>
                    <a:pt x="864" y="17"/>
                  </a:lnTo>
                  <a:lnTo>
                    <a:pt x="861" y="17"/>
                  </a:lnTo>
                  <a:lnTo>
                    <a:pt x="858" y="13"/>
                  </a:lnTo>
                  <a:lnTo>
                    <a:pt x="856" y="12"/>
                  </a:lnTo>
                  <a:lnTo>
                    <a:pt x="853" y="9"/>
                  </a:lnTo>
                  <a:lnTo>
                    <a:pt x="846" y="9"/>
                  </a:lnTo>
                  <a:lnTo>
                    <a:pt x="839" y="9"/>
                  </a:lnTo>
                  <a:lnTo>
                    <a:pt x="831" y="9"/>
                  </a:lnTo>
                  <a:lnTo>
                    <a:pt x="823" y="9"/>
                  </a:lnTo>
                  <a:lnTo>
                    <a:pt x="815" y="7"/>
                  </a:lnTo>
                  <a:lnTo>
                    <a:pt x="809" y="7"/>
                  </a:lnTo>
                  <a:lnTo>
                    <a:pt x="804" y="3"/>
                  </a:lnTo>
                  <a:lnTo>
                    <a:pt x="798" y="0"/>
                  </a:lnTo>
                  <a:lnTo>
                    <a:pt x="794" y="3"/>
                  </a:lnTo>
                  <a:lnTo>
                    <a:pt x="791" y="5"/>
                  </a:lnTo>
                  <a:lnTo>
                    <a:pt x="786" y="7"/>
                  </a:lnTo>
                  <a:lnTo>
                    <a:pt x="783" y="8"/>
                  </a:lnTo>
                  <a:lnTo>
                    <a:pt x="779" y="10"/>
                  </a:lnTo>
                  <a:lnTo>
                    <a:pt x="777" y="12"/>
                  </a:lnTo>
                  <a:lnTo>
                    <a:pt x="772" y="13"/>
                  </a:lnTo>
                  <a:lnTo>
                    <a:pt x="767" y="14"/>
                  </a:lnTo>
                  <a:lnTo>
                    <a:pt x="765" y="20"/>
                  </a:lnTo>
                  <a:lnTo>
                    <a:pt x="762" y="23"/>
                  </a:lnTo>
                  <a:lnTo>
                    <a:pt x="758" y="26"/>
                  </a:lnTo>
                  <a:lnTo>
                    <a:pt x="753" y="31"/>
                  </a:lnTo>
                  <a:lnTo>
                    <a:pt x="750" y="29"/>
                  </a:lnTo>
                  <a:lnTo>
                    <a:pt x="748" y="26"/>
                  </a:lnTo>
                  <a:lnTo>
                    <a:pt x="746" y="26"/>
                  </a:lnTo>
                  <a:lnTo>
                    <a:pt x="744" y="26"/>
                  </a:lnTo>
                  <a:lnTo>
                    <a:pt x="742" y="26"/>
                  </a:lnTo>
                  <a:lnTo>
                    <a:pt x="740" y="26"/>
                  </a:lnTo>
                  <a:lnTo>
                    <a:pt x="738" y="26"/>
                  </a:lnTo>
                  <a:lnTo>
                    <a:pt x="734" y="26"/>
                  </a:lnTo>
                  <a:lnTo>
                    <a:pt x="729" y="23"/>
                  </a:lnTo>
                  <a:lnTo>
                    <a:pt x="724" y="23"/>
                  </a:lnTo>
                  <a:lnTo>
                    <a:pt x="720" y="23"/>
                  </a:lnTo>
                  <a:lnTo>
                    <a:pt x="715" y="23"/>
                  </a:lnTo>
                  <a:lnTo>
                    <a:pt x="710" y="23"/>
                  </a:lnTo>
                  <a:lnTo>
                    <a:pt x="705" y="24"/>
                  </a:lnTo>
                  <a:lnTo>
                    <a:pt x="700" y="26"/>
                  </a:lnTo>
                  <a:lnTo>
                    <a:pt x="694" y="27"/>
                  </a:lnTo>
                  <a:lnTo>
                    <a:pt x="689" y="31"/>
                  </a:lnTo>
                  <a:lnTo>
                    <a:pt x="683" y="33"/>
                  </a:lnTo>
                  <a:lnTo>
                    <a:pt x="677" y="33"/>
                  </a:lnTo>
                  <a:lnTo>
                    <a:pt x="673" y="34"/>
                  </a:lnTo>
                  <a:lnTo>
                    <a:pt x="669" y="34"/>
                  </a:lnTo>
                  <a:lnTo>
                    <a:pt x="663" y="34"/>
                  </a:lnTo>
                  <a:lnTo>
                    <a:pt x="658" y="33"/>
                  </a:lnTo>
                  <a:lnTo>
                    <a:pt x="651" y="33"/>
                  </a:lnTo>
                  <a:lnTo>
                    <a:pt x="646" y="34"/>
                  </a:lnTo>
                  <a:lnTo>
                    <a:pt x="643" y="35"/>
                  </a:lnTo>
                  <a:lnTo>
                    <a:pt x="638" y="36"/>
                  </a:lnTo>
                  <a:lnTo>
                    <a:pt x="634" y="37"/>
                  </a:lnTo>
                  <a:lnTo>
                    <a:pt x="631" y="39"/>
                  </a:lnTo>
                  <a:lnTo>
                    <a:pt x="626" y="41"/>
                  </a:lnTo>
                  <a:lnTo>
                    <a:pt x="622" y="43"/>
                  </a:lnTo>
                  <a:lnTo>
                    <a:pt x="618" y="44"/>
                  </a:lnTo>
                  <a:lnTo>
                    <a:pt x="613" y="42"/>
                  </a:lnTo>
                  <a:lnTo>
                    <a:pt x="606" y="39"/>
                  </a:lnTo>
                  <a:lnTo>
                    <a:pt x="600" y="44"/>
                  </a:lnTo>
                  <a:lnTo>
                    <a:pt x="591" y="44"/>
                  </a:lnTo>
                  <a:lnTo>
                    <a:pt x="584" y="46"/>
                  </a:lnTo>
                  <a:lnTo>
                    <a:pt x="578" y="45"/>
                  </a:lnTo>
                  <a:lnTo>
                    <a:pt x="572" y="44"/>
                  </a:lnTo>
                  <a:lnTo>
                    <a:pt x="565" y="43"/>
                  </a:lnTo>
                  <a:lnTo>
                    <a:pt x="557" y="39"/>
                  </a:lnTo>
                  <a:lnTo>
                    <a:pt x="551" y="37"/>
                  </a:lnTo>
                  <a:lnTo>
                    <a:pt x="545" y="35"/>
                  </a:lnTo>
                  <a:lnTo>
                    <a:pt x="540" y="33"/>
                  </a:lnTo>
                  <a:lnTo>
                    <a:pt x="535" y="34"/>
                  </a:lnTo>
                  <a:lnTo>
                    <a:pt x="531" y="34"/>
                  </a:lnTo>
                  <a:lnTo>
                    <a:pt x="527" y="35"/>
                  </a:lnTo>
                  <a:lnTo>
                    <a:pt x="525" y="35"/>
                  </a:lnTo>
                  <a:lnTo>
                    <a:pt x="522" y="35"/>
                  </a:lnTo>
                  <a:lnTo>
                    <a:pt x="519" y="34"/>
                  </a:lnTo>
                  <a:lnTo>
                    <a:pt x="515" y="33"/>
                  </a:lnTo>
                  <a:lnTo>
                    <a:pt x="514" y="31"/>
                  </a:lnTo>
                  <a:lnTo>
                    <a:pt x="508" y="31"/>
                  </a:lnTo>
                  <a:lnTo>
                    <a:pt x="504" y="30"/>
                  </a:lnTo>
                  <a:lnTo>
                    <a:pt x="500" y="30"/>
                  </a:lnTo>
                  <a:lnTo>
                    <a:pt x="495" y="29"/>
                  </a:lnTo>
                  <a:lnTo>
                    <a:pt x="490" y="29"/>
                  </a:lnTo>
                  <a:lnTo>
                    <a:pt x="486" y="29"/>
                  </a:lnTo>
                  <a:lnTo>
                    <a:pt x="481" y="27"/>
                  </a:lnTo>
                  <a:lnTo>
                    <a:pt x="476" y="27"/>
                  </a:lnTo>
                  <a:lnTo>
                    <a:pt x="475" y="33"/>
                  </a:lnTo>
                  <a:lnTo>
                    <a:pt x="473" y="35"/>
                  </a:lnTo>
                  <a:lnTo>
                    <a:pt x="472" y="37"/>
                  </a:lnTo>
                  <a:lnTo>
                    <a:pt x="470" y="39"/>
                  </a:lnTo>
                  <a:lnTo>
                    <a:pt x="467" y="42"/>
                  </a:lnTo>
                  <a:lnTo>
                    <a:pt x="465" y="44"/>
                  </a:lnTo>
                  <a:lnTo>
                    <a:pt x="462" y="45"/>
                  </a:lnTo>
                  <a:lnTo>
                    <a:pt x="456" y="46"/>
                  </a:lnTo>
                  <a:lnTo>
                    <a:pt x="454" y="50"/>
                  </a:lnTo>
                  <a:lnTo>
                    <a:pt x="452" y="53"/>
                  </a:lnTo>
                  <a:lnTo>
                    <a:pt x="449" y="55"/>
                  </a:lnTo>
                  <a:lnTo>
                    <a:pt x="446" y="56"/>
                  </a:lnTo>
                  <a:lnTo>
                    <a:pt x="442" y="57"/>
                  </a:lnTo>
                  <a:lnTo>
                    <a:pt x="438" y="58"/>
                  </a:lnTo>
                  <a:lnTo>
                    <a:pt x="434" y="58"/>
                  </a:lnTo>
                  <a:lnTo>
                    <a:pt x="430" y="58"/>
                  </a:lnTo>
                  <a:lnTo>
                    <a:pt x="425" y="51"/>
                  </a:lnTo>
                  <a:lnTo>
                    <a:pt x="422" y="46"/>
                  </a:lnTo>
                  <a:lnTo>
                    <a:pt x="421" y="46"/>
                  </a:lnTo>
                  <a:lnTo>
                    <a:pt x="418" y="47"/>
                  </a:lnTo>
                  <a:lnTo>
                    <a:pt x="415" y="48"/>
                  </a:lnTo>
                  <a:lnTo>
                    <a:pt x="411" y="49"/>
                  </a:lnTo>
                  <a:lnTo>
                    <a:pt x="408" y="51"/>
                  </a:lnTo>
                  <a:lnTo>
                    <a:pt x="407" y="53"/>
                  </a:lnTo>
                  <a:lnTo>
                    <a:pt x="403" y="53"/>
                  </a:lnTo>
                  <a:lnTo>
                    <a:pt x="400" y="53"/>
                  </a:lnTo>
                  <a:lnTo>
                    <a:pt x="403" y="53"/>
                  </a:lnTo>
                  <a:lnTo>
                    <a:pt x="400" y="55"/>
                  </a:lnTo>
                  <a:lnTo>
                    <a:pt x="400" y="59"/>
                  </a:lnTo>
                  <a:lnTo>
                    <a:pt x="399" y="62"/>
                  </a:lnTo>
                  <a:lnTo>
                    <a:pt x="396" y="62"/>
                  </a:lnTo>
                  <a:lnTo>
                    <a:pt x="394" y="65"/>
                  </a:lnTo>
                  <a:lnTo>
                    <a:pt x="389" y="65"/>
                  </a:lnTo>
                  <a:lnTo>
                    <a:pt x="384" y="66"/>
                  </a:lnTo>
                  <a:lnTo>
                    <a:pt x="381" y="66"/>
                  </a:lnTo>
                  <a:lnTo>
                    <a:pt x="377" y="66"/>
                  </a:lnTo>
                  <a:lnTo>
                    <a:pt x="373" y="67"/>
                  </a:lnTo>
                  <a:lnTo>
                    <a:pt x="369" y="68"/>
                  </a:lnTo>
                  <a:lnTo>
                    <a:pt x="367" y="69"/>
                  </a:lnTo>
                  <a:lnTo>
                    <a:pt x="362" y="71"/>
                  </a:lnTo>
                  <a:lnTo>
                    <a:pt x="359" y="71"/>
                  </a:lnTo>
                  <a:lnTo>
                    <a:pt x="356" y="71"/>
                  </a:lnTo>
                  <a:lnTo>
                    <a:pt x="354" y="71"/>
                  </a:lnTo>
                  <a:lnTo>
                    <a:pt x="351" y="71"/>
                  </a:lnTo>
                  <a:lnTo>
                    <a:pt x="348" y="71"/>
                  </a:lnTo>
                  <a:lnTo>
                    <a:pt x="346" y="71"/>
                  </a:lnTo>
                  <a:lnTo>
                    <a:pt x="343" y="71"/>
                  </a:lnTo>
                  <a:lnTo>
                    <a:pt x="340" y="71"/>
                  </a:lnTo>
                  <a:lnTo>
                    <a:pt x="338" y="70"/>
                  </a:lnTo>
                  <a:lnTo>
                    <a:pt x="334" y="69"/>
                  </a:lnTo>
                  <a:lnTo>
                    <a:pt x="331" y="68"/>
                  </a:lnTo>
                  <a:lnTo>
                    <a:pt x="329" y="68"/>
                  </a:lnTo>
                  <a:lnTo>
                    <a:pt x="326" y="67"/>
                  </a:lnTo>
                  <a:lnTo>
                    <a:pt x="323" y="67"/>
                  </a:lnTo>
                  <a:lnTo>
                    <a:pt x="321" y="68"/>
                  </a:lnTo>
                  <a:lnTo>
                    <a:pt x="318" y="68"/>
                  </a:lnTo>
                  <a:lnTo>
                    <a:pt x="315" y="68"/>
                  </a:lnTo>
                  <a:lnTo>
                    <a:pt x="311" y="68"/>
                  </a:lnTo>
                  <a:lnTo>
                    <a:pt x="308" y="68"/>
                  </a:lnTo>
                  <a:lnTo>
                    <a:pt x="303" y="66"/>
                  </a:lnTo>
                  <a:lnTo>
                    <a:pt x="303" y="69"/>
                  </a:lnTo>
                  <a:lnTo>
                    <a:pt x="303" y="72"/>
                  </a:lnTo>
                  <a:lnTo>
                    <a:pt x="300" y="72"/>
                  </a:lnTo>
                  <a:lnTo>
                    <a:pt x="297" y="75"/>
                  </a:lnTo>
                  <a:lnTo>
                    <a:pt x="297" y="78"/>
                  </a:lnTo>
                  <a:lnTo>
                    <a:pt x="295" y="81"/>
                  </a:lnTo>
                  <a:lnTo>
                    <a:pt x="295" y="82"/>
                  </a:lnTo>
                  <a:lnTo>
                    <a:pt x="292" y="85"/>
                  </a:lnTo>
                  <a:lnTo>
                    <a:pt x="292" y="86"/>
                  </a:lnTo>
                  <a:lnTo>
                    <a:pt x="290" y="89"/>
                  </a:lnTo>
                  <a:lnTo>
                    <a:pt x="288" y="92"/>
                  </a:lnTo>
                  <a:lnTo>
                    <a:pt x="287" y="94"/>
                  </a:lnTo>
                  <a:lnTo>
                    <a:pt x="284" y="94"/>
                  </a:lnTo>
                  <a:lnTo>
                    <a:pt x="281" y="95"/>
                  </a:lnTo>
                  <a:lnTo>
                    <a:pt x="281" y="101"/>
                  </a:lnTo>
                  <a:lnTo>
                    <a:pt x="279" y="104"/>
                  </a:lnTo>
                  <a:lnTo>
                    <a:pt x="277" y="107"/>
                  </a:lnTo>
                  <a:lnTo>
                    <a:pt x="275" y="111"/>
                  </a:lnTo>
                  <a:lnTo>
                    <a:pt x="272" y="115"/>
                  </a:lnTo>
                  <a:lnTo>
                    <a:pt x="270" y="118"/>
                  </a:lnTo>
                  <a:lnTo>
                    <a:pt x="267" y="123"/>
                  </a:lnTo>
                  <a:lnTo>
                    <a:pt x="267" y="128"/>
                  </a:lnTo>
                  <a:lnTo>
                    <a:pt x="264" y="131"/>
                  </a:lnTo>
                  <a:lnTo>
                    <a:pt x="262" y="132"/>
                  </a:lnTo>
                  <a:lnTo>
                    <a:pt x="260" y="134"/>
                  </a:lnTo>
                  <a:lnTo>
                    <a:pt x="258" y="135"/>
                  </a:lnTo>
                  <a:lnTo>
                    <a:pt x="256" y="138"/>
                  </a:lnTo>
                  <a:lnTo>
                    <a:pt x="256" y="142"/>
                  </a:lnTo>
                  <a:lnTo>
                    <a:pt x="256" y="144"/>
                  </a:lnTo>
                  <a:lnTo>
                    <a:pt x="256" y="148"/>
                  </a:lnTo>
                  <a:lnTo>
                    <a:pt x="251" y="150"/>
                  </a:lnTo>
                  <a:lnTo>
                    <a:pt x="246" y="151"/>
                  </a:lnTo>
                  <a:lnTo>
                    <a:pt x="242" y="152"/>
                  </a:lnTo>
                  <a:lnTo>
                    <a:pt x="237" y="153"/>
                  </a:lnTo>
                  <a:lnTo>
                    <a:pt x="237" y="155"/>
                  </a:lnTo>
                  <a:lnTo>
                    <a:pt x="235" y="155"/>
                  </a:lnTo>
                  <a:lnTo>
                    <a:pt x="234" y="160"/>
                  </a:lnTo>
                  <a:lnTo>
                    <a:pt x="231" y="163"/>
                  </a:lnTo>
                  <a:lnTo>
                    <a:pt x="227" y="165"/>
                  </a:lnTo>
                  <a:lnTo>
                    <a:pt x="221" y="167"/>
                  </a:lnTo>
                  <a:lnTo>
                    <a:pt x="217" y="167"/>
                  </a:lnTo>
                  <a:lnTo>
                    <a:pt x="215" y="169"/>
                  </a:lnTo>
                  <a:lnTo>
                    <a:pt x="211" y="171"/>
                  </a:lnTo>
                  <a:lnTo>
                    <a:pt x="209" y="174"/>
                  </a:lnTo>
                  <a:lnTo>
                    <a:pt x="205" y="174"/>
                  </a:lnTo>
                  <a:lnTo>
                    <a:pt x="201" y="174"/>
                  </a:lnTo>
                  <a:lnTo>
                    <a:pt x="198" y="175"/>
                  </a:lnTo>
                  <a:lnTo>
                    <a:pt x="195" y="175"/>
                  </a:lnTo>
                  <a:lnTo>
                    <a:pt x="190" y="175"/>
                  </a:lnTo>
                  <a:lnTo>
                    <a:pt x="185" y="175"/>
                  </a:lnTo>
                  <a:lnTo>
                    <a:pt x="181" y="175"/>
                  </a:lnTo>
                  <a:lnTo>
                    <a:pt x="176" y="176"/>
                  </a:lnTo>
                  <a:lnTo>
                    <a:pt x="171" y="177"/>
                  </a:lnTo>
                  <a:lnTo>
                    <a:pt x="167" y="178"/>
                  </a:lnTo>
                  <a:lnTo>
                    <a:pt x="163" y="180"/>
                  </a:lnTo>
                  <a:lnTo>
                    <a:pt x="160" y="182"/>
                  </a:lnTo>
                  <a:lnTo>
                    <a:pt x="156" y="183"/>
                  </a:lnTo>
                  <a:lnTo>
                    <a:pt x="154" y="184"/>
                  </a:lnTo>
                  <a:lnTo>
                    <a:pt x="149" y="187"/>
                  </a:lnTo>
                  <a:lnTo>
                    <a:pt x="146" y="190"/>
                  </a:lnTo>
                  <a:lnTo>
                    <a:pt x="143" y="192"/>
                  </a:lnTo>
                  <a:lnTo>
                    <a:pt x="139" y="195"/>
                  </a:lnTo>
                  <a:lnTo>
                    <a:pt x="136" y="199"/>
                  </a:lnTo>
                  <a:lnTo>
                    <a:pt x="133" y="201"/>
                  </a:lnTo>
                  <a:lnTo>
                    <a:pt x="130" y="201"/>
                  </a:lnTo>
                  <a:lnTo>
                    <a:pt x="125" y="204"/>
                  </a:lnTo>
                  <a:lnTo>
                    <a:pt x="122" y="205"/>
                  </a:lnTo>
                  <a:lnTo>
                    <a:pt x="121" y="210"/>
                  </a:lnTo>
                  <a:lnTo>
                    <a:pt x="119" y="211"/>
                  </a:lnTo>
                  <a:lnTo>
                    <a:pt x="116" y="213"/>
                  </a:lnTo>
                  <a:lnTo>
                    <a:pt x="113" y="214"/>
                  </a:lnTo>
                  <a:lnTo>
                    <a:pt x="109" y="215"/>
                  </a:lnTo>
                  <a:lnTo>
                    <a:pt x="106" y="217"/>
                  </a:lnTo>
                  <a:lnTo>
                    <a:pt x="105" y="219"/>
                  </a:lnTo>
                  <a:lnTo>
                    <a:pt x="102" y="220"/>
                  </a:lnTo>
                  <a:lnTo>
                    <a:pt x="100" y="224"/>
                  </a:lnTo>
                  <a:lnTo>
                    <a:pt x="100" y="225"/>
                  </a:lnTo>
                  <a:lnTo>
                    <a:pt x="98" y="228"/>
                  </a:lnTo>
                  <a:lnTo>
                    <a:pt x="98" y="230"/>
                  </a:lnTo>
                  <a:lnTo>
                    <a:pt x="97" y="232"/>
                  </a:lnTo>
                  <a:lnTo>
                    <a:pt x="96" y="235"/>
                  </a:lnTo>
                  <a:lnTo>
                    <a:pt x="94" y="237"/>
                  </a:lnTo>
                  <a:lnTo>
                    <a:pt x="94" y="240"/>
                  </a:lnTo>
                  <a:lnTo>
                    <a:pt x="94" y="241"/>
                  </a:lnTo>
                  <a:lnTo>
                    <a:pt x="90" y="243"/>
                  </a:lnTo>
                  <a:lnTo>
                    <a:pt x="86" y="248"/>
                  </a:lnTo>
                  <a:lnTo>
                    <a:pt x="82" y="251"/>
                  </a:lnTo>
                  <a:lnTo>
                    <a:pt x="78" y="253"/>
                  </a:lnTo>
                  <a:lnTo>
                    <a:pt x="73" y="256"/>
                  </a:lnTo>
                  <a:lnTo>
                    <a:pt x="68" y="260"/>
                  </a:lnTo>
                  <a:lnTo>
                    <a:pt x="65" y="262"/>
                  </a:lnTo>
                  <a:lnTo>
                    <a:pt x="62" y="265"/>
                  </a:lnTo>
                  <a:lnTo>
                    <a:pt x="60" y="270"/>
                  </a:lnTo>
                  <a:lnTo>
                    <a:pt x="56" y="271"/>
                  </a:lnTo>
                  <a:lnTo>
                    <a:pt x="48" y="276"/>
                  </a:lnTo>
                  <a:lnTo>
                    <a:pt x="46" y="276"/>
                  </a:lnTo>
                  <a:lnTo>
                    <a:pt x="43" y="276"/>
                  </a:lnTo>
                  <a:lnTo>
                    <a:pt x="39" y="278"/>
                  </a:lnTo>
                  <a:lnTo>
                    <a:pt x="37" y="279"/>
                  </a:lnTo>
                  <a:lnTo>
                    <a:pt x="33" y="280"/>
                  </a:lnTo>
                  <a:lnTo>
                    <a:pt x="31" y="283"/>
                  </a:lnTo>
                  <a:lnTo>
                    <a:pt x="29" y="285"/>
                  </a:lnTo>
                  <a:lnTo>
                    <a:pt x="28" y="288"/>
                  </a:lnTo>
                  <a:lnTo>
                    <a:pt x="27" y="288"/>
                  </a:lnTo>
                  <a:lnTo>
                    <a:pt x="27" y="290"/>
                  </a:lnTo>
                  <a:lnTo>
                    <a:pt x="27" y="294"/>
                  </a:lnTo>
                  <a:lnTo>
                    <a:pt x="25" y="298"/>
                  </a:lnTo>
                  <a:lnTo>
                    <a:pt x="23" y="300"/>
                  </a:lnTo>
                  <a:lnTo>
                    <a:pt x="22" y="302"/>
                  </a:lnTo>
                  <a:lnTo>
                    <a:pt x="20" y="307"/>
                  </a:lnTo>
                  <a:lnTo>
                    <a:pt x="20" y="309"/>
                  </a:lnTo>
                  <a:lnTo>
                    <a:pt x="19" y="312"/>
                  </a:lnTo>
                  <a:lnTo>
                    <a:pt x="16" y="314"/>
                  </a:lnTo>
                  <a:lnTo>
                    <a:pt x="12" y="319"/>
                  </a:lnTo>
                  <a:lnTo>
                    <a:pt x="6" y="322"/>
                  </a:lnTo>
                  <a:lnTo>
                    <a:pt x="3" y="326"/>
                  </a:lnTo>
                  <a:lnTo>
                    <a:pt x="6" y="371"/>
                  </a:lnTo>
                  <a:lnTo>
                    <a:pt x="6" y="383"/>
                  </a:lnTo>
                  <a:lnTo>
                    <a:pt x="6" y="397"/>
                  </a:lnTo>
                  <a:lnTo>
                    <a:pt x="6" y="410"/>
                  </a:lnTo>
                  <a:lnTo>
                    <a:pt x="5" y="423"/>
                  </a:lnTo>
                  <a:lnTo>
                    <a:pt x="4" y="436"/>
                  </a:lnTo>
                  <a:lnTo>
                    <a:pt x="4" y="449"/>
                  </a:lnTo>
                  <a:lnTo>
                    <a:pt x="3" y="461"/>
                  </a:lnTo>
                  <a:lnTo>
                    <a:pt x="3" y="475"/>
                  </a:lnTo>
                  <a:lnTo>
                    <a:pt x="3" y="487"/>
                  </a:lnTo>
                  <a:lnTo>
                    <a:pt x="2" y="500"/>
                  </a:lnTo>
                  <a:lnTo>
                    <a:pt x="2" y="513"/>
                  </a:lnTo>
                  <a:lnTo>
                    <a:pt x="2" y="526"/>
                  </a:lnTo>
                  <a:lnTo>
                    <a:pt x="1" y="539"/>
                  </a:lnTo>
                  <a:lnTo>
                    <a:pt x="1" y="552"/>
                  </a:lnTo>
                  <a:lnTo>
                    <a:pt x="0" y="565"/>
                  </a:lnTo>
                  <a:lnTo>
                    <a:pt x="0" y="578"/>
                  </a:lnTo>
                  <a:lnTo>
                    <a:pt x="0" y="591"/>
                  </a:lnTo>
                  <a:lnTo>
                    <a:pt x="0" y="604"/>
                  </a:lnTo>
                  <a:lnTo>
                    <a:pt x="0" y="616"/>
                  </a:lnTo>
                  <a:lnTo>
                    <a:pt x="0" y="629"/>
                  </a:lnTo>
                  <a:lnTo>
                    <a:pt x="0" y="642"/>
                  </a:lnTo>
                  <a:lnTo>
                    <a:pt x="0" y="656"/>
                  </a:lnTo>
                  <a:lnTo>
                    <a:pt x="0" y="669"/>
                  </a:lnTo>
                  <a:lnTo>
                    <a:pt x="0" y="683"/>
                  </a:lnTo>
                  <a:lnTo>
                    <a:pt x="0" y="695"/>
                  </a:lnTo>
                  <a:lnTo>
                    <a:pt x="0" y="707"/>
                  </a:lnTo>
                  <a:lnTo>
                    <a:pt x="0" y="721"/>
                  </a:lnTo>
                  <a:lnTo>
                    <a:pt x="0" y="733"/>
                  </a:lnTo>
                  <a:lnTo>
                    <a:pt x="0" y="746"/>
                  </a:lnTo>
                  <a:lnTo>
                    <a:pt x="0" y="759"/>
                  </a:lnTo>
                  <a:lnTo>
                    <a:pt x="0" y="772"/>
                  </a:lnTo>
                  <a:lnTo>
                    <a:pt x="0" y="785"/>
                  </a:lnTo>
                  <a:lnTo>
                    <a:pt x="6" y="786"/>
                  </a:lnTo>
                  <a:lnTo>
                    <a:pt x="9" y="790"/>
                  </a:lnTo>
                  <a:lnTo>
                    <a:pt x="9" y="794"/>
                  </a:lnTo>
                  <a:lnTo>
                    <a:pt x="9" y="798"/>
                  </a:lnTo>
                  <a:lnTo>
                    <a:pt x="9" y="801"/>
                  </a:lnTo>
                  <a:lnTo>
                    <a:pt x="14" y="798"/>
                  </a:lnTo>
                  <a:lnTo>
                    <a:pt x="17" y="796"/>
                  </a:lnTo>
                  <a:lnTo>
                    <a:pt x="19" y="796"/>
                  </a:lnTo>
                  <a:lnTo>
                    <a:pt x="25" y="796"/>
                  </a:lnTo>
                  <a:lnTo>
                    <a:pt x="28" y="796"/>
                  </a:lnTo>
                  <a:lnTo>
                    <a:pt x="31" y="796"/>
                  </a:lnTo>
                  <a:lnTo>
                    <a:pt x="37" y="798"/>
                  </a:lnTo>
                  <a:lnTo>
                    <a:pt x="35" y="801"/>
                  </a:lnTo>
                  <a:lnTo>
                    <a:pt x="35" y="805"/>
                  </a:lnTo>
                  <a:lnTo>
                    <a:pt x="37" y="808"/>
                  </a:lnTo>
                  <a:lnTo>
                    <a:pt x="39" y="805"/>
                  </a:lnTo>
                  <a:lnTo>
                    <a:pt x="39" y="803"/>
                  </a:lnTo>
                  <a:lnTo>
                    <a:pt x="39" y="798"/>
                  </a:lnTo>
                  <a:lnTo>
                    <a:pt x="39" y="794"/>
                  </a:lnTo>
                  <a:lnTo>
                    <a:pt x="39" y="792"/>
                  </a:lnTo>
                  <a:lnTo>
                    <a:pt x="44" y="794"/>
                  </a:lnTo>
                  <a:lnTo>
                    <a:pt x="46" y="798"/>
                  </a:lnTo>
                  <a:lnTo>
                    <a:pt x="46" y="803"/>
                  </a:lnTo>
                  <a:lnTo>
                    <a:pt x="48" y="803"/>
                  </a:lnTo>
                  <a:lnTo>
                    <a:pt x="52" y="805"/>
                  </a:lnTo>
                  <a:lnTo>
                    <a:pt x="52" y="803"/>
                  </a:lnTo>
                  <a:lnTo>
                    <a:pt x="54" y="801"/>
                  </a:lnTo>
                  <a:lnTo>
                    <a:pt x="56" y="798"/>
                  </a:lnTo>
                  <a:lnTo>
                    <a:pt x="59" y="798"/>
                  </a:lnTo>
                  <a:lnTo>
                    <a:pt x="59" y="805"/>
                  </a:lnTo>
                  <a:lnTo>
                    <a:pt x="54" y="808"/>
                  </a:lnTo>
                  <a:lnTo>
                    <a:pt x="56" y="810"/>
                  </a:lnTo>
                  <a:lnTo>
                    <a:pt x="59" y="808"/>
                  </a:lnTo>
                  <a:lnTo>
                    <a:pt x="60" y="805"/>
                  </a:lnTo>
                  <a:lnTo>
                    <a:pt x="66" y="805"/>
                  </a:lnTo>
                  <a:lnTo>
                    <a:pt x="73" y="808"/>
                  </a:lnTo>
                  <a:lnTo>
                    <a:pt x="78" y="808"/>
                  </a:lnTo>
                  <a:lnTo>
                    <a:pt x="75" y="810"/>
                  </a:lnTo>
                  <a:lnTo>
                    <a:pt x="73" y="810"/>
                  </a:lnTo>
                  <a:lnTo>
                    <a:pt x="71" y="811"/>
                  </a:lnTo>
                  <a:lnTo>
                    <a:pt x="79" y="811"/>
                  </a:lnTo>
                  <a:lnTo>
                    <a:pt x="84" y="810"/>
                  </a:lnTo>
                  <a:lnTo>
                    <a:pt x="90" y="808"/>
                  </a:lnTo>
                  <a:lnTo>
                    <a:pt x="92" y="810"/>
                  </a:lnTo>
                  <a:lnTo>
                    <a:pt x="92" y="811"/>
                  </a:lnTo>
                  <a:lnTo>
                    <a:pt x="92" y="815"/>
                  </a:lnTo>
                  <a:lnTo>
                    <a:pt x="94" y="818"/>
                  </a:lnTo>
                  <a:lnTo>
                    <a:pt x="97" y="818"/>
                  </a:lnTo>
                  <a:lnTo>
                    <a:pt x="102" y="811"/>
                  </a:lnTo>
                  <a:lnTo>
                    <a:pt x="104" y="810"/>
                  </a:lnTo>
                  <a:lnTo>
                    <a:pt x="106" y="805"/>
                  </a:lnTo>
                  <a:lnTo>
                    <a:pt x="106" y="803"/>
                  </a:lnTo>
                  <a:lnTo>
                    <a:pt x="104" y="801"/>
                  </a:lnTo>
                  <a:lnTo>
                    <a:pt x="106" y="792"/>
                  </a:lnTo>
                  <a:lnTo>
                    <a:pt x="111" y="794"/>
                  </a:lnTo>
                  <a:lnTo>
                    <a:pt x="115" y="798"/>
                  </a:lnTo>
                  <a:lnTo>
                    <a:pt x="115" y="805"/>
                  </a:lnTo>
                  <a:lnTo>
                    <a:pt x="117" y="805"/>
                  </a:lnTo>
                  <a:lnTo>
                    <a:pt x="119" y="803"/>
                  </a:lnTo>
                  <a:lnTo>
                    <a:pt x="119" y="801"/>
                  </a:lnTo>
                  <a:lnTo>
                    <a:pt x="121" y="796"/>
                  </a:lnTo>
                  <a:lnTo>
                    <a:pt x="131" y="801"/>
                  </a:lnTo>
                  <a:lnTo>
                    <a:pt x="135" y="805"/>
                  </a:lnTo>
                  <a:lnTo>
                    <a:pt x="138" y="808"/>
                  </a:lnTo>
                  <a:lnTo>
                    <a:pt x="141" y="808"/>
                  </a:lnTo>
                  <a:lnTo>
                    <a:pt x="146" y="808"/>
                  </a:lnTo>
                  <a:lnTo>
                    <a:pt x="147" y="803"/>
                  </a:lnTo>
                  <a:lnTo>
                    <a:pt x="151" y="803"/>
                  </a:lnTo>
                  <a:lnTo>
                    <a:pt x="154" y="803"/>
                  </a:lnTo>
                  <a:lnTo>
                    <a:pt x="156" y="802"/>
                  </a:lnTo>
                  <a:lnTo>
                    <a:pt x="158" y="801"/>
                  </a:lnTo>
                  <a:lnTo>
                    <a:pt x="162" y="801"/>
                  </a:lnTo>
                  <a:lnTo>
                    <a:pt x="165" y="798"/>
                  </a:lnTo>
                  <a:lnTo>
                    <a:pt x="167" y="798"/>
                  </a:lnTo>
                  <a:lnTo>
                    <a:pt x="171" y="796"/>
                  </a:lnTo>
                  <a:lnTo>
                    <a:pt x="175" y="796"/>
                  </a:lnTo>
                  <a:lnTo>
                    <a:pt x="179" y="795"/>
                  </a:lnTo>
                  <a:lnTo>
                    <a:pt x="182" y="793"/>
                  </a:lnTo>
                  <a:lnTo>
                    <a:pt x="184" y="790"/>
                  </a:lnTo>
                  <a:lnTo>
                    <a:pt x="182" y="786"/>
                  </a:lnTo>
                  <a:lnTo>
                    <a:pt x="182" y="785"/>
                  </a:lnTo>
                  <a:lnTo>
                    <a:pt x="187" y="780"/>
                  </a:lnTo>
                  <a:lnTo>
                    <a:pt x="192" y="780"/>
                  </a:lnTo>
                  <a:lnTo>
                    <a:pt x="195" y="779"/>
                  </a:lnTo>
                  <a:lnTo>
                    <a:pt x="198" y="779"/>
                  </a:lnTo>
                  <a:lnTo>
                    <a:pt x="198" y="773"/>
                  </a:lnTo>
                  <a:lnTo>
                    <a:pt x="198" y="771"/>
                  </a:lnTo>
                  <a:lnTo>
                    <a:pt x="198" y="766"/>
                  </a:lnTo>
                  <a:lnTo>
                    <a:pt x="198" y="762"/>
                  </a:lnTo>
                  <a:lnTo>
                    <a:pt x="198" y="759"/>
                  </a:lnTo>
                  <a:lnTo>
                    <a:pt x="195" y="756"/>
                  </a:lnTo>
                  <a:lnTo>
                    <a:pt x="198" y="753"/>
                  </a:lnTo>
                  <a:lnTo>
                    <a:pt x="201" y="753"/>
                  </a:lnTo>
                  <a:lnTo>
                    <a:pt x="206" y="750"/>
                  </a:lnTo>
                  <a:lnTo>
                    <a:pt x="204" y="749"/>
                  </a:lnTo>
                  <a:lnTo>
                    <a:pt x="204" y="746"/>
                  </a:lnTo>
                  <a:lnTo>
                    <a:pt x="200" y="746"/>
                  </a:lnTo>
                  <a:lnTo>
                    <a:pt x="198" y="745"/>
                  </a:lnTo>
                  <a:lnTo>
                    <a:pt x="196" y="745"/>
                  </a:lnTo>
                  <a:lnTo>
                    <a:pt x="192" y="745"/>
                  </a:lnTo>
                  <a:lnTo>
                    <a:pt x="192" y="743"/>
                  </a:lnTo>
                  <a:lnTo>
                    <a:pt x="195" y="739"/>
                  </a:lnTo>
                  <a:lnTo>
                    <a:pt x="198" y="739"/>
                  </a:lnTo>
                  <a:lnTo>
                    <a:pt x="198" y="733"/>
                  </a:lnTo>
                  <a:lnTo>
                    <a:pt x="204" y="732"/>
                  </a:lnTo>
                  <a:lnTo>
                    <a:pt x="206" y="726"/>
                  </a:lnTo>
                  <a:lnTo>
                    <a:pt x="210" y="723"/>
                  </a:lnTo>
                  <a:lnTo>
                    <a:pt x="214" y="722"/>
                  </a:lnTo>
                  <a:lnTo>
                    <a:pt x="214" y="720"/>
                  </a:lnTo>
                  <a:lnTo>
                    <a:pt x="215" y="718"/>
                  </a:lnTo>
                  <a:lnTo>
                    <a:pt x="215" y="717"/>
                  </a:lnTo>
                  <a:lnTo>
                    <a:pt x="217" y="714"/>
                  </a:lnTo>
                  <a:lnTo>
                    <a:pt x="217" y="717"/>
                  </a:lnTo>
                  <a:lnTo>
                    <a:pt x="221" y="718"/>
                  </a:lnTo>
                  <a:lnTo>
                    <a:pt x="223" y="720"/>
                  </a:lnTo>
                  <a:lnTo>
                    <a:pt x="224" y="721"/>
                  </a:lnTo>
                  <a:lnTo>
                    <a:pt x="227" y="720"/>
                  </a:lnTo>
                  <a:lnTo>
                    <a:pt x="227" y="717"/>
                  </a:lnTo>
                  <a:lnTo>
                    <a:pt x="226" y="714"/>
                  </a:lnTo>
                  <a:lnTo>
                    <a:pt x="225" y="713"/>
                  </a:lnTo>
                  <a:lnTo>
                    <a:pt x="225" y="710"/>
                  </a:lnTo>
                  <a:lnTo>
                    <a:pt x="231" y="710"/>
                  </a:lnTo>
                  <a:lnTo>
                    <a:pt x="233" y="713"/>
                  </a:lnTo>
                  <a:lnTo>
                    <a:pt x="233" y="714"/>
                  </a:lnTo>
                  <a:lnTo>
                    <a:pt x="237" y="714"/>
                  </a:lnTo>
                  <a:lnTo>
                    <a:pt x="237" y="710"/>
                  </a:lnTo>
                  <a:lnTo>
                    <a:pt x="235" y="706"/>
                  </a:lnTo>
                  <a:lnTo>
                    <a:pt x="234" y="704"/>
                  </a:lnTo>
                  <a:lnTo>
                    <a:pt x="231" y="698"/>
                  </a:lnTo>
                  <a:lnTo>
                    <a:pt x="234" y="697"/>
                  </a:lnTo>
                  <a:lnTo>
                    <a:pt x="237" y="696"/>
                  </a:lnTo>
                  <a:lnTo>
                    <a:pt x="238" y="695"/>
                  </a:lnTo>
                  <a:lnTo>
                    <a:pt x="240" y="692"/>
                  </a:lnTo>
                  <a:lnTo>
                    <a:pt x="235" y="690"/>
                  </a:lnTo>
                  <a:lnTo>
                    <a:pt x="230" y="687"/>
                  </a:lnTo>
                  <a:lnTo>
                    <a:pt x="227" y="683"/>
                  </a:lnTo>
                  <a:lnTo>
                    <a:pt x="227" y="677"/>
                  </a:lnTo>
                  <a:lnTo>
                    <a:pt x="233" y="677"/>
                  </a:lnTo>
                  <a:lnTo>
                    <a:pt x="235" y="676"/>
                  </a:lnTo>
                  <a:lnTo>
                    <a:pt x="235" y="673"/>
                  </a:lnTo>
                  <a:lnTo>
                    <a:pt x="237" y="672"/>
                  </a:lnTo>
                  <a:lnTo>
                    <a:pt x="240" y="671"/>
                  </a:lnTo>
                  <a:lnTo>
                    <a:pt x="241" y="672"/>
                  </a:lnTo>
                  <a:lnTo>
                    <a:pt x="243" y="673"/>
                  </a:lnTo>
                  <a:lnTo>
                    <a:pt x="245" y="671"/>
                  </a:lnTo>
                  <a:lnTo>
                    <a:pt x="248" y="671"/>
                  </a:lnTo>
                  <a:lnTo>
                    <a:pt x="252" y="666"/>
                  </a:lnTo>
                  <a:lnTo>
                    <a:pt x="260" y="664"/>
                  </a:lnTo>
                  <a:lnTo>
                    <a:pt x="262" y="666"/>
                  </a:lnTo>
                  <a:lnTo>
                    <a:pt x="264" y="670"/>
                  </a:lnTo>
                  <a:lnTo>
                    <a:pt x="264" y="673"/>
                  </a:lnTo>
                  <a:lnTo>
                    <a:pt x="264" y="676"/>
                  </a:lnTo>
                  <a:lnTo>
                    <a:pt x="267" y="676"/>
                  </a:lnTo>
                  <a:lnTo>
                    <a:pt x="273" y="676"/>
                  </a:lnTo>
                  <a:lnTo>
                    <a:pt x="273" y="673"/>
                  </a:lnTo>
                  <a:lnTo>
                    <a:pt x="275" y="673"/>
                  </a:lnTo>
                  <a:lnTo>
                    <a:pt x="277" y="673"/>
                  </a:lnTo>
                  <a:lnTo>
                    <a:pt x="279" y="673"/>
                  </a:lnTo>
                  <a:lnTo>
                    <a:pt x="281" y="671"/>
                  </a:lnTo>
                  <a:lnTo>
                    <a:pt x="281" y="668"/>
                  </a:lnTo>
                  <a:lnTo>
                    <a:pt x="279" y="663"/>
                  </a:lnTo>
                  <a:lnTo>
                    <a:pt x="277" y="659"/>
                  </a:lnTo>
                  <a:lnTo>
                    <a:pt x="277" y="656"/>
                  </a:lnTo>
                  <a:lnTo>
                    <a:pt x="279" y="657"/>
                  </a:lnTo>
                  <a:lnTo>
                    <a:pt x="281" y="659"/>
                  </a:lnTo>
                  <a:lnTo>
                    <a:pt x="284" y="661"/>
                  </a:lnTo>
                  <a:lnTo>
                    <a:pt x="287" y="663"/>
                  </a:lnTo>
                  <a:lnTo>
                    <a:pt x="290" y="663"/>
                  </a:lnTo>
                  <a:lnTo>
                    <a:pt x="292" y="665"/>
                  </a:lnTo>
                  <a:lnTo>
                    <a:pt x="295" y="666"/>
                  </a:lnTo>
                  <a:lnTo>
                    <a:pt x="299" y="666"/>
                  </a:lnTo>
                  <a:lnTo>
                    <a:pt x="299" y="663"/>
                  </a:lnTo>
                  <a:lnTo>
                    <a:pt x="299" y="662"/>
                  </a:lnTo>
                  <a:lnTo>
                    <a:pt x="300" y="659"/>
                  </a:lnTo>
                  <a:lnTo>
                    <a:pt x="302" y="657"/>
                  </a:lnTo>
                  <a:lnTo>
                    <a:pt x="299" y="656"/>
                  </a:lnTo>
                  <a:lnTo>
                    <a:pt x="297" y="650"/>
                  </a:lnTo>
                  <a:lnTo>
                    <a:pt x="295" y="647"/>
                  </a:lnTo>
                  <a:lnTo>
                    <a:pt x="294" y="644"/>
                  </a:lnTo>
                  <a:lnTo>
                    <a:pt x="290" y="641"/>
                  </a:lnTo>
                  <a:lnTo>
                    <a:pt x="287" y="638"/>
                  </a:lnTo>
                  <a:lnTo>
                    <a:pt x="290" y="637"/>
                  </a:lnTo>
                  <a:lnTo>
                    <a:pt x="292" y="637"/>
                  </a:lnTo>
                  <a:lnTo>
                    <a:pt x="295" y="639"/>
                  </a:lnTo>
                  <a:lnTo>
                    <a:pt x="299" y="642"/>
                  </a:lnTo>
                  <a:lnTo>
                    <a:pt x="302" y="645"/>
                  </a:lnTo>
                  <a:lnTo>
                    <a:pt x="303" y="648"/>
                  </a:lnTo>
                  <a:lnTo>
                    <a:pt x="306" y="652"/>
                  </a:lnTo>
                  <a:lnTo>
                    <a:pt x="308" y="654"/>
                  </a:lnTo>
                  <a:lnTo>
                    <a:pt x="311" y="657"/>
                  </a:lnTo>
                  <a:lnTo>
                    <a:pt x="314" y="657"/>
                  </a:lnTo>
                  <a:lnTo>
                    <a:pt x="313" y="653"/>
                  </a:lnTo>
                  <a:lnTo>
                    <a:pt x="310" y="648"/>
                  </a:lnTo>
                  <a:lnTo>
                    <a:pt x="307" y="645"/>
                  </a:lnTo>
                  <a:lnTo>
                    <a:pt x="303" y="641"/>
                  </a:lnTo>
                  <a:lnTo>
                    <a:pt x="304" y="637"/>
                  </a:lnTo>
                  <a:lnTo>
                    <a:pt x="306" y="635"/>
                  </a:lnTo>
                  <a:lnTo>
                    <a:pt x="308" y="635"/>
                  </a:lnTo>
                  <a:lnTo>
                    <a:pt x="311" y="637"/>
                  </a:lnTo>
                  <a:lnTo>
                    <a:pt x="311" y="638"/>
                  </a:lnTo>
                  <a:lnTo>
                    <a:pt x="314" y="641"/>
                  </a:lnTo>
                  <a:lnTo>
                    <a:pt x="314" y="644"/>
                  </a:lnTo>
                  <a:lnTo>
                    <a:pt x="317" y="646"/>
                  </a:lnTo>
                  <a:lnTo>
                    <a:pt x="317" y="642"/>
                  </a:lnTo>
                  <a:lnTo>
                    <a:pt x="318" y="638"/>
                  </a:lnTo>
                  <a:lnTo>
                    <a:pt x="319" y="635"/>
                  </a:lnTo>
                  <a:lnTo>
                    <a:pt x="321" y="633"/>
                  </a:lnTo>
                  <a:lnTo>
                    <a:pt x="326" y="633"/>
                  </a:lnTo>
                  <a:lnTo>
                    <a:pt x="329" y="635"/>
                  </a:lnTo>
                  <a:lnTo>
                    <a:pt x="330" y="635"/>
                  </a:lnTo>
                  <a:lnTo>
                    <a:pt x="331" y="635"/>
                  </a:lnTo>
                  <a:lnTo>
                    <a:pt x="334" y="635"/>
                  </a:lnTo>
                  <a:lnTo>
                    <a:pt x="335" y="635"/>
                  </a:lnTo>
                  <a:lnTo>
                    <a:pt x="330" y="629"/>
                  </a:lnTo>
                  <a:lnTo>
                    <a:pt x="330" y="627"/>
                  </a:lnTo>
                  <a:lnTo>
                    <a:pt x="333" y="625"/>
                  </a:lnTo>
                  <a:lnTo>
                    <a:pt x="338" y="627"/>
                  </a:lnTo>
                  <a:lnTo>
                    <a:pt x="340" y="633"/>
                  </a:lnTo>
                  <a:lnTo>
                    <a:pt x="340" y="637"/>
                  </a:lnTo>
                  <a:lnTo>
                    <a:pt x="341" y="638"/>
                  </a:lnTo>
                  <a:lnTo>
                    <a:pt x="345" y="635"/>
                  </a:lnTo>
                  <a:lnTo>
                    <a:pt x="345" y="629"/>
                  </a:lnTo>
                  <a:lnTo>
                    <a:pt x="351" y="627"/>
                  </a:lnTo>
                  <a:lnTo>
                    <a:pt x="353" y="629"/>
                  </a:lnTo>
                  <a:lnTo>
                    <a:pt x="356" y="629"/>
                  </a:lnTo>
                  <a:lnTo>
                    <a:pt x="357" y="629"/>
                  </a:lnTo>
                  <a:lnTo>
                    <a:pt x="360" y="625"/>
                  </a:lnTo>
                  <a:lnTo>
                    <a:pt x="362" y="627"/>
                  </a:lnTo>
                  <a:lnTo>
                    <a:pt x="362" y="629"/>
                  </a:lnTo>
                  <a:lnTo>
                    <a:pt x="365" y="629"/>
                  </a:lnTo>
                  <a:lnTo>
                    <a:pt x="367" y="627"/>
                  </a:lnTo>
                  <a:lnTo>
                    <a:pt x="367" y="624"/>
                  </a:lnTo>
                  <a:lnTo>
                    <a:pt x="368" y="622"/>
                  </a:lnTo>
                  <a:lnTo>
                    <a:pt x="368" y="618"/>
                  </a:lnTo>
                  <a:lnTo>
                    <a:pt x="368" y="616"/>
                  </a:lnTo>
                  <a:lnTo>
                    <a:pt x="368" y="613"/>
                  </a:lnTo>
                  <a:lnTo>
                    <a:pt x="368" y="611"/>
                  </a:lnTo>
                  <a:lnTo>
                    <a:pt x="368" y="608"/>
                  </a:lnTo>
                  <a:lnTo>
                    <a:pt x="365" y="608"/>
                  </a:lnTo>
                  <a:lnTo>
                    <a:pt x="368" y="606"/>
                  </a:lnTo>
                  <a:lnTo>
                    <a:pt x="369" y="605"/>
                  </a:lnTo>
                  <a:lnTo>
                    <a:pt x="373" y="605"/>
                  </a:lnTo>
                  <a:lnTo>
                    <a:pt x="376" y="605"/>
                  </a:lnTo>
                  <a:lnTo>
                    <a:pt x="379" y="605"/>
                  </a:lnTo>
                  <a:lnTo>
                    <a:pt x="383" y="605"/>
                  </a:lnTo>
                  <a:lnTo>
                    <a:pt x="385" y="605"/>
                  </a:lnTo>
                  <a:lnTo>
                    <a:pt x="389" y="605"/>
                  </a:lnTo>
                  <a:lnTo>
                    <a:pt x="389" y="610"/>
                  </a:lnTo>
                  <a:lnTo>
                    <a:pt x="392" y="608"/>
                  </a:lnTo>
                  <a:lnTo>
                    <a:pt x="394" y="601"/>
                  </a:lnTo>
                  <a:lnTo>
                    <a:pt x="398" y="599"/>
                  </a:lnTo>
                  <a:lnTo>
                    <a:pt x="403" y="602"/>
                  </a:lnTo>
                  <a:lnTo>
                    <a:pt x="406" y="608"/>
                  </a:lnTo>
                  <a:lnTo>
                    <a:pt x="410" y="609"/>
                  </a:lnTo>
                  <a:lnTo>
                    <a:pt x="414" y="609"/>
                  </a:lnTo>
                  <a:lnTo>
                    <a:pt x="418" y="609"/>
                  </a:lnTo>
                  <a:lnTo>
                    <a:pt x="421" y="608"/>
                  </a:lnTo>
                  <a:lnTo>
                    <a:pt x="424" y="605"/>
                  </a:lnTo>
                  <a:lnTo>
                    <a:pt x="427" y="604"/>
                  </a:lnTo>
                  <a:lnTo>
                    <a:pt x="431" y="601"/>
                  </a:lnTo>
                  <a:lnTo>
                    <a:pt x="435" y="599"/>
                  </a:lnTo>
                  <a:lnTo>
                    <a:pt x="440" y="601"/>
                  </a:lnTo>
                  <a:lnTo>
                    <a:pt x="440" y="604"/>
                  </a:lnTo>
                  <a:lnTo>
                    <a:pt x="438" y="608"/>
                  </a:lnTo>
                  <a:lnTo>
                    <a:pt x="438" y="611"/>
                  </a:lnTo>
                  <a:lnTo>
                    <a:pt x="437" y="614"/>
                  </a:lnTo>
                  <a:lnTo>
                    <a:pt x="442" y="614"/>
                  </a:lnTo>
                  <a:lnTo>
                    <a:pt x="445" y="613"/>
                  </a:lnTo>
                  <a:lnTo>
                    <a:pt x="446" y="611"/>
                  </a:lnTo>
                  <a:lnTo>
                    <a:pt x="446" y="608"/>
                  </a:lnTo>
                  <a:lnTo>
                    <a:pt x="446" y="605"/>
                  </a:lnTo>
                  <a:lnTo>
                    <a:pt x="446" y="602"/>
                  </a:lnTo>
                  <a:lnTo>
                    <a:pt x="445" y="599"/>
                  </a:lnTo>
                  <a:lnTo>
                    <a:pt x="445" y="596"/>
                  </a:lnTo>
                  <a:lnTo>
                    <a:pt x="448" y="599"/>
                  </a:lnTo>
                  <a:lnTo>
                    <a:pt x="452" y="601"/>
                  </a:lnTo>
                  <a:lnTo>
                    <a:pt x="452" y="603"/>
                  </a:lnTo>
                  <a:lnTo>
                    <a:pt x="452" y="604"/>
                  </a:lnTo>
                  <a:lnTo>
                    <a:pt x="452" y="606"/>
                  </a:lnTo>
                  <a:lnTo>
                    <a:pt x="452" y="608"/>
                  </a:lnTo>
                  <a:lnTo>
                    <a:pt x="454" y="608"/>
                  </a:lnTo>
                  <a:lnTo>
                    <a:pt x="456" y="605"/>
                  </a:lnTo>
                  <a:lnTo>
                    <a:pt x="458" y="604"/>
                  </a:lnTo>
                  <a:lnTo>
                    <a:pt x="459" y="601"/>
                  </a:lnTo>
                  <a:lnTo>
                    <a:pt x="462" y="604"/>
                  </a:lnTo>
                  <a:lnTo>
                    <a:pt x="465" y="605"/>
                  </a:lnTo>
                  <a:lnTo>
                    <a:pt x="469" y="605"/>
                  </a:lnTo>
                  <a:lnTo>
                    <a:pt x="472" y="608"/>
                  </a:lnTo>
                  <a:lnTo>
                    <a:pt x="469" y="613"/>
                  </a:lnTo>
                  <a:lnTo>
                    <a:pt x="465" y="614"/>
                  </a:lnTo>
                  <a:lnTo>
                    <a:pt x="467" y="616"/>
                  </a:lnTo>
                  <a:lnTo>
                    <a:pt x="472" y="614"/>
                  </a:lnTo>
                  <a:lnTo>
                    <a:pt x="472" y="613"/>
                  </a:lnTo>
                  <a:lnTo>
                    <a:pt x="475" y="611"/>
                  </a:lnTo>
                  <a:lnTo>
                    <a:pt x="478" y="609"/>
                  </a:lnTo>
                  <a:lnTo>
                    <a:pt x="481" y="608"/>
                  </a:lnTo>
                  <a:lnTo>
                    <a:pt x="484" y="605"/>
                  </a:lnTo>
                  <a:lnTo>
                    <a:pt x="487" y="608"/>
                  </a:lnTo>
                  <a:lnTo>
                    <a:pt x="487" y="610"/>
                  </a:lnTo>
                  <a:lnTo>
                    <a:pt x="487" y="614"/>
                  </a:lnTo>
                  <a:lnTo>
                    <a:pt x="491" y="613"/>
                  </a:lnTo>
                  <a:lnTo>
                    <a:pt x="494" y="613"/>
                  </a:lnTo>
                  <a:lnTo>
                    <a:pt x="494" y="614"/>
                  </a:lnTo>
                  <a:lnTo>
                    <a:pt x="496" y="616"/>
                  </a:lnTo>
                  <a:lnTo>
                    <a:pt x="498" y="616"/>
                  </a:lnTo>
                  <a:lnTo>
                    <a:pt x="499" y="614"/>
                  </a:lnTo>
                  <a:lnTo>
                    <a:pt x="502" y="613"/>
                  </a:lnTo>
                  <a:lnTo>
                    <a:pt x="502" y="610"/>
                  </a:lnTo>
                  <a:lnTo>
                    <a:pt x="506" y="609"/>
                  </a:lnTo>
                  <a:lnTo>
                    <a:pt x="508" y="608"/>
                  </a:lnTo>
                  <a:lnTo>
                    <a:pt x="513" y="606"/>
                  </a:lnTo>
                  <a:lnTo>
                    <a:pt x="515" y="605"/>
                  </a:lnTo>
                  <a:lnTo>
                    <a:pt x="517" y="605"/>
                  </a:lnTo>
                  <a:lnTo>
                    <a:pt x="521" y="606"/>
                  </a:lnTo>
                  <a:lnTo>
                    <a:pt x="524" y="608"/>
                  </a:lnTo>
                  <a:lnTo>
                    <a:pt x="527" y="608"/>
                  </a:lnTo>
                  <a:lnTo>
                    <a:pt x="527" y="604"/>
                  </a:lnTo>
                  <a:lnTo>
                    <a:pt x="526" y="601"/>
                  </a:lnTo>
                  <a:lnTo>
                    <a:pt x="525" y="598"/>
                  </a:lnTo>
                  <a:lnTo>
                    <a:pt x="524" y="596"/>
                  </a:lnTo>
                  <a:lnTo>
                    <a:pt x="522" y="594"/>
                  </a:lnTo>
                  <a:lnTo>
                    <a:pt x="527" y="594"/>
                  </a:lnTo>
                  <a:lnTo>
                    <a:pt x="529" y="596"/>
                  </a:lnTo>
                  <a:lnTo>
                    <a:pt x="529" y="599"/>
                  </a:lnTo>
                  <a:lnTo>
                    <a:pt x="529" y="604"/>
                  </a:lnTo>
                  <a:lnTo>
                    <a:pt x="531" y="604"/>
                  </a:lnTo>
                  <a:lnTo>
                    <a:pt x="534" y="604"/>
                  </a:lnTo>
                  <a:lnTo>
                    <a:pt x="537" y="604"/>
                  </a:lnTo>
                  <a:lnTo>
                    <a:pt x="540" y="604"/>
                  </a:lnTo>
                  <a:lnTo>
                    <a:pt x="541" y="605"/>
                  </a:lnTo>
                  <a:lnTo>
                    <a:pt x="544" y="606"/>
                  </a:lnTo>
                  <a:lnTo>
                    <a:pt x="546" y="608"/>
                  </a:lnTo>
                  <a:lnTo>
                    <a:pt x="549" y="608"/>
                  </a:lnTo>
                  <a:lnTo>
                    <a:pt x="552" y="608"/>
                  </a:lnTo>
                  <a:lnTo>
                    <a:pt x="551" y="605"/>
                  </a:lnTo>
                  <a:lnTo>
                    <a:pt x="548" y="602"/>
                  </a:lnTo>
                  <a:lnTo>
                    <a:pt x="546" y="598"/>
                  </a:lnTo>
                  <a:lnTo>
                    <a:pt x="544" y="596"/>
                  </a:lnTo>
                  <a:lnTo>
                    <a:pt x="552" y="594"/>
                  </a:lnTo>
                  <a:lnTo>
                    <a:pt x="554" y="596"/>
                  </a:lnTo>
                  <a:lnTo>
                    <a:pt x="556" y="597"/>
                  </a:lnTo>
                  <a:lnTo>
                    <a:pt x="558" y="598"/>
                  </a:lnTo>
                  <a:lnTo>
                    <a:pt x="561" y="599"/>
                  </a:lnTo>
                  <a:lnTo>
                    <a:pt x="565" y="596"/>
                  </a:lnTo>
                  <a:lnTo>
                    <a:pt x="565" y="592"/>
                  </a:lnTo>
                  <a:lnTo>
                    <a:pt x="567" y="588"/>
                  </a:lnTo>
                  <a:lnTo>
                    <a:pt x="568" y="585"/>
                  </a:lnTo>
                  <a:lnTo>
                    <a:pt x="572" y="586"/>
                  </a:lnTo>
                  <a:lnTo>
                    <a:pt x="575" y="587"/>
                  </a:lnTo>
                  <a:lnTo>
                    <a:pt x="578" y="587"/>
                  </a:lnTo>
                  <a:lnTo>
                    <a:pt x="581" y="587"/>
                  </a:lnTo>
                  <a:lnTo>
                    <a:pt x="585" y="588"/>
                  </a:lnTo>
                  <a:lnTo>
                    <a:pt x="589" y="588"/>
                  </a:lnTo>
                  <a:lnTo>
                    <a:pt x="592" y="588"/>
                  </a:lnTo>
                  <a:lnTo>
                    <a:pt x="595" y="588"/>
                  </a:lnTo>
                  <a:lnTo>
                    <a:pt x="595" y="585"/>
                  </a:lnTo>
                  <a:lnTo>
                    <a:pt x="594" y="584"/>
                  </a:lnTo>
                  <a:lnTo>
                    <a:pt x="591" y="584"/>
                  </a:lnTo>
                  <a:lnTo>
                    <a:pt x="591" y="580"/>
                  </a:lnTo>
                  <a:lnTo>
                    <a:pt x="594" y="580"/>
                  </a:lnTo>
                  <a:lnTo>
                    <a:pt x="597" y="584"/>
                  </a:lnTo>
                  <a:lnTo>
                    <a:pt x="600" y="585"/>
                  </a:lnTo>
                  <a:lnTo>
                    <a:pt x="603" y="585"/>
                  </a:lnTo>
                  <a:lnTo>
                    <a:pt x="606" y="584"/>
                  </a:lnTo>
                  <a:lnTo>
                    <a:pt x="608" y="585"/>
                  </a:lnTo>
                  <a:lnTo>
                    <a:pt x="610" y="584"/>
                  </a:lnTo>
                  <a:lnTo>
                    <a:pt x="611" y="584"/>
                  </a:lnTo>
                  <a:lnTo>
                    <a:pt x="613" y="584"/>
                  </a:lnTo>
                  <a:lnTo>
                    <a:pt x="615" y="584"/>
                  </a:lnTo>
                  <a:lnTo>
                    <a:pt x="618" y="585"/>
                  </a:lnTo>
                  <a:lnTo>
                    <a:pt x="618" y="588"/>
                  </a:lnTo>
                  <a:lnTo>
                    <a:pt x="621" y="585"/>
                  </a:lnTo>
                  <a:lnTo>
                    <a:pt x="621" y="584"/>
                  </a:lnTo>
                  <a:lnTo>
                    <a:pt x="619" y="580"/>
                  </a:lnTo>
                  <a:lnTo>
                    <a:pt x="618" y="578"/>
                  </a:lnTo>
                  <a:lnTo>
                    <a:pt x="621" y="578"/>
                  </a:lnTo>
                  <a:lnTo>
                    <a:pt x="623" y="579"/>
                  </a:lnTo>
                  <a:lnTo>
                    <a:pt x="627" y="581"/>
                  </a:lnTo>
                  <a:lnTo>
                    <a:pt x="630" y="584"/>
                  </a:lnTo>
                  <a:lnTo>
                    <a:pt x="631" y="577"/>
                  </a:lnTo>
                  <a:lnTo>
                    <a:pt x="635" y="573"/>
                  </a:lnTo>
                  <a:lnTo>
                    <a:pt x="640" y="569"/>
                  </a:lnTo>
                  <a:lnTo>
                    <a:pt x="646" y="568"/>
                  </a:lnTo>
                  <a:lnTo>
                    <a:pt x="646" y="566"/>
                  </a:lnTo>
                  <a:lnTo>
                    <a:pt x="646" y="564"/>
                  </a:lnTo>
                  <a:lnTo>
                    <a:pt x="646" y="562"/>
                  </a:lnTo>
                  <a:lnTo>
                    <a:pt x="649" y="564"/>
                  </a:lnTo>
                  <a:lnTo>
                    <a:pt x="653" y="566"/>
                  </a:lnTo>
                  <a:lnTo>
                    <a:pt x="656" y="568"/>
                  </a:lnTo>
                  <a:lnTo>
                    <a:pt x="659" y="568"/>
                  </a:lnTo>
                  <a:lnTo>
                    <a:pt x="661" y="567"/>
                  </a:lnTo>
                  <a:lnTo>
                    <a:pt x="659" y="564"/>
                  </a:lnTo>
                  <a:lnTo>
                    <a:pt x="654" y="560"/>
                  </a:lnTo>
                  <a:lnTo>
                    <a:pt x="650" y="556"/>
                  </a:lnTo>
                  <a:lnTo>
                    <a:pt x="649" y="553"/>
                  </a:lnTo>
                  <a:lnTo>
                    <a:pt x="654" y="554"/>
                  </a:lnTo>
                  <a:lnTo>
                    <a:pt x="658" y="555"/>
                  </a:lnTo>
                  <a:lnTo>
                    <a:pt x="662" y="555"/>
                  </a:lnTo>
                  <a:lnTo>
                    <a:pt x="666" y="555"/>
                  </a:lnTo>
                  <a:lnTo>
                    <a:pt x="667" y="553"/>
                  </a:lnTo>
                  <a:lnTo>
                    <a:pt x="669" y="549"/>
                  </a:lnTo>
                  <a:lnTo>
                    <a:pt x="669" y="545"/>
                  </a:lnTo>
                  <a:lnTo>
                    <a:pt x="669" y="541"/>
                  </a:lnTo>
                  <a:lnTo>
                    <a:pt x="669" y="540"/>
                  </a:lnTo>
                  <a:lnTo>
                    <a:pt x="671" y="539"/>
                  </a:lnTo>
                  <a:lnTo>
                    <a:pt x="671" y="537"/>
                  </a:lnTo>
                  <a:lnTo>
                    <a:pt x="674" y="538"/>
                  </a:lnTo>
                  <a:lnTo>
                    <a:pt x="678" y="538"/>
                  </a:lnTo>
                  <a:lnTo>
                    <a:pt x="683" y="539"/>
                  </a:lnTo>
                  <a:lnTo>
                    <a:pt x="688" y="539"/>
                  </a:lnTo>
                  <a:lnTo>
                    <a:pt x="693" y="541"/>
                  </a:lnTo>
                  <a:lnTo>
                    <a:pt x="699" y="543"/>
                  </a:lnTo>
                  <a:lnTo>
                    <a:pt x="702" y="543"/>
                  </a:lnTo>
                  <a:lnTo>
                    <a:pt x="704" y="537"/>
                  </a:lnTo>
                  <a:lnTo>
                    <a:pt x="702" y="537"/>
                  </a:lnTo>
                  <a:lnTo>
                    <a:pt x="700" y="536"/>
                  </a:lnTo>
                  <a:lnTo>
                    <a:pt x="702" y="536"/>
                  </a:lnTo>
                  <a:lnTo>
                    <a:pt x="705" y="536"/>
                  </a:lnTo>
                  <a:lnTo>
                    <a:pt x="709" y="536"/>
                  </a:lnTo>
                  <a:lnTo>
                    <a:pt x="713" y="536"/>
                  </a:lnTo>
                  <a:lnTo>
                    <a:pt x="717" y="537"/>
                  </a:lnTo>
                  <a:lnTo>
                    <a:pt x="721" y="538"/>
                  </a:lnTo>
                  <a:lnTo>
                    <a:pt x="723" y="539"/>
                  </a:lnTo>
                  <a:lnTo>
                    <a:pt x="725" y="539"/>
                  </a:lnTo>
                  <a:lnTo>
                    <a:pt x="725" y="541"/>
                  </a:lnTo>
                  <a:lnTo>
                    <a:pt x="723" y="544"/>
                  </a:lnTo>
                  <a:lnTo>
                    <a:pt x="723" y="545"/>
                  </a:lnTo>
                  <a:lnTo>
                    <a:pt x="724" y="545"/>
                  </a:lnTo>
                  <a:lnTo>
                    <a:pt x="726" y="545"/>
                  </a:lnTo>
                  <a:lnTo>
                    <a:pt x="728" y="545"/>
                  </a:lnTo>
                  <a:lnTo>
                    <a:pt x="729" y="545"/>
                  </a:lnTo>
                  <a:lnTo>
                    <a:pt x="729" y="541"/>
                  </a:lnTo>
                  <a:lnTo>
                    <a:pt x="731" y="541"/>
                  </a:lnTo>
                  <a:lnTo>
                    <a:pt x="734" y="539"/>
                  </a:lnTo>
                  <a:lnTo>
                    <a:pt x="737" y="543"/>
                  </a:lnTo>
                  <a:lnTo>
                    <a:pt x="736" y="545"/>
                  </a:lnTo>
                  <a:lnTo>
                    <a:pt x="735" y="545"/>
                  </a:lnTo>
                  <a:lnTo>
                    <a:pt x="739" y="545"/>
                  </a:lnTo>
                  <a:lnTo>
                    <a:pt x="739" y="543"/>
                  </a:lnTo>
                  <a:lnTo>
                    <a:pt x="739" y="541"/>
                  </a:lnTo>
                  <a:lnTo>
                    <a:pt x="739" y="539"/>
                  </a:lnTo>
                  <a:lnTo>
                    <a:pt x="740" y="538"/>
                  </a:lnTo>
                  <a:lnTo>
                    <a:pt x="742" y="536"/>
                  </a:lnTo>
                  <a:lnTo>
                    <a:pt x="743" y="535"/>
                  </a:lnTo>
                  <a:lnTo>
                    <a:pt x="744" y="532"/>
                  </a:lnTo>
                  <a:lnTo>
                    <a:pt x="748" y="536"/>
                  </a:lnTo>
                  <a:lnTo>
                    <a:pt x="750" y="539"/>
                  </a:lnTo>
                  <a:lnTo>
                    <a:pt x="753" y="543"/>
                  </a:lnTo>
                  <a:lnTo>
                    <a:pt x="759" y="544"/>
                  </a:lnTo>
                  <a:lnTo>
                    <a:pt x="766" y="544"/>
                  </a:lnTo>
                  <a:lnTo>
                    <a:pt x="767" y="545"/>
                  </a:lnTo>
                  <a:lnTo>
                    <a:pt x="769" y="545"/>
                  </a:lnTo>
                  <a:lnTo>
                    <a:pt x="770" y="545"/>
                  </a:lnTo>
                  <a:lnTo>
                    <a:pt x="773" y="549"/>
                  </a:lnTo>
                  <a:lnTo>
                    <a:pt x="773" y="552"/>
                  </a:lnTo>
                  <a:lnTo>
                    <a:pt x="775" y="555"/>
                  </a:lnTo>
                  <a:lnTo>
                    <a:pt x="778" y="555"/>
                  </a:lnTo>
                  <a:lnTo>
                    <a:pt x="782" y="553"/>
                  </a:lnTo>
                  <a:lnTo>
                    <a:pt x="786" y="551"/>
                  </a:lnTo>
                  <a:lnTo>
                    <a:pt x="791" y="549"/>
                  </a:lnTo>
                  <a:lnTo>
                    <a:pt x="792" y="544"/>
                  </a:lnTo>
                  <a:lnTo>
                    <a:pt x="796" y="542"/>
                  </a:lnTo>
                  <a:lnTo>
                    <a:pt x="801" y="540"/>
                  </a:lnTo>
                  <a:lnTo>
                    <a:pt x="805" y="538"/>
                  </a:lnTo>
                  <a:lnTo>
                    <a:pt x="809" y="536"/>
                  </a:lnTo>
                  <a:lnTo>
                    <a:pt x="813" y="533"/>
                  </a:lnTo>
                  <a:lnTo>
                    <a:pt x="817" y="529"/>
                  </a:lnTo>
                  <a:lnTo>
                    <a:pt x="821" y="528"/>
                  </a:lnTo>
                  <a:lnTo>
                    <a:pt x="823" y="52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56" name="Freeform 57"/>
            <p:cNvSpPr>
              <a:spLocks/>
            </p:cNvSpPr>
            <p:nvPr/>
          </p:nvSpPr>
          <p:spPr bwMode="auto">
            <a:xfrm>
              <a:off x="1364" y="1164"/>
              <a:ext cx="363" cy="283"/>
            </a:xfrm>
            <a:custGeom>
              <a:avLst/>
              <a:gdLst>
                <a:gd name="T0" fmla="*/ 1 w 608"/>
                <a:gd name="T1" fmla="*/ 1 h 474"/>
                <a:gd name="T2" fmla="*/ 1 w 608"/>
                <a:gd name="T3" fmla="*/ 1 h 474"/>
                <a:gd name="T4" fmla="*/ 1 w 608"/>
                <a:gd name="T5" fmla="*/ 1 h 474"/>
                <a:gd name="T6" fmla="*/ 1 w 608"/>
                <a:gd name="T7" fmla="*/ 1 h 474"/>
                <a:gd name="T8" fmla="*/ 1 w 608"/>
                <a:gd name="T9" fmla="*/ 1 h 474"/>
                <a:gd name="T10" fmla="*/ 1 w 608"/>
                <a:gd name="T11" fmla="*/ 1 h 474"/>
                <a:gd name="T12" fmla="*/ 1 w 608"/>
                <a:gd name="T13" fmla="*/ 1 h 474"/>
                <a:gd name="T14" fmla="*/ 1 w 608"/>
                <a:gd name="T15" fmla="*/ 1 h 474"/>
                <a:gd name="T16" fmla="*/ 1 w 608"/>
                <a:gd name="T17" fmla="*/ 1 h 474"/>
                <a:gd name="T18" fmla="*/ 1 w 608"/>
                <a:gd name="T19" fmla="*/ 1 h 474"/>
                <a:gd name="T20" fmla="*/ 1 w 608"/>
                <a:gd name="T21" fmla="*/ 1 h 474"/>
                <a:gd name="T22" fmla="*/ 1 w 608"/>
                <a:gd name="T23" fmla="*/ 1 h 474"/>
                <a:gd name="T24" fmla="*/ 1 w 608"/>
                <a:gd name="T25" fmla="*/ 1 h 474"/>
                <a:gd name="T26" fmla="*/ 1 w 608"/>
                <a:gd name="T27" fmla="*/ 1 h 474"/>
                <a:gd name="T28" fmla="*/ 1 w 608"/>
                <a:gd name="T29" fmla="*/ 1 h 474"/>
                <a:gd name="T30" fmla="*/ 1 w 608"/>
                <a:gd name="T31" fmla="*/ 1 h 474"/>
                <a:gd name="T32" fmla="*/ 1 w 608"/>
                <a:gd name="T33" fmla="*/ 1 h 474"/>
                <a:gd name="T34" fmla="*/ 1 w 608"/>
                <a:gd name="T35" fmla="*/ 1 h 474"/>
                <a:gd name="T36" fmla="*/ 1 w 608"/>
                <a:gd name="T37" fmla="*/ 1 h 474"/>
                <a:gd name="T38" fmla="*/ 1 w 608"/>
                <a:gd name="T39" fmla="*/ 1 h 474"/>
                <a:gd name="T40" fmla="*/ 1 w 608"/>
                <a:gd name="T41" fmla="*/ 1 h 474"/>
                <a:gd name="T42" fmla="*/ 1 w 608"/>
                <a:gd name="T43" fmla="*/ 1 h 474"/>
                <a:gd name="T44" fmla="*/ 1 w 608"/>
                <a:gd name="T45" fmla="*/ 1 h 474"/>
                <a:gd name="T46" fmla="*/ 1 w 608"/>
                <a:gd name="T47" fmla="*/ 1 h 474"/>
                <a:gd name="T48" fmla="*/ 1 w 608"/>
                <a:gd name="T49" fmla="*/ 1 h 474"/>
                <a:gd name="T50" fmla="*/ 1 w 608"/>
                <a:gd name="T51" fmla="*/ 1 h 474"/>
                <a:gd name="T52" fmla="*/ 1 w 608"/>
                <a:gd name="T53" fmla="*/ 1 h 474"/>
                <a:gd name="T54" fmla="*/ 1 w 608"/>
                <a:gd name="T55" fmla="*/ 1 h 474"/>
                <a:gd name="T56" fmla="*/ 1 w 608"/>
                <a:gd name="T57" fmla="*/ 1 h 474"/>
                <a:gd name="T58" fmla="*/ 1 w 608"/>
                <a:gd name="T59" fmla="*/ 1 h 474"/>
                <a:gd name="T60" fmla="*/ 1 w 608"/>
                <a:gd name="T61" fmla="*/ 1 h 474"/>
                <a:gd name="T62" fmla="*/ 1 w 608"/>
                <a:gd name="T63" fmla="*/ 1 h 474"/>
                <a:gd name="T64" fmla="*/ 1 w 608"/>
                <a:gd name="T65" fmla="*/ 1 h 474"/>
                <a:gd name="T66" fmla="*/ 1 w 608"/>
                <a:gd name="T67" fmla="*/ 1 h 474"/>
                <a:gd name="T68" fmla="*/ 1 w 608"/>
                <a:gd name="T69" fmla="*/ 1 h 474"/>
                <a:gd name="T70" fmla="*/ 1 w 608"/>
                <a:gd name="T71" fmla="*/ 1 h 474"/>
                <a:gd name="T72" fmla="*/ 1 w 608"/>
                <a:gd name="T73" fmla="*/ 1 h 474"/>
                <a:gd name="T74" fmla="*/ 1 w 608"/>
                <a:gd name="T75" fmla="*/ 1 h 474"/>
                <a:gd name="T76" fmla="*/ 1 w 608"/>
                <a:gd name="T77" fmla="*/ 1 h 474"/>
                <a:gd name="T78" fmla="*/ 1 w 608"/>
                <a:gd name="T79" fmla="*/ 1 h 474"/>
                <a:gd name="T80" fmla="*/ 1 w 608"/>
                <a:gd name="T81" fmla="*/ 1 h 474"/>
                <a:gd name="T82" fmla="*/ 1 w 608"/>
                <a:gd name="T83" fmla="*/ 1 h 474"/>
                <a:gd name="T84" fmla="*/ 1 w 608"/>
                <a:gd name="T85" fmla="*/ 1 h 474"/>
                <a:gd name="T86" fmla="*/ 1 w 608"/>
                <a:gd name="T87" fmla="*/ 1 h 474"/>
                <a:gd name="T88" fmla="*/ 1 w 608"/>
                <a:gd name="T89" fmla="*/ 1 h 474"/>
                <a:gd name="T90" fmla="*/ 1 w 608"/>
                <a:gd name="T91" fmla="*/ 1 h 474"/>
                <a:gd name="T92" fmla="*/ 1 w 608"/>
                <a:gd name="T93" fmla="*/ 1 h 474"/>
                <a:gd name="T94" fmla="*/ 1 w 608"/>
                <a:gd name="T95" fmla="*/ 1 h 474"/>
                <a:gd name="T96" fmla="*/ 1 w 608"/>
                <a:gd name="T97" fmla="*/ 1 h 474"/>
                <a:gd name="T98" fmla="*/ 1 w 608"/>
                <a:gd name="T99" fmla="*/ 1 h 474"/>
                <a:gd name="T100" fmla="*/ 1 w 608"/>
                <a:gd name="T101" fmla="*/ 1 h 474"/>
                <a:gd name="T102" fmla="*/ 1 w 608"/>
                <a:gd name="T103" fmla="*/ 1 h 474"/>
                <a:gd name="T104" fmla="*/ 1 w 608"/>
                <a:gd name="T105" fmla="*/ 1 h 474"/>
                <a:gd name="T106" fmla="*/ 1 w 608"/>
                <a:gd name="T107" fmla="*/ 1 h 474"/>
                <a:gd name="T108" fmla="*/ 1 w 608"/>
                <a:gd name="T109" fmla="*/ 1 h 474"/>
                <a:gd name="T110" fmla="*/ 1 w 608"/>
                <a:gd name="T111" fmla="*/ 1 h 474"/>
                <a:gd name="T112" fmla="*/ 1 w 608"/>
                <a:gd name="T113" fmla="*/ 1 h 474"/>
                <a:gd name="T114" fmla="*/ 0 w 608"/>
                <a:gd name="T115" fmla="*/ 1 h 474"/>
                <a:gd name="T116" fmla="*/ 0 w 608"/>
                <a:gd name="T117" fmla="*/ 1 h 474"/>
                <a:gd name="T118" fmla="*/ 1 w 608"/>
                <a:gd name="T119" fmla="*/ 1 h 4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8"/>
                <a:gd name="T181" fmla="*/ 0 h 474"/>
                <a:gd name="T182" fmla="*/ 608 w 608"/>
                <a:gd name="T183" fmla="*/ 474 h 4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8" h="474">
                  <a:moveTo>
                    <a:pt x="11" y="372"/>
                  </a:moveTo>
                  <a:lnTo>
                    <a:pt x="13" y="373"/>
                  </a:lnTo>
                  <a:lnTo>
                    <a:pt x="19" y="373"/>
                  </a:lnTo>
                  <a:lnTo>
                    <a:pt x="24" y="372"/>
                  </a:lnTo>
                  <a:lnTo>
                    <a:pt x="28" y="372"/>
                  </a:lnTo>
                  <a:lnTo>
                    <a:pt x="34" y="369"/>
                  </a:lnTo>
                  <a:lnTo>
                    <a:pt x="42" y="368"/>
                  </a:lnTo>
                  <a:lnTo>
                    <a:pt x="48" y="364"/>
                  </a:lnTo>
                  <a:lnTo>
                    <a:pt x="58" y="364"/>
                  </a:lnTo>
                  <a:lnTo>
                    <a:pt x="63" y="364"/>
                  </a:lnTo>
                  <a:lnTo>
                    <a:pt x="67" y="364"/>
                  </a:lnTo>
                  <a:lnTo>
                    <a:pt x="72" y="368"/>
                  </a:lnTo>
                  <a:lnTo>
                    <a:pt x="78" y="364"/>
                  </a:lnTo>
                  <a:lnTo>
                    <a:pt x="80" y="364"/>
                  </a:lnTo>
                  <a:lnTo>
                    <a:pt x="85" y="364"/>
                  </a:lnTo>
                  <a:lnTo>
                    <a:pt x="88" y="368"/>
                  </a:lnTo>
                  <a:lnTo>
                    <a:pt x="88" y="369"/>
                  </a:lnTo>
                  <a:lnTo>
                    <a:pt x="90" y="373"/>
                  </a:lnTo>
                  <a:lnTo>
                    <a:pt x="90" y="375"/>
                  </a:lnTo>
                  <a:lnTo>
                    <a:pt x="92" y="375"/>
                  </a:lnTo>
                  <a:lnTo>
                    <a:pt x="92" y="379"/>
                  </a:lnTo>
                  <a:lnTo>
                    <a:pt x="94" y="383"/>
                  </a:lnTo>
                  <a:lnTo>
                    <a:pt x="94" y="388"/>
                  </a:lnTo>
                  <a:lnTo>
                    <a:pt x="92" y="389"/>
                  </a:lnTo>
                  <a:lnTo>
                    <a:pt x="92" y="395"/>
                  </a:lnTo>
                  <a:lnTo>
                    <a:pt x="90" y="397"/>
                  </a:lnTo>
                  <a:lnTo>
                    <a:pt x="90" y="399"/>
                  </a:lnTo>
                  <a:lnTo>
                    <a:pt x="98" y="397"/>
                  </a:lnTo>
                  <a:lnTo>
                    <a:pt x="99" y="395"/>
                  </a:lnTo>
                  <a:lnTo>
                    <a:pt x="102" y="391"/>
                  </a:lnTo>
                  <a:lnTo>
                    <a:pt x="107" y="395"/>
                  </a:lnTo>
                  <a:lnTo>
                    <a:pt x="111" y="399"/>
                  </a:lnTo>
                  <a:lnTo>
                    <a:pt x="114" y="402"/>
                  </a:lnTo>
                  <a:lnTo>
                    <a:pt x="117" y="410"/>
                  </a:lnTo>
                  <a:lnTo>
                    <a:pt x="119" y="411"/>
                  </a:lnTo>
                  <a:lnTo>
                    <a:pt x="122" y="410"/>
                  </a:lnTo>
                  <a:lnTo>
                    <a:pt x="124" y="410"/>
                  </a:lnTo>
                  <a:lnTo>
                    <a:pt x="129" y="411"/>
                  </a:lnTo>
                  <a:lnTo>
                    <a:pt x="131" y="414"/>
                  </a:lnTo>
                  <a:lnTo>
                    <a:pt x="136" y="418"/>
                  </a:lnTo>
                  <a:lnTo>
                    <a:pt x="136" y="420"/>
                  </a:lnTo>
                  <a:lnTo>
                    <a:pt x="139" y="420"/>
                  </a:lnTo>
                  <a:lnTo>
                    <a:pt x="136" y="423"/>
                  </a:lnTo>
                  <a:lnTo>
                    <a:pt x="134" y="426"/>
                  </a:lnTo>
                  <a:lnTo>
                    <a:pt x="134" y="431"/>
                  </a:lnTo>
                  <a:lnTo>
                    <a:pt x="134" y="433"/>
                  </a:lnTo>
                  <a:lnTo>
                    <a:pt x="131" y="437"/>
                  </a:lnTo>
                  <a:lnTo>
                    <a:pt x="129" y="441"/>
                  </a:lnTo>
                  <a:lnTo>
                    <a:pt x="126" y="442"/>
                  </a:lnTo>
                  <a:lnTo>
                    <a:pt x="124" y="444"/>
                  </a:lnTo>
                  <a:lnTo>
                    <a:pt x="119" y="444"/>
                  </a:lnTo>
                  <a:lnTo>
                    <a:pt x="117" y="447"/>
                  </a:lnTo>
                  <a:lnTo>
                    <a:pt x="117" y="449"/>
                  </a:lnTo>
                  <a:lnTo>
                    <a:pt x="117" y="450"/>
                  </a:lnTo>
                  <a:lnTo>
                    <a:pt x="114" y="450"/>
                  </a:lnTo>
                  <a:lnTo>
                    <a:pt x="111" y="454"/>
                  </a:lnTo>
                  <a:lnTo>
                    <a:pt x="111" y="456"/>
                  </a:lnTo>
                  <a:lnTo>
                    <a:pt x="119" y="458"/>
                  </a:lnTo>
                  <a:lnTo>
                    <a:pt x="119" y="460"/>
                  </a:lnTo>
                  <a:lnTo>
                    <a:pt x="122" y="466"/>
                  </a:lnTo>
                  <a:lnTo>
                    <a:pt x="122" y="470"/>
                  </a:lnTo>
                  <a:lnTo>
                    <a:pt x="122" y="473"/>
                  </a:lnTo>
                  <a:lnTo>
                    <a:pt x="126" y="470"/>
                  </a:lnTo>
                  <a:lnTo>
                    <a:pt x="134" y="466"/>
                  </a:lnTo>
                  <a:lnTo>
                    <a:pt x="136" y="462"/>
                  </a:lnTo>
                  <a:lnTo>
                    <a:pt x="142" y="460"/>
                  </a:lnTo>
                  <a:lnTo>
                    <a:pt x="147" y="462"/>
                  </a:lnTo>
                  <a:lnTo>
                    <a:pt x="148" y="462"/>
                  </a:lnTo>
                  <a:lnTo>
                    <a:pt x="151" y="462"/>
                  </a:lnTo>
                  <a:lnTo>
                    <a:pt x="156" y="462"/>
                  </a:lnTo>
                  <a:lnTo>
                    <a:pt x="161" y="466"/>
                  </a:lnTo>
                  <a:lnTo>
                    <a:pt x="165" y="467"/>
                  </a:lnTo>
                  <a:lnTo>
                    <a:pt x="171" y="470"/>
                  </a:lnTo>
                  <a:lnTo>
                    <a:pt x="174" y="470"/>
                  </a:lnTo>
                  <a:lnTo>
                    <a:pt x="178" y="470"/>
                  </a:lnTo>
                  <a:lnTo>
                    <a:pt x="183" y="470"/>
                  </a:lnTo>
                  <a:lnTo>
                    <a:pt x="188" y="470"/>
                  </a:lnTo>
                  <a:lnTo>
                    <a:pt x="192" y="473"/>
                  </a:lnTo>
                  <a:lnTo>
                    <a:pt x="198" y="473"/>
                  </a:lnTo>
                  <a:lnTo>
                    <a:pt x="202" y="473"/>
                  </a:lnTo>
                  <a:lnTo>
                    <a:pt x="205" y="470"/>
                  </a:lnTo>
                  <a:lnTo>
                    <a:pt x="205" y="466"/>
                  </a:lnTo>
                  <a:lnTo>
                    <a:pt x="207" y="466"/>
                  </a:lnTo>
                  <a:lnTo>
                    <a:pt x="207" y="462"/>
                  </a:lnTo>
                  <a:lnTo>
                    <a:pt x="209" y="460"/>
                  </a:lnTo>
                  <a:lnTo>
                    <a:pt x="209" y="458"/>
                  </a:lnTo>
                  <a:lnTo>
                    <a:pt x="212" y="456"/>
                  </a:lnTo>
                  <a:lnTo>
                    <a:pt x="212" y="454"/>
                  </a:lnTo>
                  <a:lnTo>
                    <a:pt x="215" y="454"/>
                  </a:lnTo>
                  <a:lnTo>
                    <a:pt x="215" y="450"/>
                  </a:lnTo>
                  <a:lnTo>
                    <a:pt x="217" y="447"/>
                  </a:lnTo>
                  <a:lnTo>
                    <a:pt x="219" y="444"/>
                  </a:lnTo>
                  <a:lnTo>
                    <a:pt x="222" y="442"/>
                  </a:lnTo>
                  <a:lnTo>
                    <a:pt x="225" y="441"/>
                  </a:lnTo>
                  <a:lnTo>
                    <a:pt x="225" y="437"/>
                  </a:lnTo>
                  <a:lnTo>
                    <a:pt x="228" y="435"/>
                  </a:lnTo>
                  <a:lnTo>
                    <a:pt x="228" y="433"/>
                  </a:lnTo>
                  <a:lnTo>
                    <a:pt x="228" y="431"/>
                  </a:lnTo>
                  <a:lnTo>
                    <a:pt x="229" y="431"/>
                  </a:lnTo>
                  <a:lnTo>
                    <a:pt x="232" y="429"/>
                  </a:lnTo>
                  <a:lnTo>
                    <a:pt x="232" y="426"/>
                  </a:lnTo>
                  <a:lnTo>
                    <a:pt x="232" y="423"/>
                  </a:lnTo>
                  <a:lnTo>
                    <a:pt x="234" y="423"/>
                  </a:lnTo>
                  <a:lnTo>
                    <a:pt x="234" y="420"/>
                  </a:lnTo>
                  <a:lnTo>
                    <a:pt x="236" y="418"/>
                  </a:lnTo>
                  <a:lnTo>
                    <a:pt x="236" y="414"/>
                  </a:lnTo>
                  <a:lnTo>
                    <a:pt x="240" y="411"/>
                  </a:lnTo>
                  <a:lnTo>
                    <a:pt x="240" y="410"/>
                  </a:lnTo>
                  <a:lnTo>
                    <a:pt x="242" y="408"/>
                  </a:lnTo>
                  <a:lnTo>
                    <a:pt x="244" y="406"/>
                  </a:lnTo>
                  <a:lnTo>
                    <a:pt x="247" y="401"/>
                  </a:lnTo>
                  <a:lnTo>
                    <a:pt x="247" y="399"/>
                  </a:lnTo>
                  <a:lnTo>
                    <a:pt x="248" y="397"/>
                  </a:lnTo>
                  <a:lnTo>
                    <a:pt x="248" y="395"/>
                  </a:lnTo>
                  <a:lnTo>
                    <a:pt x="248" y="391"/>
                  </a:lnTo>
                  <a:lnTo>
                    <a:pt x="248" y="389"/>
                  </a:lnTo>
                  <a:lnTo>
                    <a:pt x="252" y="389"/>
                  </a:lnTo>
                  <a:lnTo>
                    <a:pt x="252" y="385"/>
                  </a:lnTo>
                  <a:lnTo>
                    <a:pt x="255" y="379"/>
                  </a:lnTo>
                  <a:lnTo>
                    <a:pt x="256" y="375"/>
                  </a:lnTo>
                  <a:lnTo>
                    <a:pt x="256" y="373"/>
                  </a:lnTo>
                  <a:lnTo>
                    <a:pt x="259" y="369"/>
                  </a:lnTo>
                  <a:lnTo>
                    <a:pt x="259" y="364"/>
                  </a:lnTo>
                  <a:lnTo>
                    <a:pt x="261" y="362"/>
                  </a:lnTo>
                  <a:lnTo>
                    <a:pt x="263" y="360"/>
                  </a:lnTo>
                  <a:lnTo>
                    <a:pt x="263" y="358"/>
                  </a:lnTo>
                  <a:lnTo>
                    <a:pt x="269" y="351"/>
                  </a:lnTo>
                  <a:lnTo>
                    <a:pt x="269" y="349"/>
                  </a:lnTo>
                  <a:lnTo>
                    <a:pt x="271" y="344"/>
                  </a:lnTo>
                  <a:lnTo>
                    <a:pt x="271" y="341"/>
                  </a:lnTo>
                  <a:lnTo>
                    <a:pt x="274" y="339"/>
                  </a:lnTo>
                  <a:lnTo>
                    <a:pt x="276" y="336"/>
                  </a:lnTo>
                  <a:lnTo>
                    <a:pt x="276" y="335"/>
                  </a:lnTo>
                  <a:lnTo>
                    <a:pt x="279" y="333"/>
                  </a:lnTo>
                  <a:lnTo>
                    <a:pt x="282" y="333"/>
                  </a:lnTo>
                  <a:lnTo>
                    <a:pt x="282" y="330"/>
                  </a:lnTo>
                  <a:lnTo>
                    <a:pt x="283" y="327"/>
                  </a:lnTo>
                  <a:lnTo>
                    <a:pt x="288" y="323"/>
                  </a:lnTo>
                  <a:lnTo>
                    <a:pt x="288" y="322"/>
                  </a:lnTo>
                  <a:lnTo>
                    <a:pt x="293" y="320"/>
                  </a:lnTo>
                  <a:lnTo>
                    <a:pt x="296" y="320"/>
                  </a:lnTo>
                  <a:lnTo>
                    <a:pt x="298" y="316"/>
                  </a:lnTo>
                  <a:lnTo>
                    <a:pt x="301" y="316"/>
                  </a:lnTo>
                  <a:lnTo>
                    <a:pt x="302" y="313"/>
                  </a:lnTo>
                  <a:lnTo>
                    <a:pt x="307" y="310"/>
                  </a:lnTo>
                  <a:lnTo>
                    <a:pt x="309" y="310"/>
                  </a:lnTo>
                  <a:lnTo>
                    <a:pt x="317" y="306"/>
                  </a:lnTo>
                  <a:lnTo>
                    <a:pt x="323" y="306"/>
                  </a:lnTo>
                  <a:lnTo>
                    <a:pt x="326" y="304"/>
                  </a:lnTo>
                  <a:lnTo>
                    <a:pt x="329" y="304"/>
                  </a:lnTo>
                  <a:lnTo>
                    <a:pt x="333" y="304"/>
                  </a:lnTo>
                  <a:lnTo>
                    <a:pt x="336" y="303"/>
                  </a:lnTo>
                  <a:lnTo>
                    <a:pt x="339" y="303"/>
                  </a:lnTo>
                  <a:lnTo>
                    <a:pt x="339" y="300"/>
                  </a:lnTo>
                  <a:lnTo>
                    <a:pt x="405" y="189"/>
                  </a:lnTo>
                  <a:lnTo>
                    <a:pt x="413" y="186"/>
                  </a:lnTo>
                  <a:lnTo>
                    <a:pt x="450" y="180"/>
                  </a:lnTo>
                  <a:lnTo>
                    <a:pt x="496" y="168"/>
                  </a:lnTo>
                  <a:lnTo>
                    <a:pt x="509" y="163"/>
                  </a:lnTo>
                  <a:lnTo>
                    <a:pt x="553" y="149"/>
                  </a:lnTo>
                  <a:lnTo>
                    <a:pt x="555" y="147"/>
                  </a:lnTo>
                  <a:lnTo>
                    <a:pt x="555" y="145"/>
                  </a:lnTo>
                  <a:lnTo>
                    <a:pt x="555" y="142"/>
                  </a:lnTo>
                  <a:lnTo>
                    <a:pt x="553" y="145"/>
                  </a:lnTo>
                  <a:lnTo>
                    <a:pt x="548" y="145"/>
                  </a:lnTo>
                  <a:lnTo>
                    <a:pt x="548" y="141"/>
                  </a:lnTo>
                  <a:lnTo>
                    <a:pt x="553" y="141"/>
                  </a:lnTo>
                  <a:lnTo>
                    <a:pt x="555" y="137"/>
                  </a:lnTo>
                  <a:lnTo>
                    <a:pt x="557" y="136"/>
                  </a:lnTo>
                  <a:lnTo>
                    <a:pt x="560" y="133"/>
                  </a:lnTo>
                  <a:lnTo>
                    <a:pt x="561" y="131"/>
                  </a:lnTo>
                  <a:lnTo>
                    <a:pt x="567" y="127"/>
                  </a:lnTo>
                  <a:lnTo>
                    <a:pt x="567" y="124"/>
                  </a:lnTo>
                  <a:lnTo>
                    <a:pt x="567" y="121"/>
                  </a:lnTo>
                  <a:lnTo>
                    <a:pt x="570" y="121"/>
                  </a:lnTo>
                  <a:lnTo>
                    <a:pt x="572" y="120"/>
                  </a:lnTo>
                  <a:lnTo>
                    <a:pt x="580" y="118"/>
                  </a:lnTo>
                  <a:lnTo>
                    <a:pt x="582" y="118"/>
                  </a:lnTo>
                  <a:lnTo>
                    <a:pt x="584" y="115"/>
                  </a:lnTo>
                  <a:lnTo>
                    <a:pt x="590" y="112"/>
                  </a:lnTo>
                  <a:lnTo>
                    <a:pt x="592" y="108"/>
                  </a:lnTo>
                  <a:lnTo>
                    <a:pt x="594" y="105"/>
                  </a:lnTo>
                  <a:lnTo>
                    <a:pt x="599" y="104"/>
                  </a:lnTo>
                  <a:lnTo>
                    <a:pt x="601" y="101"/>
                  </a:lnTo>
                  <a:lnTo>
                    <a:pt x="604" y="98"/>
                  </a:lnTo>
                  <a:lnTo>
                    <a:pt x="607" y="94"/>
                  </a:lnTo>
                  <a:lnTo>
                    <a:pt x="607" y="92"/>
                  </a:lnTo>
                  <a:lnTo>
                    <a:pt x="607" y="88"/>
                  </a:lnTo>
                  <a:lnTo>
                    <a:pt x="604" y="83"/>
                  </a:lnTo>
                  <a:lnTo>
                    <a:pt x="601" y="79"/>
                  </a:lnTo>
                  <a:lnTo>
                    <a:pt x="601" y="73"/>
                  </a:lnTo>
                  <a:lnTo>
                    <a:pt x="599" y="70"/>
                  </a:lnTo>
                  <a:lnTo>
                    <a:pt x="596" y="64"/>
                  </a:lnTo>
                  <a:lnTo>
                    <a:pt x="592" y="59"/>
                  </a:lnTo>
                  <a:lnTo>
                    <a:pt x="590" y="52"/>
                  </a:lnTo>
                  <a:lnTo>
                    <a:pt x="587" y="51"/>
                  </a:lnTo>
                  <a:lnTo>
                    <a:pt x="584" y="44"/>
                  </a:lnTo>
                  <a:lnTo>
                    <a:pt x="584" y="41"/>
                  </a:lnTo>
                  <a:lnTo>
                    <a:pt x="582" y="39"/>
                  </a:lnTo>
                  <a:lnTo>
                    <a:pt x="582" y="37"/>
                  </a:lnTo>
                  <a:lnTo>
                    <a:pt x="580" y="33"/>
                  </a:lnTo>
                  <a:lnTo>
                    <a:pt x="577" y="31"/>
                  </a:lnTo>
                  <a:lnTo>
                    <a:pt x="572" y="27"/>
                  </a:lnTo>
                  <a:lnTo>
                    <a:pt x="570" y="26"/>
                  </a:lnTo>
                  <a:lnTo>
                    <a:pt x="567" y="26"/>
                  </a:lnTo>
                  <a:lnTo>
                    <a:pt x="560" y="23"/>
                  </a:lnTo>
                  <a:lnTo>
                    <a:pt x="555" y="23"/>
                  </a:lnTo>
                  <a:lnTo>
                    <a:pt x="550" y="23"/>
                  </a:lnTo>
                  <a:lnTo>
                    <a:pt x="545" y="21"/>
                  </a:lnTo>
                  <a:lnTo>
                    <a:pt x="540" y="19"/>
                  </a:lnTo>
                  <a:lnTo>
                    <a:pt x="536" y="19"/>
                  </a:lnTo>
                  <a:lnTo>
                    <a:pt x="528" y="16"/>
                  </a:lnTo>
                  <a:lnTo>
                    <a:pt x="515" y="7"/>
                  </a:lnTo>
                  <a:lnTo>
                    <a:pt x="509" y="5"/>
                  </a:lnTo>
                  <a:lnTo>
                    <a:pt x="503" y="5"/>
                  </a:lnTo>
                  <a:lnTo>
                    <a:pt x="499" y="3"/>
                  </a:lnTo>
                  <a:lnTo>
                    <a:pt x="488" y="3"/>
                  </a:lnTo>
                  <a:lnTo>
                    <a:pt x="479" y="0"/>
                  </a:lnTo>
                  <a:lnTo>
                    <a:pt x="474" y="3"/>
                  </a:lnTo>
                  <a:lnTo>
                    <a:pt x="472" y="3"/>
                  </a:lnTo>
                  <a:lnTo>
                    <a:pt x="464" y="5"/>
                  </a:lnTo>
                  <a:lnTo>
                    <a:pt x="459" y="7"/>
                  </a:lnTo>
                  <a:lnTo>
                    <a:pt x="461" y="9"/>
                  </a:lnTo>
                  <a:lnTo>
                    <a:pt x="464" y="9"/>
                  </a:lnTo>
                  <a:lnTo>
                    <a:pt x="467" y="7"/>
                  </a:lnTo>
                  <a:lnTo>
                    <a:pt x="467" y="5"/>
                  </a:lnTo>
                  <a:lnTo>
                    <a:pt x="470" y="5"/>
                  </a:lnTo>
                  <a:lnTo>
                    <a:pt x="474" y="5"/>
                  </a:lnTo>
                  <a:lnTo>
                    <a:pt x="477" y="5"/>
                  </a:lnTo>
                  <a:lnTo>
                    <a:pt x="474" y="7"/>
                  </a:lnTo>
                  <a:lnTo>
                    <a:pt x="474" y="9"/>
                  </a:lnTo>
                  <a:lnTo>
                    <a:pt x="479" y="9"/>
                  </a:lnTo>
                  <a:lnTo>
                    <a:pt x="482" y="7"/>
                  </a:lnTo>
                  <a:lnTo>
                    <a:pt x="479" y="12"/>
                  </a:lnTo>
                  <a:lnTo>
                    <a:pt x="477" y="14"/>
                  </a:lnTo>
                  <a:lnTo>
                    <a:pt x="474" y="14"/>
                  </a:lnTo>
                  <a:lnTo>
                    <a:pt x="472" y="14"/>
                  </a:lnTo>
                  <a:lnTo>
                    <a:pt x="470" y="14"/>
                  </a:lnTo>
                  <a:lnTo>
                    <a:pt x="472" y="19"/>
                  </a:lnTo>
                  <a:lnTo>
                    <a:pt x="470" y="21"/>
                  </a:lnTo>
                  <a:lnTo>
                    <a:pt x="467" y="21"/>
                  </a:lnTo>
                  <a:lnTo>
                    <a:pt x="464" y="19"/>
                  </a:lnTo>
                  <a:lnTo>
                    <a:pt x="464" y="16"/>
                  </a:lnTo>
                  <a:lnTo>
                    <a:pt x="464" y="14"/>
                  </a:lnTo>
                  <a:lnTo>
                    <a:pt x="459" y="14"/>
                  </a:lnTo>
                  <a:lnTo>
                    <a:pt x="457" y="16"/>
                  </a:lnTo>
                  <a:lnTo>
                    <a:pt x="455" y="19"/>
                  </a:lnTo>
                  <a:lnTo>
                    <a:pt x="455" y="23"/>
                  </a:lnTo>
                  <a:lnTo>
                    <a:pt x="453" y="26"/>
                  </a:lnTo>
                  <a:lnTo>
                    <a:pt x="450" y="27"/>
                  </a:lnTo>
                  <a:lnTo>
                    <a:pt x="442" y="33"/>
                  </a:lnTo>
                  <a:lnTo>
                    <a:pt x="440" y="35"/>
                  </a:lnTo>
                  <a:lnTo>
                    <a:pt x="437" y="31"/>
                  </a:lnTo>
                  <a:lnTo>
                    <a:pt x="437" y="27"/>
                  </a:lnTo>
                  <a:lnTo>
                    <a:pt x="437" y="26"/>
                  </a:lnTo>
                  <a:lnTo>
                    <a:pt x="437" y="23"/>
                  </a:lnTo>
                  <a:lnTo>
                    <a:pt x="440" y="21"/>
                  </a:lnTo>
                  <a:lnTo>
                    <a:pt x="437" y="19"/>
                  </a:lnTo>
                  <a:lnTo>
                    <a:pt x="434" y="21"/>
                  </a:lnTo>
                  <a:lnTo>
                    <a:pt x="428" y="23"/>
                  </a:lnTo>
                  <a:lnTo>
                    <a:pt x="425" y="27"/>
                  </a:lnTo>
                  <a:lnTo>
                    <a:pt x="423" y="31"/>
                  </a:lnTo>
                  <a:lnTo>
                    <a:pt x="417" y="35"/>
                  </a:lnTo>
                  <a:lnTo>
                    <a:pt x="413" y="37"/>
                  </a:lnTo>
                  <a:lnTo>
                    <a:pt x="410" y="39"/>
                  </a:lnTo>
                  <a:lnTo>
                    <a:pt x="407" y="41"/>
                  </a:lnTo>
                  <a:lnTo>
                    <a:pt x="415" y="39"/>
                  </a:lnTo>
                  <a:lnTo>
                    <a:pt x="420" y="41"/>
                  </a:lnTo>
                  <a:lnTo>
                    <a:pt x="420" y="44"/>
                  </a:lnTo>
                  <a:lnTo>
                    <a:pt x="423" y="49"/>
                  </a:lnTo>
                  <a:lnTo>
                    <a:pt x="425" y="52"/>
                  </a:lnTo>
                  <a:lnTo>
                    <a:pt x="428" y="56"/>
                  </a:lnTo>
                  <a:lnTo>
                    <a:pt x="430" y="56"/>
                  </a:lnTo>
                  <a:lnTo>
                    <a:pt x="430" y="60"/>
                  </a:lnTo>
                  <a:lnTo>
                    <a:pt x="428" y="60"/>
                  </a:lnTo>
                  <a:lnTo>
                    <a:pt x="425" y="60"/>
                  </a:lnTo>
                  <a:lnTo>
                    <a:pt x="423" y="60"/>
                  </a:lnTo>
                  <a:lnTo>
                    <a:pt x="417" y="62"/>
                  </a:lnTo>
                  <a:lnTo>
                    <a:pt x="415" y="64"/>
                  </a:lnTo>
                  <a:lnTo>
                    <a:pt x="413" y="70"/>
                  </a:lnTo>
                  <a:lnTo>
                    <a:pt x="410" y="70"/>
                  </a:lnTo>
                  <a:lnTo>
                    <a:pt x="405" y="72"/>
                  </a:lnTo>
                  <a:lnTo>
                    <a:pt x="403" y="72"/>
                  </a:lnTo>
                  <a:lnTo>
                    <a:pt x="401" y="72"/>
                  </a:lnTo>
                  <a:lnTo>
                    <a:pt x="401" y="70"/>
                  </a:lnTo>
                  <a:lnTo>
                    <a:pt x="401" y="67"/>
                  </a:lnTo>
                  <a:lnTo>
                    <a:pt x="401" y="64"/>
                  </a:lnTo>
                  <a:lnTo>
                    <a:pt x="399" y="62"/>
                  </a:lnTo>
                  <a:lnTo>
                    <a:pt x="399" y="60"/>
                  </a:lnTo>
                  <a:lnTo>
                    <a:pt x="399" y="59"/>
                  </a:lnTo>
                  <a:lnTo>
                    <a:pt x="401" y="56"/>
                  </a:lnTo>
                  <a:lnTo>
                    <a:pt x="401" y="52"/>
                  </a:lnTo>
                  <a:lnTo>
                    <a:pt x="403" y="51"/>
                  </a:lnTo>
                  <a:lnTo>
                    <a:pt x="403" y="49"/>
                  </a:lnTo>
                  <a:lnTo>
                    <a:pt x="399" y="49"/>
                  </a:lnTo>
                  <a:lnTo>
                    <a:pt x="393" y="51"/>
                  </a:lnTo>
                  <a:lnTo>
                    <a:pt x="388" y="51"/>
                  </a:lnTo>
                  <a:lnTo>
                    <a:pt x="383" y="52"/>
                  </a:lnTo>
                  <a:lnTo>
                    <a:pt x="377" y="52"/>
                  </a:lnTo>
                  <a:lnTo>
                    <a:pt x="374" y="52"/>
                  </a:lnTo>
                  <a:lnTo>
                    <a:pt x="365" y="52"/>
                  </a:lnTo>
                  <a:lnTo>
                    <a:pt x="363" y="52"/>
                  </a:lnTo>
                  <a:lnTo>
                    <a:pt x="361" y="52"/>
                  </a:lnTo>
                  <a:lnTo>
                    <a:pt x="359" y="52"/>
                  </a:lnTo>
                  <a:lnTo>
                    <a:pt x="355" y="56"/>
                  </a:lnTo>
                  <a:lnTo>
                    <a:pt x="355" y="59"/>
                  </a:lnTo>
                  <a:lnTo>
                    <a:pt x="359" y="60"/>
                  </a:lnTo>
                  <a:lnTo>
                    <a:pt x="361" y="62"/>
                  </a:lnTo>
                  <a:lnTo>
                    <a:pt x="363" y="64"/>
                  </a:lnTo>
                  <a:lnTo>
                    <a:pt x="363" y="75"/>
                  </a:lnTo>
                  <a:lnTo>
                    <a:pt x="363" y="82"/>
                  </a:lnTo>
                  <a:lnTo>
                    <a:pt x="361" y="83"/>
                  </a:lnTo>
                  <a:lnTo>
                    <a:pt x="359" y="88"/>
                  </a:lnTo>
                  <a:lnTo>
                    <a:pt x="357" y="94"/>
                  </a:lnTo>
                  <a:lnTo>
                    <a:pt x="355" y="101"/>
                  </a:lnTo>
                  <a:lnTo>
                    <a:pt x="352" y="104"/>
                  </a:lnTo>
                  <a:lnTo>
                    <a:pt x="352" y="108"/>
                  </a:lnTo>
                  <a:lnTo>
                    <a:pt x="347" y="110"/>
                  </a:lnTo>
                  <a:lnTo>
                    <a:pt x="345" y="115"/>
                  </a:lnTo>
                  <a:lnTo>
                    <a:pt x="342" y="120"/>
                  </a:lnTo>
                  <a:lnTo>
                    <a:pt x="339" y="121"/>
                  </a:lnTo>
                  <a:lnTo>
                    <a:pt x="342" y="127"/>
                  </a:lnTo>
                  <a:lnTo>
                    <a:pt x="339" y="129"/>
                  </a:lnTo>
                  <a:lnTo>
                    <a:pt x="336" y="129"/>
                  </a:lnTo>
                  <a:lnTo>
                    <a:pt x="329" y="131"/>
                  </a:lnTo>
                  <a:lnTo>
                    <a:pt x="324" y="136"/>
                  </a:lnTo>
                  <a:lnTo>
                    <a:pt x="320" y="141"/>
                  </a:lnTo>
                  <a:lnTo>
                    <a:pt x="317" y="141"/>
                  </a:lnTo>
                  <a:lnTo>
                    <a:pt x="312" y="145"/>
                  </a:lnTo>
                  <a:lnTo>
                    <a:pt x="306" y="145"/>
                  </a:lnTo>
                  <a:lnTo>
                    <a:pt x="301" y="149"/>
                  </a:lnTo>
                  <a:lnTo>
                    <a:pt x="298" y="152"/>
                  </a:lnTo>
                  <a:lnTo>
                    <a:pt x="296" y="154"/>
                  </a:lnTo>
                  <a:lnTo>
                    <a:pt x="288" y="157"/>
                  </a:lnTo>
                  <a:lnTo>
                    <a:pt x="285" y="157"/>
                  </a:lnTo>
                  <a:lnTo>
                    <a:pt x="283" y="157"/>
                  </a:lnTo>
                  <a:lnTo>
                    <a:pt x="282" y="157"/>
                  </a:lnTo>
                  <a:lnTo>
                    <a:pt x="279" y="157"/>
                  </a:lnTo>
                  <a:lnTo>
                    <a:pt x="276" y="159"/>
                  </a:lnTo>
                  <a:lnTo>
                    <a:pt x="274" y="159"/>
                  </a:lnTo>
                  <a:lnTo>
                    <a:pt x="266" y="163"/>
                  </a:lnTo>
                  <a:lnTo>
                    <a:pt x="263" y="163"/>
                  </a:lnTo>
                  <a:lnTo>
                    <a:pt x="255" y="163"/>
                  </a:lnTo>
                  <a:lnTo>
                    <a:pt x="244" y="166"/>
                  </a:lnTo>
                  <a:lnTo>
                    <a:pt x="240" y="168"/>
                  </a:lnTo>
                  <a:lnTo>
                    <a:pt x="232" y="170"/>
                  </a:lnTo>
                  <a:lnTo>
                    <a:pt x="225" y="171"/>
                  </a:lnTo>
                  <a:lnTo>
                    <a:pt x="219" y="175"/>
                  </a:lnTo>
                  <a:lnTo>
                    <a:pt x="212" y="177"/>
                  </a:lnTo>
                  <a:lnTo>
                    <a:pt x="205" y="180"/>
                  </a:lnTo>
                  <a:lnTo>
                    <a:pt x="201" y="183"/>
                  </a:lnTo>
                  <a:lnTo>
                    <a:pt x="195" y="189"/>
                  </a:lnTo>
                  <a:lnTo>
                    <a:pt x="190" y="191"/>
                  </a:lnTo>
                  <a:lnTo>
                    <a:pt x="185" y="195"/>
                  </a:lnTo>
                  <a:lnTo>
                    <a:pt x="180" y="197"/>
                  </a:lnTo>
                  <a:lnTo>
                    <a:pt x="178" y="200"/>
                  </a:lnTo>
                  <a:lnTo>
                    <a:pt x="175" y="202"/>
                  </a:lnTo>
                  <a:lnTo>
                    <a:pt x="171" y="204"/>
                  </a:lnTo>
                  <a:lnTo>
                    <a:pt x="165" y="206"/>
                  </a:lnTo>
                  <a:lnTo>
                    <a:pt x="163" y="212"/>
                  </a:lnTo>
                  <a:lnTo>
                    <a:pt x="159" y="216"/>
                  </a:lnTo>
                  <a:lnTo>
                    <a:pt x="153" y="218"/>
                  </a:lnTo>
                  <a:lnTo>
                    <a:pt x="148" y="219"/>
                  </a:lnTo>
                  <a:lnTo>
                    <a:pt x="144" y="222"/>
                  </a:lnTo>
                  <a:lnTo>
                    <a:pt x="139" y="227"/>
                  </a:lnTo>
                  <a:lnTo>
                    <a:pt x="136" y="227"/>
                  </a:lnTo>
                  <a:lnTo>
                    <a:pt x="134" y="229"/>
                  </a:lnTo>
                  <a:lnTo>
                    <a:pt x="134" y="231"/>
                  </a:lnTo>
                  <a:lnTo>
                    <a:pt x="134" y="234"/>
                  </a:lnTo>
                  <a:lnTo>
                    <a:pt x="131" y="238"/>
                  </a:lnTo>
                  <a:lnTo>
                    <a:pt x="129" y="241"/>
                  </a:lnTo>
                  <a:lnTo>
                    <a:pt x="126" y="243"/>
                  </a:lnTo>
                  <a:lnTo>
                    <a:pt x="126" y="241"/>
                  </a:lnTo>
                  <a:lnTo>
                    <a:pt x="129" y="236"/>
                  </a:lnTo>
                  <a:lnTo>
                    <a:pt x="129" y="234"/>
                  </a:lnTo>
                  <a:lnTo>
                    <a:pt x="124" y="236"/>
                  </a:lnTo>
                  <a:lnTo>
                    <a:pt x="119" y="241"/>
                  </a:lnTo>
                  <a:lnTo>
                    <a:pt x="111" y="243"/>
                  </a:lnTo>
                  <a:lnTo>
                    <a:pt x="109" y="248"/>
                  </a:lnTo>
                  <a:lnTo>
                    <a:pt x="109" y="250"/>
                  </a:lnTo>
                  <a:lnTo>
                    <a:pt x="99" y="257"/>
                  </a:lnTo>
                  <a:lnTo>
                    <a:pt x="92" y="262"/>
                  </a:lnTo>
                  <a:lnTo>
                    <a:pt x="85" y="266"/>
                  </a:lnTo>
                  <a:lnTo>
                    <a:pt x="80" y="267"/>
                  </a:lnTo>
                  <a:lnTo>
                    <a:pt x="75" y="270"/>
                  </a:lnTo>
                  <a:lnTo>
                    <a:pt x="67" y="270"/>
                  </a:lnTo>
                  <a:lnTo>
                    <a:pt x="58" y="270"/>
                  </a:lnTo>
                  <a:lnTo>
                    <a:pt x="51" y="274"/>
                  </a:lnTo>
                  <a:lnTo>
                    <a:pt x="36" y="274"/>
                  </a:lnTo>
                  <a:lnTo>
                    <a:pt x="28" y="270"/>
                  </a:lnTo>
                  <a:lnTo>
                    <a:pt x="22" y="274"/>
                  </a:lnTo>
                  <a:lnTo>
                    <a:pt x="19" y="274"/>
                  </a:lnTo>
                  <a:lnTo>
                    <a:pt x="17" y="274"/>
                  </a:lnTo>
                  <a:lnTo>
                    <a:pt x="17" y="281"/>
                  </a:lnTo>
                  <a:lnTo>
                    <a:pt x="13" y="287"/>
                  </a:lnTo>
                  <a:lnTo>
                    <a:pt x="13" y="290"/>
                  </a:lnTo>
                  <a:lnTo>
                    <a:pt x="9" y="291"/>
                  </a:lnTo>
                  <a:lnTo>
                    <a:pt x="9" y="293"/>
                  </a:lnTo>
                  <a:lnTo>
                    <a:pt x="7" y="296"/>
                  </a:lnTo>
                  <a:lnTo>
                    <a:pt x="4" y="296"/>
                  </a:lnTo>
                  <a:lnTo>
                    <a:pt x="1" y="300"/>
                  </a:lnTo>
                  <a:lnTo>
                    <a:pt x="0" y="300"/>
                  </a:lnTo>
                  <a:lnTo>
                    <a:pt x="0" y="303"/>
                  </a:lnTo>
                  <a:lnTo>
                    <a:pt x="0" y="304"/>
                  </a:lnTo>
                  <a:lnTo>
                    <a:pt x="0" y="306"/>
                  </a:lnTo>
                  <a:lnTo>
                    <a:pt x="0" y="310"/>
                  </a:lnTo>
                  <a:lnTo>
                    <a:pt x="0" y="313"/>
                  </a:lnTo>
                  <a:lnTo>
                    <a:pt x="1" y="316"/>
                  </a:lnTo>
                  <a:lnTo>
                    <a:pt x="1" y="320"/>
                  </a:lnTo>
                  <a:lnTo>
                    <a:pt x="1" y="322"/>
                  </a:lnTo>
                  <a:lnTo>
                    <a:pt x="1" y="323"/>
                  </a:lnTo>
                  <a:lnTo>
                    <a:pt x="0" y="325"/>
                  </a:lnTo>
                  <a:lnTo>
                    <a:pt x="0" y="330"/>
                  </a:lnTo>
                  <a:lnTo>
                    <a:pt x="0" y="333"/>
                  </a:lnTo>
                  <a:lnTo>
                    <a:pt x="0" y="335"/>
                  </a:lnTo>
                  <a:lnTo>
                    <a:pt x="0" y="336"/>
                  </a:lnTo>
                  <a:lnTo>
                    <a:pt x="0" y="344"/>
                  </a:lnTo>
                  <a:lnTo>
                    <a:pt x="1" y="349"/>
                  </a:lnTo>
                  <a:lnTo>
                    <a:pt x="4" y="356"/>
                  </a:lnTo>
                  <a:lnTo>
                    <a:pt x="4" y="360"/>
                  </a:lnTo>
                  <a:lnTo>
                    <a:pt x="7" y="362"/>
                  </a:lnTo>
                  <a:lnTo>
                    <a:pt x="7" y="368"/>
                  </a:lnTo>
                  <a:lnTo>
                    <a:pt x="9" y="369"/>
                  </a:lnTo>
                  <a:lnTo>
                    <a:pt x="11" y="37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57" name="Line 58"/>
            <p:cNvSpPr>
              <a:spLocks noChangeShapeType="1"/>
            </p:cNvSpPr>
            <p:nvPr/>
          </p:nvSpPr>
          <p:spPr bwMode="auto">
            <a:xfrm flipH="1">
              <a:off x="1243" y="2357"/>
              <a:ext cx="0"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sp>
          <p:nvSpPr>
            <p:cNvPr id="58" name="Freeform 59"/>
            <p:cNvSpPr>
              <a:spLocks/>
            </p:cNvSpPr>
            <p:nvPr/>
          </p:nvSpPr>
          <p:spPr bwMode="auto">
            <a:xfrm>
              <a:off x="1183" y="2065"/>
              <a:ext cx="269" cy="292"/>
            </a:xfrm>
            <a:custGeom>
              <a:avLst/>
              <a:gdLst>
                <a:gd name="T0" fmla="*/ 1 w 452"/>
                <a:gd name="T1" fmla="*/ 1 h 491"/>
                <a:gd name="T2" fmla="*/ 1 w 452"/>
                <a:gd name="T3" fmla="*/ 1 h 491"/>
                <a:gd name="T4" fmla="*/ 1 w 452"/>
                <a:gd name="T5" fmla="*/ 1 h 491"/>
                <a:gd name="T6" fmla="*/ 1 w 452"/>
                <a:gd name="T7" fmla="*/ 1 h 491"/>
                <a:gd name="T8" fmla="*/ 1 w 452"/>
                <a:gd name="T9" fmla="*/ 1 h 491"/>
                <a:gd name="T10" fmla="*/ 1 w 452"/>
                <a:gd name="T11" fmla="*/ 1 h 491"/>
                <a:gd name="T12" fmla="*/ 1 w 452"/>
                <a:gd name="T13" fmla="*/ 1 h 491"/>
                <a:gd name="T14" fmla="*/ 1 w 452"/>
                <a:gd name="T15" fmla="*/ 1 h 491"/>
                <a:gd name="T16" fmla="*/ 1 w 452"/>
                <a:gd name="T17" fmla="*/ 1 h 491"/>
                <a:gd name="T18" fmla="*/ 1 w 452"/>
                <a:gd name="T19" fmla="*/ 1 h 491"/>
                <a:gd name="T20" fmla="*/ 1 w 452"/>
                <a:gd name="T21" fmla="*/ 1 h 491"/>
                <a:gd name="T22" fmla="*/ 1 w 452"/>
                <a:gd name="T23" fmla="*/ 1 h 491"/>
                <a:gd name="T24" fmla="*/ 1 w 452"/>
                <a:gd name="T25" fmla="*/ 1 h 491"/>
                <a:gd name="T26" fmla="*/ 1 w 452"/>
                <a:gd name="T27" fmla="*/ 1 h 491"/>
                <a:gd name="T28" fmla="*/ 1 w 452"/>
                <a:gd name="T29" fmla="*/ 1 h 491"/>
                <a:gd name="T30" fmla="*/ 1 w 452"/>
                <a:gd name="T31" fmla="*/ 1 h 491"/>
                <a:gd name="T32" fmla="*/ 1 w 452"/>
                <a:gd name="T33" fmla="*/ 1 h 491"/>
                <a:gd name="T34" fmla="*/ 1 w 452"/>
                <a:gd name="T35" fmla="*/ 1 h 491"/>
                <a:gd name="T36" fmla="*/ 1 w 452"/>
                <a:gd name="T37" fmla="*/ 1 h 491"/>
                <a:gd name="T38" fmla="*/ 1 w 452"/>
                <a:gd name="T39" fmla="*/ 1 h 491"/>
                <a:gd name="T40" fmla="*/ 1 w 452"/>
                <a:gd name="T41" fmla="*/ 1 h 491"/>
                <a:gd name="T42" fmla="*/ 1 w 452"/>
                <a:gd name="T43" fmla="*/ 1 h 491"/>
                <a:gd name="T44" fmla="*/ 1 w 452"/>
                <a:gd name="T45" fmla="*/ 1 h 491"/>
                <a:gd name="T46" fmla="*/ 1 w 452"/>
                <a:gd name="T47" fmla="*/ 1 h 491"/>
                <a:gd name="T48" fmla="*/ 1 w 452"/>
                <a:gd name="T49" fmla="*/ 1 h 491"/>
                <a:gd name="T50" fmla="*/ 1 w 452"/>
                <a:gd name="T51" fmla="*/ 1 h 491"/>
                <a:gd name="T52" fmla="*/ 1 w 452"/>
                <a:gd name="T53" fmla="*/ 1 h 491"/>
                <a:gd name="T54" fmla="*/ 1 w 452"/>
                <a:gd name="T55" fmla="*/ 1 h 491"/>
                <a:gd name="T56" fmla="*/ 1 w 452"/>
                <a:gd name="T57" fmla="*/ 1 h 491"/>
                <a:gd name="T58" fmla="*/ 1 w 452"/>
                <a:gd name="T59" fmla="*/ 1 h 491"/>
                <a:gd name="T60" fmla="*/ 1 w 452"/>
                <a:gd name="T61" fmla="*/ 1 h 491"/>
                <a:gd name="T62" fmla="*/ 1 w 452"/>
                <a:gd name="T63" fmla="*/ 1 h 491"/>
                <a:gd name="T64" fmla="*/ 1 w 452"/>
                <a:gd name="T65" fmla="*/ 1 h 491"/>
                <a:gd name="T66" fmla="*/ 1 w 452"/>
                <a:gd name="T67" fmla="*/ 1 h 491"/>
                <a:gd name="T68" fmla="*/ 1 w 452"/>
                <a:gd name="T69" fmla="*/ 1 h 491"/>
                <a:gd name="T70" fmla="*/ 1 w 452"/>
                <a:gd name="T71" fmla="*/ 1 h 491"/>
                <a:gd name="T72" fmla="*/ 1 w 452"/>
                <a:gd name="T73" fmla="*/ 1 h 491"/>
                <a:gd name="T74" fmla="*/ 1 w 452"/>
                <a:gd name="T75" fmla="*/ 1 h 491"/>
                <a:gd name="T76" fmla="*/ 1 w 452"/>
                <a:gd name="T77" fmla="*/ 1 h 491"/>
                <a:gd name="T78" fmla="*/ 1 w 452"/>
                <a:gd name="T79" fmla="*/ 1 h 491"/>
                <a:gd name="T80" fmla="*/ 1 w 452"/>
                <a:gd name="T81" fmla="*/ 1 h 491"/>
                <a:gd name="T82" fmla="*/ 1 w 452"/>
                <a:gd name="T83" fmla="*/ 1 h 491"/>
                <a:gd name="T84" fmla="*/ 1 w 452"/>
                <a:gd name="T85" fmla="*/ 1 h 491"/>
                <a:gd name="T86" fmla="*/ 1 w 452"/>
                <a:gd name="T87" fmla="*/ 1 h 491"/>
                <a:gd name="T88" fmla="*/ 1 w 452"/>
                <a:gd name="T89" fmla="*/ 1 h 491"/>
                <a:gd name="T90" fmla="*/ 1 w 452"/>
                <a:gd name="T91" fmla="*/ 1 h 491"/>
                <a:gd name="T92" fmla="*/ 1 w 452"/>
                <a:gd name="T93" fmla="*/ 1 h 491"/>
                <a:gd name="T94" fmla="*/ 1 w 452"/>
                <a:gd name="T95" fmla="*/ 1 h 491"/>
                <a:gd name="T96" fmla="*/ 1 w 452"/>
                <a:gd name="T97" fmla="*/ 1 h 491"/>
                <a:gd name="T98" fmla="*/ 1 w 452"/>
                <a:gd name="T99" fmla="*/ 1 h 491"/>
                <a:gd name="T100" fmla="*/ 1 w 452"/>
                <a:gd name="T101" fmla="*/ 1 h 491"/>
                <a:gd name="T102" fmla="*/ 1 w 452"/>
                <a:gd name="T103" fmla="*/ 1 h 491"/>
                <a:gd name="T104" fmla="*/ 1 w 452"/>
                <a:gd name="T105" fmla="*/ 1 h 491"/>
                <a:gd name="T106" fmla="*/ 1 w 452"/>
                <a:gd name="T107" fmla="*/ 1 h 491"/>
                <a:gd name="T108" fmla="*/ 1 w 452"/>
                <a:gd name="T109" fmla="*/ 1 h 491"/>
                <a:gd name="T110" fmla="*/ 1 w 452"/>
                <a:gd name="T111" fmla="*/ 1 h 491"/>
                <a:gd name="T112" fmla="*/ 1 w 452"/>
                <a:gd name="T113" fmla="*/ 1 h 491"/>
                <a:gd name="T114" fmla="*/ 1 w 452"/>
                <a:gd name="T115" fmla="*/ 1 h 491"/>
                <a:gd name="T116" fmla="*/ 1 w 452"/>
                <a:gd name="T117" fmla="*/ 1 h 491"/>
                <a:gd name="T118" fmla="*/ 1 w 452"/>
                <a:gd name="T119" fmla="*/ 1 h 491"/>
                <a:gd name="T120" fmla="*/ 1 w 452"/>
                <a:gd name="T121" fmla="*/ 1 h 4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2"/>
                <a:gd name="T184" fmla="*/ 0 h 491"/>
                <a:gd name="T185" fmla="*/ 452 w 452"/>
                <a:gd name="T186" fmla="*/ 491 h 4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2" h="491">
                  <a:moveTo>
                    <a:pt x="170" y="417"/>
                  </a:moveTo>
                  <a:lnTo>
                    <a:pt x="170" y="417"/>
                  </a:lnTo>
                  <a:lnTo>
                    <a:pt x="175" y="415"/>
                  </a:lnTo>
                  <a:lnTo>
                    <a:pt x="180" y="415"/>
                  </a:lnTo>
                  <a:lnTo>
                    <a:pt x="188" y="415"/>
                  </a:lnTo>
                  <a:lnTo>
                    <a:pt x="196" y="413"/>
                  </a:lnTo>
                  <a:lnTo>
                    <a:pt x="203" y="408"/>
                  </a:lnTo>
                  <a:lnTo>
                    <a:pt x="207" y="406"/>
                  </a:lnTo>
                  <a:lnTo>
                    <a:pt x="209" y="401"/>
                  </a:lnTo>
                  <a:lnTo>
                    <a:pt x="212" y="399"/>
                  </a:lnTo>
                  <a:lnTo>
                    <a:pt x="215" y="397"/>
                  </a:lnTo>
                  <a:lnTo>
                    <a:pt x="221" y="394"/>
                  </a:lnTo>
                  <a:lnTo>
                    <a:pt x="227" y="397"/>
                  </a:lnTo>
                  <a:lnTo>
                    <a:pt x="229" y="394"/>
                  </a:lnTo>
                  <a:lnTo>
                    <a:pt x="232" y="394"/>
                  </a:lnTo>
                  <a:lnTo>
                    <a:pt x="234" y="394"/>
                  </a:lnTo>
                  <a:lnTo>
                    <a:pt x="242" y="394"/>
                  </a:lnTo>
                  <a:lnTo>
                    <a:pt x="246" y="391"/>
                  </a:lnTo>
                  <a:lnTo>
                    <a:pt x="251" y="387"/>
                  </a:lnTo>
                  <a:lnTo>
                    <a:pt x="258" y="385"/>
                  </a:lnTo>
                  <a:lnTo>
                    <a:pt x="263" y="382"/>
                  </a:lnTo>
                  <a:lnTo>
                    <a:pt x="270" y="378"/>
                  </a:lnTo>
                  <a:lnTo>
                    <a:pt x="278" y="373"/>
                  </a:lnTo>
                  <a:lnTo>
                    <a:pt x="280" y="373"/>
                  </a:lnTo>
                  <a:lnTo>
                    <a:pt x="283" y="371"/>
                  </a:lnTo>
                  <a:lnTo>
                    <a:pt x="280" y="369"/>
                  </a:lnTo>
                  <a:lnTo>
                    <a:pt x="280" y="368"/>
                  </a:lnTo>
                  <a:lnTo>
                    <a:pt x="278" y="365"/>
                  </a:lnTo>
                  <a:lnTo>
                    <a:pt x="275" y="360"/>
                  </a:lnTo>
                  <a:lnTo>
                    <a:pt x="275" y="358"/>
                  </a:lnTo>
                  <a:lnTo>
                    <a:pt x="273" y="356"/>
                  </a:lnTo>
                  <a:lnTo>
                    <a:pt x="273" y="351"/>
                  </a:lnTo>
                  <a:lnTo>
                    <a:pt x="273" y="346"/>
                  </a:lnTo>
                  <a:lnTo>
                    <a:pt x="273" y="344"/>
                  </a:lnTo>
                  <a:lnTo>
                    <a:pt x="273" y="342"/>
                  </a:lnTo>
                  <a:lnTo>
                    <a:pt x="270" y="339"/>
                  </a:lnTo>
                  <a:lnTo>
                    <a:pt x="270" y="337"/>
                  </a:lnTo>
                  <a:lnTo>
                    <a:pt x="269" y="335"/>
                  </a:lnTo>
                  <a:lnTo>
                    <a:pt x="266" y="332"/>
                  </a:lnTo>
                  <a:lnTo>
                    <a:pt x="263" y="330"/>
                  </a:lnTo>
                  <a:lnTo>
                    <a:pt x="266" y="330"/>
                  </a:lnTo>
                  <a:lnTo>
                    <a:pt x="266" y="329"/>
                  </a:lnTo>
                  <a:lnTo>
                    <a:pt x="266" y="323"/>
                  </a:lnTo>
                  <a:lnTo>
                    <a:pt x="269" y="321"/>
                  </a:lnTo>
                  <a:lnTo>
                    <a:pt x="270" y="319"/>
                  </a:lnTo>
                  <a:lnTo>
                    <a:pt x="273" y="313"/>
                  </a:lnTo>
                  <a:lnTo>
                    <a:pt x="278" y="312"/>
                  </a:lnTo>
                  <a:lnTo>
                    <a:pt x="283" y="305"/>
                  </a:lnTo>
                  <a:lnTo>
                    <a:pt x="292" y="301"/>
                  </a:lnTo>
                  <a:lnTo>
                    <a:pt x="296" y="302"/>
                  </a:lnTo>
                  <a:lnTo>
                    <a:pt x="296" y="305"/>
                  </a:lnTo>
                  <a:lnTo>
                    <a:pt x="299" y="308"/>
                  </a:lnTo>
                  <a:lnTo>
                    <a:pt x="299" y="309"/>
                  </a:lnTo>
                  <a:lnTo>
                    <a:pt x="303" y="309"/>
                  </a:lnTo>
                  <a:lnTo>
                    <a:pt x="305" y="308"/>
                  </a:lnTo>
                  <a:lnTo>
                    <a:pt x="305" y="309"/>
                  </a:lnTo>
                  <a:lnTo>
                    <a:pt x="307" y="312"/>
                  </a:lnTo>
                  <a:lnTo>
                    <a:pt x="309" y="312"/>
                  </a:lnTo>
                  <a:lnTo>
                    <a:pt x="312" y="312"/>
                  </a:lnTo>
                  <a:lnTo>
                    <a:pt x="316" y="312"/>
                  </a:lnTo>
                  <a:lnTo>
                    <a:pt x="320" y="313"/>
                  </a:lnTo>
                  <a:lnTo>
                    <a:pt x="321" y="313"/>
                  </a:lnTo>
                  <a:lnTo>
                    <a:pt x="321" y="315"/>
                  </a:lnTo>
                  <a:lnTo>
                    <a:pt x="321" y="319"/>
                  </a:lnTo>
                  <a:lnTo>
                    <a:pt x="320" y="323"/>
                  </a:lnTo>
                  <a:lnTo>
                    <a:pt x="320" y="325"/>
                  </a:lnTo>
                  <a:lnTo>
                    <a:pt x="320" y="329"/>
                  </a:lnTo>
                  <a:lnTo>
                    <a:pt x="320" y="330"/>
                  </a:lnTo>
                  <a:lnTo>
                    <a:pt x="321" y="332"/>
                  </a:lnTo>
                  <a:lnTo>
                    <a:pt x="321" y="335"/>
                  </a:lnTo>
                  <a:lnTo>
                    <a:pt x="324" y="337"/>
                  </a:lnTo>
                  <a:lnTo>
                    <a:pt x="326" y="339"/>
                  </a:lnTo>
                  <a:lnTo>
                    <a:pt x="326" y="342"/>
                  </a:lnTo>
                  <a:lnTo>
                    <a:pt x="329" y="344"/>
                  </a:lnTo>
                  <a:lnTo>
                    <a:pt x="329" y="348"/>
                  </a:lnTo>
                  <a:lnTo>
                    <a:pt x="329" y="353"/>
                  </a:lnTo>
                  <a:lnTo>
                    <a:pt x="332" y="356"/>
                  </a:lnTo>
                  <a:lnTo>
                    <a:pt x="334" y="358"/>
                  </a:lnTo>
                  <a:lnTo>
                    <a:pt x="336" y="358"/>
                  </a:lnTo>
                  <a:lnTo>
                    <a:pt x="342" y="358"/>
                  </a:lnTo>
                  <a:lnTo>
                    <a:pt x="353" y="358"/>
                  </a:lnTo>
                  <a:lnTo>
                    <a:pt x="359" y="356"/>
                  </a:lnTo>
                  <a:lnTo>
                    <a:pt x="361" y="356"/>
                  </a:lnTo>
                  <a:lnTo>
                    <a:pt x="366" y="353"/>
                  </a:lnTo>
                  <a:lnTo>
                    <a:pt x="373" y="353"/>
                  </a:lnTo>
                  <a:lnTo>
                    <a:pt x="380" y="356"/>
                  </a:lnTo>
                  <a:lnTo>
                    <a:pt x="388" y="358"/>
                  </a:lnTo>
                  <a:lnTo>
                    <a:pt x="397" y="358"/>
                  </a:lnTo>
                  <a:lnTo>
                    <a:pt x="407" y="360"/>
                  </a:lnTo>
                  <a:lnTo>
                    <a:pt x="416" y="368"/>
                  </a:lnTo>
                  <a:lnTo>
                    <a:pt x="426" y="371"/>
                  </a:lnTo>
                  <a:lnTo>
                    <a:pt x="429" y="371"/>
                  </a:lnTo>
                  <a:lnTo>
                    <a:pt x="432" y="373"/>
                  </a:lnTo>
                  <a:lnTo>
                    <a:pt x="434" y="368"/>
                  </a:lnTo>
                  <a:lnTo>
                    <a:pt x="442" y="315"/>
                  </a:lnTo>
                  <a:lnTo>
                    <a:pt x="451" y="263"/>
                  </a:lnTo>
                  <a:lnTo>
                    <a:pt x="451" y="261"/>
                  </a:lnTo>
                  <a:lnTo>
                    <a:pt x="451" y="259"/>
                  </a:lnTo>
                  <a:lnTo>
                    <a:pt x="451" y="257"/>
                  </a:lnTo>
                  <a:lnTo>
                    <a:pt x="448" y="254"/>
                  </a:lnTo>
                  <a:lnTo>
                    <a:pt x="446" y="252"/>
                  </a:lnTo>
                  <a:lnTo>
                    <a:pt x="444" y="254"/>
                  </a:lnTo>
                  <a:lnTo>
                    <a:pt x="442" y="257"/>
                  </a:lnTo>
                  <a:lnTo>
                    <a:pt x="442" y="261"/>
                  </a:lnTo>
                  <a:lnTo>
                    <a:pt x="439" y="263"/>
                  </a:lnTo>
                  <a:lnTo>
                    <a:pt x="439" y="266"/>
                  </a:lnTo>
                  <a:lnTo>
                    <a:pt x="437" y="270"/>
                  </a:lnTo>
                  <a:lnTo>
                    <a:pt x="434" y="270"/>
                  </a:lnTo>
                  <a:lnTo>
                    <a:pt x="432" y="270"/>
                  </a:lnTo>
                  <a:lnTo>
                    <a:pt x="429" y="270"/>
                  </a:lnTo>
                  <a:lnTo>
                    <a:pt x="426" y="271"/>
                  </a:lnTo>
                  <a:lnTo>
                    <a:pt x="421" y="271"/>
                  </a:lnTo>
                  <a:lnTo>
                    <a:pt x="420" y="270"/>
                  </a:lnTo>
                  <a:lnTo>
                    <a:pt x="413" y="266"/>
                  </a:lnTo>
                  <a:lnTo>
                    <a:pt x="410" y="266"/>
                  </a:lnTo>
                  <a:lnTo>
                    <a:pt x="405" y="263"/>
                  </a:lnTo>
                  <a:lnTo>
                    <a:pt x="405" y="261"/>
                  </a:lnTo>
                  <a:lnTo>
                    <a:pt x="405" y="257"/>
                  </a:lnTo>
                  <a:lnTo>
                    <a:pt x="405" y="254"/>
                  </a:lnTo>
                  <a:lnTo>
                    <a:pt x="400" y="254"/>
                  </a:lnTo>
                  <a:lnTo>
                    <a:pt x="394" y="254"/>
                  </a:lnTo>
                  <a:lnTo>
                    <a:pt x="390" y="254"/>
                  </a:lnTo>
                  <a:lnTo>
                    <a:pt x="388" y="254"/>
                  </a:lnTo>
                  <a:lnTo>
                    <a:pt x="386" y="252"/>
                  </a:lnTo>
                  <a:lnTo>
                    <a:pt x="386" y="250"/>
                  </a:lnTo>
                  <a:lnTo>
                    <a:pt x="386" y="247"/>
                  </a:lnTo>
                  <a:lnTo>
                    <a:pt x="383" y="247"/>
                  </a:lnTo>
                  <a:lnTo>
                    <a:pt x="383" y="246"/>
                  </a:lnTo>
                  <a:lnTo>
                    <a:pt x="378" y="243"/>
                  </a:lnTo>
                  <a:lnTo>
                    <a:pt x="373" y="240"/>
                  </a:lnTo>
                  <a:lnTo>
                    <a:pt x="370" y="238"/>
                  </a:lnTo>
                  <a:lnTo>
                    <a:pt x="370" y="237"/>
                  </a:lnTo>
                  <a:lnTo>
                    <a:pt x="370" y="232"/>
                  </a:lnTo>
                  <a:lnTo>
                    <a:pt x="370" y="229"/>
                  </a:lnTo>
                  <a:lnTo>
                    <a:pt x="370" y="227"/>
                  </a:lnTo>
                  <a:lnTo>
                    <a:pt x="367" y="227"/>
                  </a:lnTo>
                  <a:lnTo>
                    <a:pt x="367" y="225"/>
                  </a:lnTo>
                  <a:lnTo>
                    <a:pt x="367" y="223"/>
                  </a:lnTo>
                  <a:lnTo>
                    <a:pt x="366" y="223"/>
                  </a:lnTo>
                  <a:lnTo>
                    <a:pt x="366" y="220"/>
                  </a:lnTo>
                  <a:lnTo>
                    <a:pt x="363" y="220"/>
                  </a:lnTo>
                  <a:lnTo>
                    <a:pt x="361" y="217"/>
                  </a:lnTo>
                  <a:lnTo>
                    <a:pt x="359" y="217"/>
                  </a:lnTo>
                  <a:lnTo>
                    <a:pt x="356" y="217"/>
                  </a:lnTo>
                  <a:lnTo>
                    <a:pt x="353" y="217"/>
                  </a:lnTo>
                  <a:lnTo>
                    <a:pt x="351" y="217"/>
                  </a:lnTo>
                  <a:lnTo>
                    <a:pt x="346" y="217"/>
                  </a:lnTo>
                  <a:lnTo>
                    <a:pt x="342" y="217"/>
                  </a:lnTo>
                  <a:lnTo>
                    <a:pt x="339" y="217"/>
                  </a:lnTo>
                  <a:lnTo>
                    <a:pt x="336" y="217"/>
                  </a:lnTo>
                  <a:lnTo>
                    <a:pt x="334" y="217"/>
                  </a:lnTo>
                  <a:lnTo>
                    <a:pt x="332" y="215"/>
                  </a:lnTo>
                  <a:lnTo>
                    <a:pt x="329" y="214"/>
                  </a:lnTo>
                  <a:lnTo>
                    <a:pt x="329" y="211"/>
                  </a:lnTo>
                  <a:lnTo>
                    <a:pt x="329" y="208"/>
                  </a:lnTo>
                  <a:lnTo>
                    <a:pt x="329" y="206"/>
                  </a:lnTo>
                  <a:lnTo>
                    <a:pt x="334" y="199"/>
                  </a:lnTo>
                  <a:lnTo>
                    <a:pt x="336" y="198"/>
                  </a:lnTo>
                  <a:lnTo>
                    <a:pt x="336" y="194"/>
                  </a:lnTo>
                  <a:lnTo>
                    <a:pt x="339" y="190"/>
                  </a:lnTo>
                  <a:lnTo>
                    <a:pt x="339" y="188"/>
                  </a:lnTo>
                  <a:lnTo>
                    <a:pt x="339" y="186"/>
                  </a:lnTo>
                  <a:lnTo>
                    <a:pt x="339" y="184"/>
                  </a:lnTo>
                  <a:lnTo>
                    <a:pt x="342" y="184"/>
                  </a:lnTo>
                  <a:lnTo>
                    <a:pt x="342" y="181"/>
                  </a:lnTo>
                  <a:lnTo>
                    <a:pt x="342" y="176"/>
                  </a:lnTo>
                  <a:lnTo>
                    <a:pt x="344" y="175"/>
                  </a:lnTo>
                  <a:lnTo>
                    <a:pt x="344" y="172"/>
                  </a:lnTo>
                  <a:lnTo>
                    <a:pt x="344" y="168"/>
                  </a:lnTo>
                  <a:lnTo>
                    <a:pt x="344" y="165"/>
                  </a:lnTo>
                  <a:lnTo>
                    <a:pt x="342" y="162"/>
                  </a:lnTo>
                  <a:lnTo>
                    <a:pt x="342" y="161"/>
                  </a:lnTo>
                  <a:lnTo>
                    <a:pt x="342" y="158"/>
                  </a:lnTo>
                  <a:lnTo>
                    <a:pt x="339" y="156"/>
                  </a:lnTo>
                  <a:lnTo>
                    <a:pt x="339" y="154"/>
                  </a:lnTo>
                  <a:lnTo>
                    <a:pt x="334" y="149"/>
                  </a:lnTo>
                  <a:lnTo>
                    <a:pt x="334" y="145"/>
                  </a:lnTo>
                  <a:lnTo>
                    <a:pt x="332" y="142"/>
                  </a:lnTo>
                  <a:lnTo>
                    <a:pt x="332" y="138"/>
                  </a:lnTo>
                  <a:lnTo>
                    <a:pt x="332" y="132"/>
                  </a:lnTo>
                  <a:lnTo>
                    <a:pt x="332" y="130"/>
                  </a:lnTo>
                  <a:lnTo>
                    <a:pt x="329" y="126"/>
                  </a:lnTo>
                  <a:lnTo>
                    <a:pt x="326" y="126"/>
                  </a:lnTo>
                  <a:lnTo>
                    <a:pt x="324" y="126"/>
                  </a:lnTo>
                  <a:lnTo>
                    <a:pt x="321" y="126"/>
                  </a:lnTo>
                  <a:lnTo>
                    <a:pt x="321" y="124"/>
                  </a:lnTo>
                  <a:lnTo>
                    <a:pt x="320" y="119"/>
                  </a:lnTo>
                  <a:lnTo>
                    <a:pt x="316" y="117"/>
                  </a:lnTo>
                  <a:lnTo>
                    <a:pt x="315" y="116"/>
                  </a:lnTo>
                  <a:lnTo>
                    <a:pt x="312" y="113"/>
                  </a:lnTo>
                  <a:lnTo>
                    <a:pt x="312" y="109"/>
                  </a:lnTo>
                  <a:lnTo>
                    <a:pt x="312" y="105"/>
                  </a:lnTo>
                  <a:lnTo>
                    <a:pt x="312" y="103"/>
                  </a:lnTo>
                  <a:lnTo>
                    <a:pt x="312" y="101"/>
                  </a:lnTo>
                  <a:lnTo>
                    <a:pt x="312" y="98"/>
                  </a:lnTo>
                  <a:lnTo>
                    <a:pt x="309" y="96"/>
                  </a:lnTo>
                  <a:lnTo>
                    <a:pt x="307" y="94"/>
                  </a:lnTo>
                  <a:lnTo>
                    <a:pt x="303" y="94"/>
                  </a:lnTo>
                  <a:lnTo>
                    <a:pt x="303" y="92"/>
                  </a:lnTo>
                  <a:lnTo>
                    <a:pt x="299" y="86"/>
                  </a:lnTo>
                  <a:lnTo>
                    <a:pt x="296" y="84"/>
                  </a:lnTo>
                  <a:lnTo>
                    <a:pt x="292" y="84"/>
                  </a:lnTo>
                  <a:lnTo>
                    <a:pt x="290" y="84"/>
                  </a:lnTo>
                  <a:lnTo>
                    <a:pt x="285" y="83"/>
                  </a:lnTo>
                  <a:lnTo>
                    <a:pt x="283" y="83"/>
                  </a:lnTo>
                  <a:lnTo>
                    <a:pt x="283" y="80"/>
                  </a:lnTo>
                  <a:lnTo>
                    <a:pt x="280" y="83"/>
                  </a:lnTo>
                  <a:lnTo>
                    <a:pt x="278" y="80"/>
                  </a:lnTo>
                  <a:lnTo>
                    <a:pt x="275" y="78"/>
                  </a:lnTo>
                  <a:lnTo>
                    <a:pt x="273" y="78"/>
                  </a:lnTo>
                  <a:lnTo>
                    <a:pt x="269" y="78"/>
                  </a:lnTo>
                  <a:lnTo>
                    <a:pt x="266" y="76"/>
                  </a:lnTo>
                  <a:lnTo>
                    <a:pt x="269" y="73"/>
                  </a:lnTo>
                  <a:lnTo>
                    <a:pt x="269" y="70"/>
                  </a:lnTo>
                  <a:lnTo>
                    <a:pt x="270" y="66"/>
                  </a:lnTo>
                  <a:lnTo>
                    <a:pt x="270" y="62"/>
                  </a:lnTo>
                  <a:lnTo>
                    <a:pt x="270" y="58"/>
                  </a:lnTo>
                  <a:lnTo>
                    <a:pt x="269" y="54"/>
                  </a:lnTo>
                  <a:lnTo>
                    <a:pt x="266" y="58"/>
                  </a:lnTo>
                  <a:lnTo>
                    <a:pt x="263" y="60"/>
                  </a:lnTo>
                  <a:lnTo>
                    <a:pt x="261" y="60"/>
                  </a:lnTo>
                  <a:lnTo>
                    <a:pt x="258" y="62"/>
                  </a:lnTo>
                  <a:lnTo>
                    <a:pt x="256" y="64"/>
                  </a:lnTo>
                  <a:lnTo>
                    <a:pt x="253" y="66"/>
                  </a:lnTo>
                  <a:lnTo>
                    <a:pt x="251" y="70"/>
                  </a:lnTo>
                  <a:lnTo>
                    <a:pt x="248" y="70"/>
                  </a:lnTo>
                  <a:lnTo>
                    <a:pt x="244" y="71"/>
                  </a:lnTo>
                  <a:lnTo>
                    <a:pt x="244" y="73"/>
                  </a:lnTo>
                  <a:lnTo>
                    <a:pt x="242" y="73"/>
                  </a:lnTo>
                  <a:lnTo>
                    <a:pt x="242" y="76"/>
                  </a:lnTo>
                  <a:lnTo>
                    <a:pt x="242" y="78"/>
                  </a:lnTo>
                  <a:lnTo>
                    <a:pt x="239" y="80"/>
                  </a:lnTo>
                  <a:lnTo>
                    <a:pt x="239" y="83"/>
                  </a:lnTo>
                  <a:lnTo>
                    <a:pt x="239" y="84"/>
                  </a:lnTo>
                  <a:lnTo>
                    <a:pt x="236" y="84"/>
                  </a:lnTo>
                  <a:lnTo>
                    <a:pt x="234" y="84"/>
                  </a:lnTo>
                  <a:lnTo>
                    <a:pt x="234" y="90"/>
                  </a:lnTo>
                  <a:lnTo>
                    <a:pt x="232" y="92"/>
                  </a:lnTo>
                  <a:lnTo>
                    <a:pt x="229" y="90"/>
                  </a:lnTo>
                  <a:lnTo>
                    <a:pt x="227" y="90"/>
                  </a:lnTo>
                  <a:lnTo>
                    <a:pt x="224" y="86"/>
                  </a:lnTo>
                  <a:lnTo>
                    <a:pt x="221" y="84"/>
                  </a:lnTo>
                  <a:lnTo>
                    <a:pt x="216" y="84"/>
                  </a:lnTo>
                  <a:lnTo>
                    <a:pt x="212" y="83"/>
                  </a:lnTo>
                  <a:lnTo>
                    <a:pt x="212" y="80"/>
                  </a:lnTo>
                  <a:lnTo>
                    <a:pt x="215" y="76"/>
                  </a:lnTo>
                  <a:lnTo>
                    <a:pt x="216" y="76"/>
                  </a:lnTo>
                  <a:lnTo>
                    <a:pt x="216" y="71"/>
                  </a:lnTo>
                  <a:lnTo>
                    <a:pt x="215" y="71"/>
                  </a:lnTo>
                  <a:lnTo>
                    <a:pt x="209" y="71"/>
                  </a:lnTo>
                  <a:lnTo>
                    <a:pt x="209" y="73"/>
                  </a:lnTo>
                  <a:lnTo>
                    <a:pt x="207" y="76"/>
                  </a:lnTo>
                  <a:lnTo>
                    <a:pt x="205" y="76"/>
                  </a:lnTo>
                  <a:lnTo>
                    <a:pt x="203" y="76"/>
                  </a:lnTo>
                  <a:lnTo>
                    <a:pt x="199" y="76"/>
                  </a:lnTo>
                  <a:lnTo>
                    <a:pt x="196" y="76"/>
                  </a:lnTo>
                  <a:lnTo>
                    <a:pt x="196" y="78"/>
                  </a:lnTo>
                  <a:lnTo>
                    <a:pt x="194" y="78"/>
                  </a:lnTo>
                  <a:lnTo>
                    <a:pt x="193" y="80"/>
                  </a:lnTo>
                  <a:lnTo>
                    <a:pt x="193" y="84"/>
                  </a:lnTo>
                  <a:lnTo>
                    <a:pt x="190" y="86"/>
                  </a:lnTo>
                  <a:lnTo>
                    <a:pt x="188" y="86"/>
                  </a:lnTo>
                  <a:lnTo>
                    <a:pt x="186" y="86"/>
                  </a:lnTo>
                  <a:lnTo>
                    <a:pt x="182" y="86"/>
                  </a:lnTo>
                  <a:lnTo>
                    <a:pt x="180" y="86"/>
                  </a:lnTo>
                  <a:lnTo>
                    <a:pt x="175" y="84"/>
                  </a:lnTo>
                  <a:lnTo>
                    <a:pt x="175" y="83"/>
                  </a:lnTo>
                  <a:lnTo>
                    <a:pt x="173" y="83"/>
                  </a:lnTo>
                  <a:lnTo>
                    <a:pt x="170" y="83"/>
                  </a:lnTo>
                  <a:lnTo>
                    <a:pt x="167" y="83"/>
                  </a:lnTo>
                  <a:lnTo>
                    <a:pt x="163" y="83"/>
                  </a:lnTo>
                  <a:lnTo>
                    <a:pt x="161" y="80"/>
                  </a:lnTo>
                  <a:lnTo>
                    <a:pt x="155" y="76"/>
                  </a:lnTo>
                  <a:lnTo>
                    <a:pt x="154" y="73"/>
                  </a:lnTo>
                  <a:lnTo>
                    <a:pt x="154" y="71"/>
                  </a:lnTo>
                  <a:lnTo>
                    <a:pt x="151" y="66"/>
                  </a:lnTo>
                  <a:lnTo>
                    <a:pt x="148" y="64"/>
                  </a:lnTo>
                  <a:lnTo>
                    <a:pt x="148" y="62"/>
                  </a:lnTo>
                  <a:lnTo>
                    <a:pt x="146" y="58"/>
                  </a:lnTo>
                  <a:lnTo>
                    <a:pt x="143" y="54"/>
                  </a:lnTo>
                  <a:lnTo>
                    <a:pt x="142" y="53"/>
                  </a:lnTo>
                  <a:lnTo>
                    <a:pt x="142" y="50"/>
                  </a:lnTo>
                  <a:lnTo>
                    <a:pt x="139" y="48"/>
                  </a:lnTo>
                  <a:lnTo>
                    <a:pt x="139" y="46"/>
                  </a:lnTo>
                  <a:lnTo>
                    <a:pt x="142" y="44"/>
                  </a:lnTo>
                  <a:lnTo>
                    <a:pt x="143" y="44"/>
                  </a:lnTo>
                  <a:lnTo>
                    <a:pt x="146" y="41"/>
                  </a:lnTo>
                  <a:lnTo>
                    <a:pt x="148" y="37"/>
                  </a:lnTo>
                  <a:lnTo>
                    <a:pt x="148" y="34"/>
                  </a:lnTo>
                  <a:lnTo>
                    <a:pt x="148" y="32"/>
                  </a:lnTo>
                  <a:lnTo>
                    <a:pt x="148" y="31"/>
                  </a:lnTo>
                  <a:lnTo>
                    <a:pt x="146" y="31"/>
                  </a:lnTo>
                  <a:lnTo>
                    <a:pt x="146" y="28"/>
                  </a:lnTo>
                  <a:lnTo>
                    <a:pt x="146" y="23"/>
                  </a:lnTo>
                  <a:lnTo>
                    <a:pt x="146" y="21"/>
                  </a:lnTo>
                  <a:lnTo>
                    <a:pt x="143" y="18"/>
                  </a:lnTo>
                  <a:lnTo>
                    <a:pt x="143" y="16"/>
                  </a:lnTo>
                  <a:lnTo>
                    <a:pt x="143" y="15"/>
                  </a:lnTo>
                  <a:lnTo>
                    <a:pt x="142" y="11"/>
                  </a:lnTo>
                  <a:lnTo>
                    <a:pt x="143" y="8"/>
                  </a:lnTo>
                  <a:lnTo>
                    <a:pt x="142" y="8"/>
                  </a:lnTo>
                  <a:lnTo>
                    <a:pt x="142" y="5"/>
                  </a:lnTo>
                  <a:lnTo>
                    <a:pt x="139" y="5"/>
                  </a:lnTo>
                  <a:lnTo>
                    <a:pt x="139" y="0"/>
                  </a:lnTo>
                  <a:lnTo>
                    <a:pt x="134" y="0"/>
                  </a:lnTo>
                  <a:lnTo>
                    <a:pt x="134" y="3"/>
                  </a:lnTo>
                  <a:lnTo>
                    <a:pt x="132" y="5"/>
                  </a:lnTo>
                  <a:lnTo>
                    <a:pt x="129" y="7"/>
                  </a:lnTo>
                  <a:lnTo>
                    <a:pt x="127" y="8"/>
                  </a:lnTo>
                  <a:lnTo>
                    <a:pt x="124" y="11"/>
                  </a:lnTo>
                  <a:lnTo>
                    <a:pt x="121" y="11"/>
                  </a:lnTo>
                  <a:lnTo>
                    <a:pt x="119" y="15"/>
                  </a:lnTo>
                  <a:lnTo>
                    <a:pt x="116" y="15"/>
                  </a:lnTo>
                  <a:lnTo>
                    <a:pt x="115" y="15"/>
                  </a:lnTo>
                  <a:lnTo>
                    <a:pt x="112" y="16"/>
                  </a:lnTo>
                  <a:lnTo>
                    <a:pt x="110" y="16"/>
                  </a:lnTo>
                  <a:lnTo>
                    <a:pt x="107" y="16"/>
                  </a:lnTo>
                  <a:lnTo>
                    <a:pt x="105" y="15"/>
                  </a:lnTo>
                  <a:lnTo>
                    <a:pt x="102" y="15"/>
                  </a:lnTo>
                  <a:lnTo>
                    <a:pt x="99" y="15"/>
                  </a:lnTo>
                  <a:lnTo>
                    <a:pt x="97" y="11"/>
                  </a:lnTo>
                  <a:lnTo>
                    <a:pt x="94" y="15"/>
                  </a:lnTo>
                  <a:lnTo>
                    <a:pt x="92" y="15"/>
                  </a:lnTo>
                  <a:lnTo>
                    <a:pt x="92" y="11"/>
                  </a:lnTo>
                  <a:lnTo>
                    <a:pt x="88" y="11"/>
                  </a:lnTo>
                  <a:lnTo>
                    <a:pt x="88" y="15"/>
                  </a:lnTo>
                  <a:lnTo>
                    <a:pt x="86" y="15"/>
                  </a:lnTo>
                  <a:lnTo>
                    <a:pt x="82" y="15"/>
                  </a:lnTo>
                  <a:lnTo>
                    <a:pt x="82" y="16"/>
                  </a:lnTo>
                  <a:lnTo>
                    <a:pt x="80" y="16"/>
                  </a:lnTo>
                  <a:lnTo>
                    <a:pt x="80" y="18"/>
                  </a:lnTo>
                  <a:lnTo>
                    <a:pt x="76" y="18"/>
                  </a:lnTo>
                  <a:lnTo>
                    <a:pt x="73" y="18"/>
                  </a:lnTo>
                  <a:lnTo>
                    <a:pt x="70" y="18"/>
                  </a:lnTo>
                  <a:lnTo>
                    <a:pt x="67" y="18"/>
                  </a:lnTo>
                  <a:lnTo>
                    <a:pt x="65" y="16"/>
                  </a:lnTo>
                  <a:lnTo>
                    <a:pt x="63" y="16"/>
                  </a:lnTo>
                  <a:lnTo>
                    <a:pt x="61" y="15"/>
                  </a:lnTo>
                  <a:lnTo>
                    <a:pt x="59" y="15"/>
                  </a:lnTo>
                  <a:lnTo>
                    <a:pt x="58" y="15"/>
                  </a:lnTo>
                  <a:lnTo>
                    <a:pt x="58" y="16"/>
                  </a:lnTo>
                  <a:lnTo>
                    <a:pt x="61" y="18"/>
                  </a:lnTo>
                  <a:lnTo>
                    <a:pt x="58" y="18"/>
                  </a:lnTo>
                  <a:lnTo>
                    <a:pt x="58" y="21"/>
                  </a:lnTo>
                  <a:lnTo>
                    <a:pt x="58" y="23"/>
                  </a:lnTo>
                  <a:lnTo>
                    <a:pt x="56" y="23"/>
                  </a:lnTo>
                  <a:lnTo>
                    <a:pt x="58" y="25"/>
                  </a:lnTo>
                  <a:lnTo>
                    <a:pt x="58" y="28"/>
                  </a:lnTo>
                  <a:lnTo>
                    <a:pt x="58" y="31"/>
                  </a:lnTo>
                  <a:lnTo>
                    <a:pt x="61" y="32"/>
                  </a:lnTo>
                  <a:lnTo>
                    <a:pt x="65" y="34"/>
                  </a:lnTo>
                  <a:lnTo>
                    <a:pt x="63" y="37"/>
                  </a:lnTo>
                  <a:lnTo>
                    <a:pt x="63" y="40"/>
                  </a:lnTo>
                  <a:lnTo>
                    <a:pt x="63" y="41"/>
                  </a:lnTo>
                  <a:lnTo>
                    <a:pt x="63" y="44"/>
                  </a:lnTo>
                  <a:lnTo>
                    <a:pt x="63" y="48"/>
                  </a:lnTo>
                  <a:lnTo>
                    <a:pt x="61" y="50"/>
                  </a:lnTo>
                  <a:lnTo>
                    <a:pt x="61" y="54"/>
                  </a:lnTo>
                  <a:lnTo>
                    <a:pt x="58" y="58"/>
                  </a:lnTo>
                  <a:lnTo>
                    <a:pt x="56" y="60"/>
                  </a:lnTo>
                  <a:lnTo>
                    <a:pt x="61" y="62"/>
                  </a:lnTo>
                  <a:lnTo>
                    <a:pt x="61" y="66"/>
                  </a:lnTo>
                  <a:lnTo>
                    <a:pt x="58" y="71"/>
                  </a:lnTo>
                  <a:lnTo>
                    <a:pt x="56" y="73"/>
                  </a:lnTo>
                  <a:lnTo>
                    <a:pt x="56" y="78"/>
                  </a:lnTo>
                  <a:lnTo>
                    <a:pt x="56" y="83"/>
                  </a:lnTo>
                  <a:lnTo>
                    <a:pt x="56" y="84"/>
                  </a:lnTo>
                  <a:lnTo>
                    <a:pt x="56" y="90"/>
                  </a:lnTo>
                  <a:lnTo>
                    <a:pt x="58" y="92"/>
                  </a:lnTo>
                  <a:lnTo>
                    <a:pt x="56" y="92"/>
                  </a:lnTo>
                  <a:lnTo>
                    <a:pt x="53" y="90"/>
                  </a:lnTo>
                  <a:lnTo>
                    <a:pt x="53" y="92"/>
                  </a:lnTo>
                  <a:lnTo>
                    <a:pt x="53" y="96"/>
                  </a:lnTo>
                  <a:lnTo>
                    <a:pt x="53" y="98"/>
                  </a:lnTo>
                  <a:lnTo>
                    <a:pt x="50" y="98"/>
                  </a:lnTo>
                  <a:lnTo>
                    <a:pt x="50" y="101"/>
                  </a:lnTo>
                  <a:lnTo>
                    <a:pt x="50" y="103"/>
                  </a:lnTo>
                  <a:lnTo>
                    <a:pt x="51" y="103"/>
                  </a:lnTo>
                  <a:lnTo>
                    <a:pt x="50" y="105"/>
                  </a:lnTo>
                  <a:lnTo>
                    <a:pt x="50" y="108"/>
                  </a:lnTo>
                  <a:lnTo>
                    <a:pt x="46" y="108"/>
                  </a:lnTo>
                  <a:lnTo>
                    <a:pt x="46" y="109"/>
                  </a:lnTo>
                  <a:lnTo>
                    <a:pt x="46" y="116"/>
                  </a:lnTo>
                  <a:lnTo>
                    <a:pt x="43" y="117"/>
                  </a:lnTo>
                  <a:lnTo>
                    <a:pt x="40" y="121"/>
                  </a:lnTo>
                  <a:lnTo>
                    <a:pt x="38" y="124"/>
                  </a:lnTo>
                  <a:lnTo>
                    <a:pt x="37" y="124"/>
                  </a:lnTo>
                  <a:lnTo>
                    <a:pt x="37" y="126"/>
                  </a:lnTo>
                  <a:lnTo>
                    <a:pt x="38" y="126"/>
                  </a:lnTo>
                  <a:lnTo>
                    <a:pt x="38" y="129"/>
                  </a:lnTo>
                  <a:lnTo>
                    <a:pt x="38" y="132"/>
                  </a:lnTo>
                  <a:lnTo>
                    <a:pt x="38" y="138"/>
                  </a:lnTo>
                  <a:lnTo>
                    <a:pt x="38" y="139"/>
                  </a:lnTo>
                  <a:lnTo>
                    <a:pt x="38" y="145"/>
                  </a:lnTo>
                  <a:lnTo>
                    <a:pt x="38" y="148"/>
                  </a:lnTo>
                  <a:lnTo>
                    <a:pt x="40" y="151"/>
                  </a:lnTo>
                  <a:lnTo>
                    <a:pt x="43" y="151"/>
                  </a:lnTo>
                  <a:lnTo>
                    <a:pt x="43" y="154"/>
                  </a:lnTo>
                  <a:lnTo>
                    <a:pt x="40" y="158"/>
                  </a:lnTo>
                  <a:lnTo>
                    <a:pt x="40" y="162"/>
                  </a:lnTo>
                  <a:lnTo>
                    <a:pt x="40" y="165"/>
                  </a:lnTo>
                  <a:lnTo>
                    <a:pt x="40" y="169"/>
                  </a:lnTo>
                  <a:lnTo>
                    <a:pt x="40" y="172"/>
                  </a:lnTo>
                  <a:lnTo>
                    <a:pt x="38" y="179"/>
                  </a:lnTo>
                  <a:lnTo>
                    <a:pt x="38" y="181"/>
                  </a:lnTo>
                  <a:lnTo>
                    <a:pt x="38" y="186"/>
                  </a:lnTo>
                  <a:lnTo>
                    <a:pt x="37" y="188"/>
                  </a:lnTo>
                  <a:lnTo>
                    <a:pt x="38" y="190"/>
                  </a:lnTo>
                  <a:lnTo>
                    <a:pt x="40" y="193"/>
                  </a:lnTo>
                  <a:lnTo>
                    <a:pt x="43" y="193"/>
                  </a:lnTo>
                  <a:lnTo>
                    <a:pt x="43" y="194"/>
                  </a:lnTo>
                  <a:lnTo>
                    <a:pt x="40" y="198"/>
                  </a:lnTo>
                  <a:lnTo>
                    <a:pt x="38" y="198"/>
                  </a:lnTo>
                  <a:lnTo>
                    <a:pt x="37" y="199"/>
                  </a:lnTo>
                  <a:lnTo>
                    <a:pt x="34" y="199"/>
                  </a:lnTo>
                  <a:lnTo>
                    <a:pt x="37" y="202"/>
                  </a:lnTo>
                  <a:lnTo>
                    <a:pt x="38" y="204"/>
                  </a:lnTo>
                  <a:lnTo>
                    <a:pt x="38" y="206"/>
                  </a:lnTo>
                  <a:lnTo>
                    <a:pt x="37" y="208"/>
                  </a:lnTo>
                  <a:lnTo>
                    <a:pt x="37" y="211"/>
                  </a:lnTo>
                  <a:lnTo>
                    <a:pt x="37" y="214"/>
                  </a:lnTo>
                  <a:lnTo>
                    <a:pt x="38" y="215"/>
                  </a:lnTo>
                  <a:lnTo>
                    <a:pt x="38" y="217"/>
                  </a:lnTo>
                  <a:lnTo>
                    <a:pt x="34" y="217"/>
                  </a:lnTo>
                  <a:lnTo>
                    <a:pt x="34" y="223"/>
                  </a:lnTo>
                  <a:lnTo>
                    <a:pt x="32" y="227"/>
                  </a:lnTo>
                  <a:lnTo>
                    <a:pt x="32" y="229"/>
                  </a:lnTo>
                  <a:lnTo>
                    <a:pt x="34" y="232"/>
                  </a:lnTo>
                  <a:lnTo>
                    <a:pt x="34" y="237"/>
                  </a:lnTo>
                  <a:lnTo>
                    <a:pt x="34" y="240"/>
                  </a:lnTo>
                  <a:lnTo>
                    <a:pt x="32" y="243"/>
                  </a:lnTo>
                  <a:lnTo>
                    <a:pt x="29" y="243"/>
                  </a:lnTo>
                  <a:lnTo>
                    <a:pt x="26" y="246"/>
                  </a:lnTo>
                  <a:lnTo>
                    <a:pt x="26" y="247"/>
                  </a:lnTo>
                  <a:lnTo>
                    <a:pt x="21" y="250"/>
                  </a:lnTo>
                  <a:lnTo>
                    <a:pt x="19" y="252"/>
                  </a:lnTo>
                  <a:lnTo>
                    <a:pt x="16" y="252"/>
                  </a:lnTo>
                  <a:lnTo>
                    <a:pt x="16" y="254"/>
                  </a:lnTo>
                  <a:lnTo>
                    <a:pt x="19" y="257"/>
                  </a:lnTo>
                  <a:lnTo>
                    <a:pt x="19" y="259"/>
                  </a:lnTo>
                  <a:lnTo>
                    <a:pt x="19" y="263"/>
                  </a:lnTo>
                  <a:lnTo>
                    <a:pt x="21" y="266"/>
                  </a:lnTo>
                  <a:lnTo>
                    <a:pt x="21" y="270"/>
                  </a:lnTo>
                  <a:lnTo>
                    <a:pt x="21" y="273"/>
                  </a:lnTo>
                  <a:lnTo>
                    <a:pt x="21" y="275"/>
                  </a:lnTo>
                  <a:lnTo>
                    <a:pt x="19" y="277"/>
                  </a:lnTo>
                  <a:lnTo>
                    <a:pt x="16" y="279"/>
                  </a:lnTo>
                  <a:lnTo>
                    <a:pt x="19" y="282"/>
                  </a:lnTo>
                  <a:lnTo>
                    <a:pt x="21" y="284"/>
                  </a:lnTo>
                  <a:lnTo>
                    <a:pt x="19" y="286"/>
                  </a:lnTo>
                  <a:lnTo>
                    <a:pt x="16" y="289"/>
                  </a:lnTo>
                  <a:lnTo>
                    <a:pt x="19" y="293"/>
                  </a:lnTo>
                  <a:lnTo>
                    <a:pt x="19" y="296"/>
                  </a:lnTo>
                  <a:lnTo>
                    <a:pt x="21" y="297"/>
                  </a:lnTo>
                  <a:lnTo>
                    <a:pt x="24" y="302"/>
                  </a:lnTo>
                  <a:lnTo>
                    <a:pt x="24" y="305"/>
                  </a:lnTo>
                  <a:lnTo>
                    <a:pt x="21" y="308"/>
                  </a:lnTo>
                  <a:lnTo>
                    <a:pt x="21" y="309"/>
                  </a:lnTo>
                  <a:lnTo>
                    <a:pt x="19" y="313"/>
                  </a:lnTo>
                  <a:lnTo>
                    <a:pt x="16" y="319"/>
                  </a:lnTo>
                  <a:lnTo>
                    <a:pt x="15" y="321"/>
                  </a:lnTo>
                  <a:lnTo>
                    <a:pt x="13" y="323"/>
                  </a:lnTo>
                  <a:lnTo>
                    <a:pt x="13" y="329"/>
                  </a:lnTo>
                  <a:lnTo>
                    <a:pt x="10" y="332"/>
                  </a:lnTo>
                  <a:lnTo>
                    <a:pt x="7" y="337"/>
                  </a:lnTo>
                  <a:lnTo>
                    <a:pt x="5" y="339"/>
                  </a:lnTo>
                  <a:lnTo>
                    <a:pt x="5" y="342"/>
                  </a:lnTo>
                  <a:lnTo>
                    <a:pt x="5" y="346"/>
                  </a:lnTo>
                  <a:lnTo>
                    <a:pt x="2" y="346"/>
                  </a:lnTo>
                  <a:lnTo>
                    <a:pt x="2" y="348"/>
                  </a:lnTo>
                  <a:lnTo>
                    <a:pt x="0" y="353"/>
                  </a:lnTo>
                  <a:lnTo>
                    <a:pt x="0" y="356"/>
                  </a:lnTo>
                  <a:lnTo>
                    <a:pt x="0" y="358"/>
                  </a:lnTo>
                  <a:lnTo>
                    <a:pt x="2" y="360"/>
                  </a:lnTo>
                  <a:lnTo>
                    <a:pt x="5" y="360"/>
                  </a:lnTo>
                  <a:lnTo>
                    <a:pt x="7" y="358"/>
                  </a:lnTo>
                  <a:lnTo>
                    <a:pt x="10" y="358"/>
                  </a:lnTo>
                  <a:lnTo>
                    <a:pt x="13" y="356"/>
                  </a:lnTo>
                  <a:lnTo>
                    <a:pt x="16" y="356"/>
                  </a:lnTo>
                  <a:lnTo>
                    <a:pt x="19" y="356"/>
                  </a:lnTo>
                  <a:lnTo>
                    <a:pt x="21" y="353"/>
                  </a:lnTo>
                  <a:lnTo>
                    <a:pt x="24" y="356"/>
                  </a:lnTo>
                  <a:lnTo>
                    <a:pt x="24" y="358"/>
                  </a:lnTo>
                  <a:lnTo>
                    <a:pt x="24" y="360"/>
                  </a:lnTo>
                  <a:lnTo>
                    <a:pt x="26" y="360"/>
                  </a:lnTo>
                  <a:lnTo>
                    <a:pt x="26" y="361"/>
                  </a:lnTo>
                  <a:lnTo>
                    <a:pt x="29" y="361"/>
                  </a:lnTo>
                  <a:lnTo>
                    <a:pt x="32" y="361"/>
                  </a:lnTo>
                  <a:lnTo>
                    <a:pt x="34" y="361"/>
                  </a:lnTo>
                  <a:lnTo>
                    <a:pt x="34" y="365"/>
                  </a:lnTo>
                  <a:lnTo>
                    <a:pt x="34" y="368"/>
                  </a:lnTo>
                  <a:lnTo>
                    <a:pt x="37" y="368"/>
                  </a:lnTo>
                  <a:lnTo>
                    <a:pt x="38" y="365"/>
                  </a:lnTo>
                  <a:lnTo>
                    <a:pt x="40" y="365"/>
                  </a:lnTo>
                  <a:lnTo>
                    <a:pt x="43" y="369"/>
                  </a:lnTo>
                  <a:lnTo>
                    <a:pt x="50" y="371"/>
                  </a:lnTo>
                  <a:lnTo>
                    <a:pt x="51" y="371"/>
                  </a:lnTo>
                  <a:lnTo>
                    <a:pt x="53" y="371"/>
                  </a:lnTo>
                  <a:lnTo>
                    <a:pt x="58" y="371"/>
                  </a:lnTo>
                  <a:lnTo>
                    <a:pt x="61" y="369"/>
                  </a:lnTo>
                  <a:lnTo>
                    <a:pt x="63" y="369"/>
                  </a:lnTo>
                  <a:lnTo>
                    <a:pt x="65" y="368"/>
                  </a:lnTo>
                  <a:lnTo>
                    <a:pt x="67" y="365"/>
                  </a:lnTo>
                  <a:lnTo>
                    <a:pt x="70" y="361"/>
                  </a:lnTo>
                  <a:lnTo>
                    <a:pt x="70" y="360"/>
                  </a:lnTo>
                  <a:lnTo>
                    <a:pt x="73" y="360"/>
                  </a:lnTo>
                  <a:lnTo>
                    <a:pt x="76" y="360"/>
                  </a:lnTo>
                  <a:lnTo>
                    <a:pt x="78" y="360"/>
                  </a:lnTo>
                  <a:lnTo>
                    <a:pt x="80" y="360"/>
                  </a:lnTo>
                  <a:lnTo>
                    <a:pt x="82" y="360"/>
                  </a:lnTo>
                  <a:lnTo>
                    <a:pt x="86" y="361"/>
                  </a:lnTo>
                  <a:lnTo>
                    <a:pt x="88" y="361"/>
                  </a:lnTo>
                  <a:lnTo>
                    <a:pt x="90" y="365"/>
                  </a:lnTo>
                  <a:lnTo>
                    <a:pt x="92" y="368"/>
                  </a:lnTo>
                  <a:lnTo>
                    <a:pt x="90" y="369"/>
                  </a:lnTo>
                  <a:lnTo>
                    <a:pt x="92" y="371"/>
                  </a:lnTo>
                  <a:lnTo>
                    <a:pt x="92" y="373"/>
                  </a:lnTo>
                  <a:lnTo>
                    <a:pt x="94" y="378"/>
                  </a:lnTo>
                  <a:lnTo>
                    <a:pt x="97" y="381"/>
                  </a:lnTo>
                  <a:lnTo>
                    <a:pt x="99" y="385"/>
                  </a:lnTo>
                  <a:lnTo>
                    <a:pt x="99" y="387"/>
                  </a:lnTo>
                  <a:lnTo>
                    <a:pt x="102" y="390"/>
                  </a:lnTo>
                  <a:lnTo>
                    <a:pt x="102" y="391"/>
                  </a:lnTo>
                  <a:lnTo>
                    <a:pt x="102" y="394"/>
                  </a:lnTo>
                  <a:lnTo>
                    <a:pt x="99" y="394"/>
                  </a:lnTo>
                  <a:lnTo>
                    <a:pt x="99" y="397"/>
                  </a:lnTo>
                  <a:lnTo>
                    <a:pt x="99" y="399"/>
                  </a:lnTo>
                  <a:lnTo>
                    <a:pt x="97" y="401"/>
                  </a:lnTo>
                  <a:lnTo>
                    <a:pt x="94" y="403"/>
                  </a:lnTo>
                  <a:lnTo>
                    <a:pt x="94" y="406"/>
                  </a:lnTo>
                  <a:lnTo>
                    <a:pt x="92" y="408"/>
                  </a:lnTo>
                  <a:lnTo>
                    <a:pt x="92" y="410"/>
                  </a:lnTo>
                  <a:lnTo>
                    <a:pt x="92" y="413"/>
                  </a:lnTo>
                  <a:lnTo>
                    <a:pt x="94" y="415"/>
                  </a:lnTo>
                  <a:lnTo>
                    <a:pt x="94" y="419"/>
                  </a:lnTo>
                  <a:lnTo>
                    <a:pt x="92" y="419"/>
                  </a:lnTo>
                  <a:lnTo>
                    <a:pt x="90" y="421"/>
                  </a:lnTo>
                  <a:lnTo>
                    <a:pt x="90" y="423"/>
                  </a:lnTo>
                  <a:lnTo>
                    <a:pt x="90" y="427"/>
                  </a:lnTo>
                  <a:lnTo>
                    <a:pt x="92" y="433"/>
                  </a:lnTo>
                  <a:lnTo>
                    <a:pt x="94" y="438"/>
                  </a:lnTo>
                  <a:lnTo>
                    <a:pt x="94" y="443"/>
                  </a:lnTo>
                  <a:lnTo>
                    <a:pt x="92" y="445"/>
                  </a:lnTo>
                  <a:lnTo>
                    <a:pt x="90" y="450"/>
                  </a:lnTo>
                  <a:lnTo>
                    <a:pt x="88" y="458"/>
                  </a:lnTo>
                  <a:lnTo>
                    <a:pt x="88" y="463"/>
                  </a:lnTo>
                  <a:lnTo>
                    <a:pt x="90" y="466"/>
                  </a:lnTo>
                  <a:lnTo>
                    <a:pt x="99" y="472"/>
                  </a:lnTo>
                  <a:lnTo>
                    <a:pt x="99" y="477"/>
                  </a:lnTo>
                  <a:lnTo>
                    <a:pt x="97" y="479"/>
                  </a:lnTo>
                  <a:lnTo>
                    <a:pt x="97" y="483"/>
                  </a:lnTo>
                  <a:lnTo>
                    <a:pt x="97" y="486"/>
                  </a:lnTo>
                  <a:lnTo>
                    <a:pt x="99" y="488"/>
                  </a:lnTo>
                  <a:lnTo>
                    <a:pt x="99" y="490"/>
                  </a:lnTo>
                  <a:lnTo>
                    <a:pt x="170" y="417"/>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59" name="Freeform 60"/>
            <p:cNvSpPr>
              <a:spLocks/>
            </p:cNvSpPr>
            <p:nvPr/>
          </p:nvSpPr>
          <p:spPr bwMode="auto">
            <a:xfrm>
              <a:off x="1183" y="2065"/>
              <a:ext cx="269" cy="292"/>
            </a:xfrm>
            <a:custGeom>
              <a:avLst/>
              <a:gdLst>
                <a:gd name="T0" fmla="*/ 1 w 452"/>
                <a:gd name="T1" fmla="*/ 1 h 491"/>
                <a:gd name="T2" fmla="*/ 1 w 452"/>
                <a:gd name="T3" fmla="*/ 1 h 491"/>
                <a:gd name="T4" fmla="*/ 1 w 452"/>
                <a:gd name="T5" fmla="*/ 1 h 491"/>
                <a:gd name="T6" fmla="*/ 1 w 452"/>
                <a:gd name="T7" fmla="*/ 1 h 491"/>
                <a:gd name="T8" fmla="*/ 1 w 452"/>
                <a:gd name="T9" fmla="*/ 1 h 491"/>
                <a:gd name="T10" fmla="*/ 1 w 452"/>
                <a:gd name="T11" fmla="*/ 1 h 491"/>
                <a:gd name="T12" fmla="*/ 1 w 452"/>
                <a:gd name="T13" fmla="*/ 1 h 491"/>
                <a:gd name="T14" fmla="*/ 1 w 452"/>
                <a:gd name="T15" fmla="*/ 1 h 491"/>
                <a:gd name="T16" fmla="*/ 1 w 452"/>
                <a:gd name="T17" fmla="*/ 1 h 491"/>
                <a:gd name="T18" fmla="*/ 1 w 452"/>
                <a:gd name="T19" fmla="*/ 1 h 491"/>
                <a:gd name="T20" fmla="*/ 1 w 452"/>
                <a:gd name="T21" fmla="*/ 1 h 491"/>
                <a:gd name="T22" fmla="*/ 1 w 452"/>
                <a:gd name="T23" fmla="*/ 1 h 491"/>
                <a:gd name="T24" fmla="*/ 1 w 452"/>
                <a:gd name="T25" fmla="*/ 1 h 491"/>
                <a:gd name="T26" fmla="*/ 1 w 452"/>
                <a:gd name="T27" fmla="*/ 1 h 491"/>
                <a:gd name="T28" fmla="*/ 1 w 452"/>
                <a:gd name="T29" fmla="*/ 1 h 491"/>
                <a:gd name="T30" fmla="*/ 1 w 452"/>
                <a:gd name="T31" fmla="*/ 1 h 491"/>
                <a:gd name="T32" fmla="*/ 1 w 452"/>
                <a:gd name="T33" fmla="*/ 1 h 491"/>
                <a:gd name="T34" fmla="*/ 1 w 452"/>
                <a:gd name="T35" fmla="*/ 1 h 491"/>
                <a:gd name="T36" fmla="*/ 1 w 452"/>
                <a:gd name="T37" fmla="*/ 1 h 491"/>
                <a:gd name="T38" fmla="*/ 1 w 452"/>
                <a:gd name="T39" fmla="*/ 1 h 491"/>
                <a:gd name="T40" fmla="*/ 1 w 452"/>
                <a:gd name="T41" fmla="*/ 1 h 491"/>
                <a:gd name="T42" fmla="*/ 1 w 452"/>
                <a:gd name="T43" fmla="*/ 1 h 491"/>
                <a:gd name="T44" fmla="*/ 1 w 452"/>
                <a:gd name="T45" fmla="*/ 1 h 491"/>
                <a:gd name="T46" fmla="*/ 1 w 452"/>
                <a:gd name="T47" fmla="*/ 1 h 491"/>
                <a:gd name="T48" fmla="*/ 1 w 452"/>
                <a:gd name="T49" fmla="*/ 1 h 491"/>
                <a:gd name="T50" fmla="*/ 1 w 452"/>
                <a:gd name="T51" fmla="*/ 1 h 491"/>
                <a:gd name="T52" fmla="*/ 1 w 452"/>
                <a:gd name="T53" fmla="*/ 1 h 491"/>
                <a:gd name="T54" fmla="*/ 1 w 452"/>
                <a:gd name="T55" fmla="*/ 1 h 491"/>
                <a:gd name="T56" fmla="*/ 1 w 452"/>
                <a:gd name="T57" fmla="*/ 1 h 491"/>
                <a:gd name="T58" fmla="*/ 1 w 452"/>
                <a:gd name="T59" fmla="*/ 1 h 491"/>
                <a:gd name="T60" fmla="*/ 1 w 452"/>
                <a:gd name="T61" fmla="*/ 1 h 491"/>
                <a:gd name="T62" fmla="*/ 1 w 452"/>
                <a:gd name="T63" fmla="*/ 1 h 491"/>
                <a:gd name="T64" fmla="*/ 1 w 452"/>
                <a:gd name="T65" fmla="*/ 1 h 491"/>
                <a:gd name="T66" fmla="*/ 1 w 452"/>
                <a:gd name="T67" fmla="*/ 1 h 491"/>
                <a:gd name="T68" fmla="*/ 1 w 452"/>
                <a:gd name="T69" fmla="*/ 1 h 491"/>
                <a:gd name="T70" fmla="*/ 1 w 452"/>
                <a:gd name="T71" fmla="*/ 1 h 491"/>
                <a:gd name="T72" fmla="*/ 1 w 452"/>
                <a:gd name="T73" fmla="*/ 1 h 491"/>
                <a:gd name="T74" fmla="*/ 1 w 452"/>
                <a:gd name="T75" fmla="*/ 1 h 491"/>
                <a:gd name="T76" fmla="*/ 1 w 452"/>
                <a:gd name="T77" fmla="*/ 1 h 491"/>
                <a:gd name="T78" fmla="*/ 1 w 452"/>
                <a:gd name="T79" fmla="*/ 1 h 491"/>
                <a:gd name="T80" fmla="*/ 1 w 452"/>
                <a:gd name="T81" fmla="*/ 1 h 491"/>
                <a:gd name="T82" fmla="*/ 1 w 452"/>
                <a:gd name="T83" fmla="*/ 1 h 491"/>
                <a:gd name="T84" fmla="*/ 1 w 452"/>
                <a:gd name="T85" fmla="*/ 1 h 491"/>
                <a:gd name="T86" fmla="*/ 1 w 452"/>
                <a:gd name="T87" fmla="*/ 1 h 491"/>
                <a:gd name="T88" fmla="*/ 1 w 452"/>
                <a:gd name="T89" fmla="*/ 1 h 491"/>
                <a:gd name="T90" fmla="*/ 1 w 452"/>
                <a:gd name="T91" fmla="*/ 1 h 491"/>
                <a:gd name="T92" fmla="*/ 1 w 452"/>
                <a:gd name="T93" fmla="*/ 1 h 491"/>
                <a:gd name="T94" fmla="*/ 1 w 452"/>
                <a:gd name="T95" fmla="*/ 1 h 491"/>
                <a:gd name="T96" fmla="*/ 1 w 452"/>
                <a:gd name="T97" fmla="*/ 1 h 491"/>
                <a:gd name="T98" fmla="*/ 1 w 452"/>
                <a:gd name="T99" fmla="*/ 1 h 491"/>
                <a:gd name="T100" fmla="*/ 1 w 452"/>
                <a:gd name="T101" fmla="*/ 1 h 491"/>
                <a:gd name="T102" fmla="*/ 1 w 452"/>
                <a:gd name="T103" fmla="*/ 1 h 491"/>
                <a:gd name="T104" fmla="*/ 1 w 452"/>
                <a:gd name="T105" fmla="*/ 1 h 491"/>
                <a:gd name="T106" fmla="*/ 1 w 452"/>
                <a:gd name="T107" fmla="*/ 1 h 491"/>
                <a:gd name="T108" fmla="*/ 1 w 452"/>
                <a:gd name="T109" fmla="*/ 1 h 491"/>
                <a:gd name="T110" fmla="*/ 1 w 452"/>
                <a:gd name="T111" fmla="*/ 1 h 491"/>
                <a:gd name="T112" fmla="*/ 1 w 452"/>
                <a:gd name="T113" fmla="*/ 1 h 491"/>
                <a:gd name="T114" fmla="*/ 1 w 452"/>
                <a:gd name="T115" fmla="*/ 1 h 491"/>
                <a:gd name="T116" fmla="*/ 1 w 452"/>
                <a:gd name="T117" fmla="*/ 1 h 491"/>
                <a:gd name="T118" fmla="*/ 1 w 452"/>
                <a:gd name="T119" fmla="*/ 1 h 491"/>
                <a:gd name="T120" fmla="*/ 1 w 452"/>
                <a:gd name="T121" fmla="*/ 1 h 4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2"/>
                <a:gd name="T184" fmla="*/ 0 h 491"/>
                <a:gd name="T185" fmla="*/ 452 w 452"/>
                <a:gd name="T186" fmla="*/ 491 h 4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2" h="491">
                  <a:moveTo>
                    <a:pt x="170" y="417"/>
                  </a:moveTo>
                  <a:lnTo>
                    <a:pt x="170" y="417"/>
                  </a:lnTo>
                  <a:lnTo>
                    <a:pt x="175" y="415"/>
                  </a:lnTo>
                  <a:lnTo>
                    <a:pt x="180" y="415"/>
                  </a:lnTo>
                  <a:lnTo>
                    <a:pt x="188" y="415"/>
                  </a:lnTo>
                  <a:lnTo>
                    <a:pt x="196" y="413"/>
                  </a:lnTo>
                  <a:lnTo>
                    <a:pt x="203" y="408"/>
                  </a:lnTo>
                  <a:lnTo>
                    <a:pt x="207" y="406"/>
                  </a:lnTo>
                  <a:lnTo>
                    <a:pt x="209" y="401"/>
                  </a:lnTo>
                  <a:lnTo>
                    <a:pt x="212" y="399"/>
                  </a:lnTo>
                  <a:lnTo>
                    <a:pt x="215" y="397"/>
                  </a:lnTo>
                  <a:lnTo>
                    <a:pt x="221" y="394"/>
                  </a:lnTo>
                  <a:lnTo>
                    <a:pt x="227" y="397"/>
                  </a:lnTo>
                  <a:lnTo>
                    <a:pt x="229" y="394"/>
                  </a:lnTo>
                  <a:lnTo>
                    <a:pt x="232" y="394"/>
                  </a:lnTo>
                  <a:lnTo>
                    <a:pt x="234" y="394"/>
                  </a:lnTo>
                  <a:lnTo>
                    <a:pt x="242" y="394"/>
                  </a:lnTo>
                  <a:lnTo>
                    <a:pt x="246" y="391"/>
                  </a:lnTo>
                  <a:lnTo>
                    <a:pt x="251" y="387"/>
                  </a:lnTo>
                  <a:lnTo>
                    <a:pt x="258" y="385"/>
                  </a:lnTo>
                  <a:lnTo>
                    <a:pt x="263" y="382"/>
                  </a:lnTo>
                  <a:lnTo>
                    <a:pt x="270" y="378"/>
                  </a:lnTo>
                  <a:lnTo>
                    <a:pt x="278" y="373"/>
                  </a:lnTo>
                  <a:lnTo>
                    <a:pt x="280" y="373"/>
                  </a:lnTo>
                  <a:lnTo>
                    <a:pt x="283" y="371"/>
                  </a:lnTo>
                  <a:lnTo>
                    <a:pt x="280" y="369"/>
                  </a:lnTo>
                  <a:lnTo>
                    <a:pt x="280" y="368"/>
                  </a:lnTo>
                  <a:lnTo>
                    <a:pt x="278" y="365"/>
                  </a:lnTo>
                  <a:lnTo>
                    <a:pt x="275" y="360"/>
                  </a:lnTo>
                  <a:lnTo>
                    <a:pt x="275" y="358"/>
                  </a:lnTo>
                  <a:lnTo>
                    <a:pt x="273" y="356"/>
                  </a:lnTo>
                  <a:lnTo>
                    <a:pt x="273" y="351"/>
                  </a:lnTo>
                  <a:lnTo>
                    <a:pt x="273" y="346"/>
                  </a:lnTo>
                  <a:lnTo>
                    <a:pt x="273" y="344"/>
                  </a:lnTo>
                  <a:lnTo>
                    <a:pt x="273" y="342"/>
                  </a:lnTo>
                  <a:lnTo>
                    <a:pt x="270" y="339"/>
                  </a:lnTo>
                  <a:lnTo>
                    <a:pt x="270" y="337"/>
                  </a:lnTo>
                  <a:lnTo>
                    <a:pt x="269" y="335"/>
                  </a:lnTo>
                  <a:lnTo>
                    <a:pt x="266" y="332"/>
                  </a:lnTo>
                  <a:lnTo>
                    <a:pt x="263" y="330"/>
                  </a:lnTo>
                  <a:lnTo>
                    <a:pt x="266" y="330"/>
                  </a:lnTo>
                  <a:lnTo>
                    <a:pt x="266" y="329"/>
                  </a:lnTo>
                  <a:lnTo>
                    <a:pt x="266" y="323"/>
                  </a:lnTo>
                  <a:lnTo>
                    <a:pt x="269" y="321"/>
                  </a:lnTo>
                  <a:lnTo>
                    <a:pt x="270" y="319"/>
                  </a:lnTo>
                  <a:lnTo>
                    <a:pt x="273" y="313"/>
                  </a:lnTo>
                  <a:lnTo>
                    <a:pt x="278" y="312"/>
                  </a:lnTo>
                  <a:lnTo>
                    <a:pt x="283" y="305"/>
                  </a:lnTo>
                  <a:lnTo>
                    <a:pt x="292" y="301"/>
                  </a:lnTo>
                  <a:lnTo>
                    <a:pt x="296" y="302"/>
                  </a:lnTo>
                  <a:lnTo>
                    <a:pt x="296" y="305"/>
                  </a:lnTo>
                  <a:lnTo>
                    <a:pt x="299" y="308"/>
                  </a:lnTo>
                  <a:lnTo>
                    <a:pt x="299" y="309"/>
                  </a:lnTo>
                  <a:lnTo>
                    <a:pt x="303" y="309"/>
                  </a:lnTo>
                  <a:lnTo>
                    <a:pt x="305" y="308"/>
                  </a:lnTo>
                  <a:lnTo>
                    <a:pt x="305" y="309"/>
                  </a:lnTo>
                  <a:lnTo>
                    <a:pt x="307" y="312"/>
                  </a:lnTo>
                  <a:lnTo>
                    <a:pt x="309" y="312"/>
                  </a:lnTo>
                  <a:lnTo>
                    <a:pt x="312" y="312"/>
                  </a:lnTo>
                  <a:lnTo>
                    <a:pt x="316" y="312"/>
                  </a:lnTo>
                  <a:lnTo>
                    <a:pt x="320" y="313"/>
                  </a:lnTo>
                  <a:lnTo>
                    <a:pt x="321" y="313"/>
                  </a:lnTo>
                  <a:lnTo>
                    <a:pt x="321" y="315"/>
                  </a:lnTo>
                  <a:lnTo>
                    <a:pt x="321" y="319"/>
                  </a:lnTo>
                  <a:lnTo>
                    <a:pt x="320" y="323"/>
                  </a:lnTo>
                  <a:lnTo>
                    <a:pt x="320" y="325"/>
                  </a:lnTo>
                  <a:lnTo>
                    <a:pt x="320" y="329"/>
                  </a:lnTo>
                  <a:lnTo>
                    <a:pt x="320" y="330"/>
                  </a:lnTo>
                  <a:lnTo>
                    <a:pt x="321" y="332"/>
                  </a:lnTo>
                  <a:lnTo>
                    <a:pt x="321" y="335"/>
                  </a:lnTo>
                  <a:lnTo>
                    <a:pt x="324" y="337"/>
                  </a:lnTo>
                  <a:lnTo>
                    <a:pt x="326" y="339"/>
                  </a:lnTo>
                  <a:lnTo>
                    <a:pt x="326" y="342"/>
                  </a:lnTo>
                  <a:lnTo>
                    <a:pt x="329" y="344"/>
                  </a:lnTo>
                  <a:lnTo>
                    <a:pt x="329" y="348"/>
                  </a:lnTo>
                  <a:lnTo>
                    <a:pt x="329" y="353"/>
                  </a:lnTo>
                  <a:lnTo>
                    <a:pt x="332" y="356"/>
                  </a:lnTo>
                  <a:lnTo>
                    <a:pt x="334" y="358"/>
                  </a:lnTo>
                  <a:lnTo>
                    <a:pt x="336" y="358"/>
                  </a:lnTo>
                  <a:lnTo>
                    <a:pt x="342" y="358"/>
                  </a:lnTo>
                  <a:lnTo>
                    <a:pt x="353" y="358"/>
                  </a:lnTo>
                  <a:lnTo>
                    <a:pt x="359" y="356"/>
                  </a:lnTo>
                  <a:lnTo>
                    <a:pt x="361" y="356"/>
                  </a:lnTo>
                  <a:lnTo>
                    <a:pt x="366" y="353"/>
                  </a:lnTo>
                  <a:lnTo>
                    <a:pt x="373" y="353"/>
                  </a:lnTo>
                  <a:lnTo>
                    <a:pt x="380" y="356"/>
                  </a:lnTo>
                  <a:lnTo>
                    <a:pt x="388" y="358"/>
                  </a:lnTo>
                  <a:lnTo>
                    <a:pt x="397" y="358"/>
                  </a:lnTo>
                  <a:lnTo>
                    <a:pt x="407" y="360"/>
                  </a:lnTo>
                  <a:lnTo>
                    <a:pt x="416" y="368"/>
                  </a:lnTo>
                  <a:lnTo>
                    <a:pt x="426" y="371"/>
                  </a:lnTo>
                  <a:lnTo>
                    <a:pt x="429" y="371"/>
                  </a:lnTo>
                  <a:lnTo>
                    <a:pt x="432" y="373"/>
                  </a:lnTo>
                  <a:lnTo>
                    <a:pt x="434" y="368"/>
                  </a:lnTo>
                  <a:lnTo>
                    <a:pt x="442" y="315"/>
                  </a:lnTo>
                  <a:lnTo>
                    <a:pt x="451" y="263"/>
                  </a:lnTo>
                  <a:lnTo>
                    <a:pt x="451" y="261"/>
                  </a:lnTo>
                  <a:lnTo>
                    <a:pt x="451" y="259"/>
                  </a:lnTo>
                  <a:lnTo>
                    <a:pt x="451" y="257"/>
                  </a:lnTo>
                  <a:lnTo>
                    <a:pt x="448" y="254"/>
                  </a:lnTo>
                  <a:lnTo>
                    <a:pt x="446" y="252"/>
                  </a:lnTo>
                  <a:lnTo>
                    <a:pt x="444" y="254"/>
                  </a:lnTo>
                  <a:lnTo>
                    <a:pt x="442" y="257"/>
                  </a:lnTo>
                  <a:lnTo>
                    <a:pt x="442" y="261"/>
                  </a:lnTo>
                  <a:lnTo>
                    <a:pt x="439" y="263"/>
                  </a:lnTo>
                  <a:lnTo>
                    <a:pt x="439" y="266"/>
                  </a:lnTo>
                  <a:lnTo>
                    <a:pt x="437" y="270"/>
                  </a:lnTo>
                  <a:lnTo>
                    <a:pt x="434" y="270"/>
                  </a:lnTo>
                  <a:lnTo>
                    <a:pt x="432" y="270"/>
                  </a:lnTo>
                  <a:lnTo>
                    <a:pt x="429" y="270"/>
                  </a:lnTo>
                  <a:lnTo>
                    <a:pt x="426" y="271"/>
                  </a:lnTo>
                  <a:lnTo>
                    <a:pt x="421" y="271"/>
                  </a:lnTo>
                  <a:lnTo>
                    <a:pt x="420" y="270"/>
                  </a:lnTo>
                  <a:lnTo>
                    <a:pt x="413" y="266"/>
                  </a:lnTo>
                  <a:lnTo>
                    <a:pt x="410" y="266"/>
                  </a:lnTo>
                  <a:lnTo>
                    <a:pt x="405" y="263"/>
                  </a:lnTo>
                  <a:lnTo>
                    <a:pt x="405" y="261"/>
                  </a:lnTo>
                  <a:lnTo>
                    <a:pt x="405" y="257"/>
                  </a:lnTo>
                  <a:lnTo>
                    <a:pt x="405" y="254"/>
                  </a:lnTo>
                  <a:lnTo>
                    <a:pt x="400" y="254"/>
                  </a:lnTo>
                  <a:lnTo>
                    <a:pt x="394" y="254"/>
                  </a:lnTo>
                  <a:lnTo>
                    <a:pt x="390" y="254"/>
                  </a:lnTo>
                  <a:lnTo>
                    <a:pt x="388" y="254"/>
                  </a:lnTo>
                  <a:lnTo>
                    <a:pt x="386" y="252"/>
                  </a:lnTo>
                  <a:lnTo>
                    <a:pt x="386" y="250"/>
                  </a:lnTo>
                  <a:lnTo>
                    <a:pt x="386" y="247"/>
                  </a:lnTo>
                  <a:lnTo>
                    <a:pt x="383" y="247"/>
                  </a:lnTo>
                  <a:lnTo>
                    <a:pt x="383" y="246"/>
                  </a:lnTo>
                  <a:lnTo>
                    <a:pt x="378" y="243"/>
                  </a:lnTo>
                  <a:lnTo>
                    <a:pt x="373" y="240"/>
                  </a:lnTo>
                  <a:lnTo>
                    <a:pt x="370" y="238"/>
                  </a:lnTo>
                  <a:lnTo>
                    <a:pt x="370" y="237"/>
                  </a:lnTo>
                  <a:lnTo>
                    <a:pt x="370" y="232"/>
                  </a:lnTo>
                  <a:lnTo>
                    <a:pt x="370" y="229"/>
                  </a:lnTo>
                  <a:lnTo>
                    <a:pt x="370" y="227"/>
                  </a:lnTo>
                  <a:lnTo>
                    <a:pt x="367" y="227"/>
                  </a:lnTo>
                  <a:lnTo>
                    <a:pt x="367" y="225"/>
                  </a:lnTo>
                  <a:lnTo>
                    <a:pt x="367" y="223"/>
                  </a:lnTo>
                  <a:lnTo>
                    <a:pt x="366" y="223"/>
                  </a:lnTo>
                  <a:lnTo>
                    <a:pt x="366" y="220"/>
                  </a:lnTo>
                  <a:lnTo>
                    <a:pt x="363" y="220"/>
                  </a:lnTo>
                  <a:lnTo>
                    <a:pt x="361" y="217"/>
                  </a:lnTo>
                  <a:lnTo>
                    <a:pt x="359" y="217"/>
                  </a:lnTo>
                  <a:lnTo>
                    <a:pt x="356" y="217"/>
                  </a:lnTo>
                  <a:lnTo>
                    <a:pt x="353" y="217"/>
                  </a:lnTo>
                  <a:lnTo>
                    <a:pt x="351" y="217"/>
                  </a:lnTo>
                  <a:lnTo>
                    <a:pt x="346" y="217"/>
                  </a:lnTo>
                  <a:lnTo>
                    <a:pt x="342" y="217"/>
                  </a:lnTo>
                  <a:lnTo>
                    <a:pt x="339" y="217"/>
                  </a:lnTo>
                  <a:lnTo>
                    <a:pt x="336" y="217"/>
                  </a:lnTo>
                  <a:lnTo>
                    <a:pt x="334" y="217"/>
                  </a:lnTo>
                  <a:lnTo>
                    <a:pt x="332" y="215"/>
                  </a:lnTo>
                  <a:lnTo>
                    <a:pt x="329" y="214"/>
                  </a:lnTo>
                  <a:lnTo>
                    <a:pt x="329" y="211"/>
                  </a:lnTo>
                  <a:lnTo>
                    <a:pt x="329" y="208"/>
                  </a:lnTo>
                  <a:lnTo>
                    <a:pt x="329" y="206"/>
                  </a:lnTo>
                  <a:lnTo>
                    <a:pt x="334" y="199"/>
                  </a:lnTo>
                  <a:lnTo>
                    <a:pt x="336" y="198"/>
                  </a:lnTo>
                  <a:lnTo>
                    <a:pt x="336" y="194"/>
                  </a:lnTo>
                  <a:lnTo>
                    <a:pt x="339" y="190"/>
                  </a:lnTo>
                  <a:lnTo>
                    <a:pt x="339" y="188"/>
                  </a:lnTo>
                  <a:lnTo>
                    <a:pt x="339" y="186"/>
                  </a:lnTo>
                  <a:lnTo>
                    <a:pt x="339" y="184"/>
                  </a:lnTo>
                  <a:lnTo>
                    <a:pt x="342" y="184"/>
                  </a:lnTo>
                  <a:lnTo>
                    <a:pt x="342" y="181"/>
                  </a:lnTo>
                  <a:lnTo>
                    <a:pt x="342" y="176"/>
                  </a:lnTo>
                  <a:lnTo>
                    <a:pt x="344" y="175"/>
                  </a:lnTo>
                  <a:lnTo>
                    <a:pt x="344" y="172"/>
                  </a:lnTo>
                  <a:lnTo>
                    <a:pt x="344" y="168"/>
                  </a:lnTo>
                  <a:lnTo>
                    <a:pt x="344" y="165"/>
                  </a:lnTo>
                  <a:lnTo>
                    <a:pt x="342" y="162"/>
                  </a:lnTo>
                  <a:lnTo>
                    <a:pt x="342" y="161"/>
                  </a:lnTo>
                  <a:lnTo>
                    <a:pt x="342" y="158"/>
                  </a:lnTo>
                  <a:lnTo>
                    <a:pt x="339" y="156"/>
                  </a:lnTo>
                  <a:lnTo>
                    <a:pt x="339" y="154"/>
                  </a:lnTo>
                  <a:lnTo>
                    <a:pt x="334" y="149"/>
                  </a:lnTo>
                  <a:lnTo>
                    <a:pt x="334" y="145"/>
                  </a:lnTo>
                  <a:lnTo>
                    <a:pt x="332" y="142"/>
                  </a:lnTo>
                  <a:lnTo>
                    <a:pt x="332" y="138"/>
                  </a:lnTo>
                  <a:lnTo>
                    <a:pt x="332" y="132"/>
                  </a:lnTo>
                  <a:lnTo>
                    <a:pt x="332" y="130"/>
                  </a:lnTo>
                  <a:lnTo>
                    <a:pt x="329" y="126"/>
                  </a:lnTo>
                  <a:lnTo>
                    <a:pt x="326" y="126"/>
                  </a:lnTo>
                  <a:lnTo>
                    <a:pt x="324" y="126"/>
                  </a:lnTo>
                  <a:lnTo>
                    <a:pt x="321" y="126"/>
                  </a:lnTo>
                  <a:lnTo>
                    <a:pt x="321" y="124"/>
                  </a:lnTo>
                  <a:lnTo>
                    <a:pt x="320" y="119"/>
                  </a:lnTo>
                  <a:lnTo>
                    <a:pt x="316" y="117"/>
                  </a:lnTo>
                  <a:lnTo>
                    <a:pt x="315" y="116"/>
                  </a:lnTo>
                  <a:lnTo>
                    <a:pt x="312" y="113"/>
                  </a:lnTo>
                  <a:lnTo>
                    <a:pt x="312" y="109"/>
                  </a:lnTo>
                  <a:lnTo>
                    <a:pt x="312" y="105"/>
                  </a:lnTo>
                  <a:lnTo>
                    <a:pt x="312" y="103"/>
                  </a:lnTo>
                  <a:lnTo>
                    <a:pt x="312" y="101"/>
                  </a:lnTo>
                  <a:lnTo>
                    <a:pt x="312" y="98"/>
                  </a:lnTo>
                  <a:lnTo>
                    <a:pt x="309" y="96"/>
                  </a:lnTo>
                  <a:lnTo>
                    <a:pt x="307" y="94"/>
                  </a:lnTo>
                  <a:lnTo>
                    <a:pt x="303" y="94"/>
                  </a:lnTo>
                  <a:lnTo>
                    <a:pt x="303" y="92"/>
                  </a:lnTo>
                  <a:lnTo>
                    <a:pt x="299" y="86"/>
                  </a:lnTo>
                  <a:lnTo>
                    <a:pt x="296" y="84"/>
                  </a:lnTo>
                  <a:lnTo>
                    <a:pt x="292" y="84"/>
                  </a:lnTo>
                  <a:lnTo>
                    <a:pt x="290" y="84"/>
                  </a:lnTo>
                  <a:lnTo>
                    <a:pt x="285" y="83"/>
                  </a:lnTo>
                  <a:lnTo>
                    <a:pt x="283" y="83"/>
                  </a:lnTo>
                  <a:lnTo>
                    <a:pt x="283" y="80"/>
                  </a:lnTo>
                  <a:lnTo>
                    <a:pt x="280" y="83"/>
                  </a:lnTo>
                  <a:lnTo>
                    <a:pt x="278" y="80"/>
                  </a:lnTo>
                  <a:lnTo>
                    <a:pt x="275" y="78"/>
                  </a:lnTo>
                  <a:lnTo>
                    <a:pt x="273" y="78"/>
                  </a:lnTo>
                  <a:lnTo>
                    <a:pt x="269" y="78"/>
                  </a:lnTo>
                  <a:lnTo>
                    <a:pt x="266" y="76"/>
                  </a:lnTo>
                  <a:lnTo>
                    <a:pt x="269" y="73"/>
                  </a:lnTo>
                  <a:lnTo>
                    <a:pt x="269" y="70"/>
                  </a:lnTo>
                  <a:lnTo>
                    <a:pt x="270" y="66"/>
                  </a:lnTo>
                  <a:lnTo>
                    <a:pt x="270" y="62"/>
                  </a:lnTo>
                  <a:lnTo>
                    <a:pt x="270" y="58"/>
                  </a:lnTo>
                  <a:lnTo>
                    <a:pt x="269" y="54"/>
                  </a:lnTo>
                  <a:lnTo>
                    <a:pt x="266" y="58"/>
                  </a:lnTo>
                  <a:lnTo>
                    <a:pt x="263" y="60"/>
                  </a:lnTo>
                  <a:lnTo>
                    <a:pt x="261" y="60"/>
                  </a:lnTo>
                  <a:lnTo>
                    <a:pt x="258" y="62"/>
                  </a:lnTo>
                  <a:lnTo>
                    <a:pt x="256" y="64"/>
                  </a:lnTo>
                  <a:lnTo>
                    <a:pt x="253" y="66"/>
                  </a:lnTo>
                  <a:lnTo>
                    <a:pt x="251" y="70"/>
                  </a:lnTo>
                  <a:lnTo>
                    <a:pt x="248" y="70"/>
                  </a:lnTo>
                  <a:lnTo>
                    <a:pt x="244" y="71"/>
                  </a:lnTo>
                  <a:lnTo>
                    <a:pt x="244" y="73"/>
                  </a:lnTo>
                  <a:lnTo>
                    <a:pt x="242" y="73"/>
                  </a:lnTo>
                  <a:lnTo>
                    <a:pt x="242" y="76"/>
                  </a:lnTo>
                  <a:lnTo>
                    <a:pt x="242" y="78"/>
                  </a:lnTo>
                  <a:lnTo>
                    <a:pt x="239" y="80"/>
                  </a:lnTo>
                  <a:lnTo>
                    <a:pt x="239" y="83"/>
                  </a:lnTo>
                  <a:lnTo>
                    <a:pt x="239" y="84"/>
                  </a:lnTo>
                  <a:lnTo>
                    <a:pt x="236" y="84"/>
                  </a:lnTo>
                  <a:lnTo>
                    <a:pt x="234" y="84"/>
                  </a:lnTo>
                  <a:lnTo>
                    <a:pt x="234" y="90"/>
                  </a:lnTo>
                  <a:lnTo>
                    <a:pt x="232" y="92"/>
                  </a:lnTo>
                  <a:lnTo>
                    <a:pt x="229" y="90"/>
                  </a:lnTo>
                  <a:lnTo>
                    <a:pt x="227" y="90"/>
                  </a:lnTo>
                  <a:lnTo>
                    <a:pt x="224" y="86"/>
                  </a:lnTo>
                  <a:lnTo>
                    <a:pt x="221" y="84"/>
                  </a:lnTo>
                  <a:lnTo>
                    <a:pt x="216" y="84"/>
                  </a:lnTo>
                  <a:lnTo>
                    <a:pt x="212" y="83"/>
                  </a:lnTo>
                  <a:lnTo>
                    <a:pt x="212" y="80"/>
                  </a:lnTo>
                  <a:lnTo>
                    <a:pt x="215" y="76"/>
                  </a:lnTo>
                  <a:lnTo>
                    <a:pt x="216" y="76"/>
                  </a:lnTo>
                  <a:lnTo>
                    <a:pt x="216" y="71"/>
                  </a:lnTo>
                  <a:lnTo>
                    <a:pt x="215" y="71"/>
                  </a:lnTo>
                  <a:lnTo>
                    <a:pt x="209" y="71"/>
                  </a:lnTo>
                  <a:lnTo>
                    <a:pt x="209" y="73"/>
                  </a:lnTo>
                  <a:lnTo>
                    <a:pt x="207" y="76"/>
                  </a:lnTo>
                  <a:lnTo>
                    <a:pt x="205" y="76"/>
                  </a:lnTo>
                  <a:lnTo>
                    <a:pt x="203" y="76"/>
                  </a:lnTo>
                  <a:lnTo>
                    <a:pt x="199" y="76"/>
                  </a:lnTo>
                  <a:lnTo>
                    <a:pt x="196" y="76"/>
                  </a:lnTo>
                  <a:lnTo>
                    <a:pt x="196" y="78"/>
                  </a:lnTo>
                  <a:lnTo>
                    <a:pt x="194" y="78"/>
                  </a:lnTo>
                  <a:lnTo>
                    <a:pt x="193" y="80"/>
                  </a:lnTo>
                  <a:lnTo>
                    <a:pt x="193" y="84"/>
                  </a:lnTo>
                  <a:lnTo>
                    <a:pt x="190" y="86"/>
                  </a:lnTo>
                  <a:lnTo>
                    <a:pt x="188" y="86"/>
                  </a:lnTo>
                  <a:lnTo>
                    <a:pt x="186" y="86"/>
                  </a:lnTo>
                  <a:lnTo>
                    <a:pt x="182" y="86"/>
                  </a:lnTo>
                  <a:lnTo>
                    <a:pt x="180" y="86"/>
                  </a:lnTo>
                  <a:lnTo>
                    <a:pt x="175" y="84"/>
                  </a:lnTo>
                  <a:lnTo>
                    <a:pt x="175" y="83"/>
                  </a:lnTo>
                  <a:lnTo>
                    <a:pt x="173" y="83"/>
                  </a:lnTo>
                  <a:lnTo>
                    <a:pt x="170" y="83"/>
                  </a:lnTo>
                  <a:lnTo>
                    <a:pt x="167" y="83"/>
                  </a:lnTo>
                  <a:lnTo>
                    <a:pt x="163" y="83"/>
                  </a:lnTo>
                  <a:lnTo>
                    <a:pt x="161" y="80"/>
                  </a:lnTo>
                  <a:lnTo>
                    <a:pt x="155" y="76"/>
                  </a:lnTo>
                  <a:lnTo>
                    <a:pt x="154" y="73"/>
                  </a:lnTo>
                  <a:lnTo>
                    <a:pt x="154" y="71"/>
                  </a:lnTo>
                  <a:lnTo>
                    <a:pt x="151" y="66"/>
                  </a:lnTo>
                  <a:lnTo>
                    <a:pt x="148" y="64"/>
                  </a:lnTo>
                  <a:lnTo>
                    <a:pt x="148" y="62"/>
                  </a:lnTo>
                  <a:lnTo>
                    <a:pt x="146" y="58"/>
                  </a:lnTo>
                  <a:lnTo>
                    <a:pt x="143" y="54"/>
                  </a:lnTo>
                  <a:lnTo>
                    <a:pt x="142" y="53"/>
                  </a:lnTo>
                  <a:lnTo>
                    <a:pt x="142" y="50"/>
                  </a:lnTo>
                  <a:lnTo>
                    <a:pt x="139" y="48"/>
                  </a:lnTo>
                  <a:lnTo>
                    <a:pt x="139" y="46"/>
                  </a:lnTo>
                  <a:lnTo>
                    <a:pt x="142" y="44"/>
                  </a:lnTo>
                  <a:lnTo>
                    <a:pt x="143" y="44"/>
                  </a:lnTo>
                  <a:lnTo>
                    <a:pt x="146" y="41"/>
                  </a:lnTo>
                  <a:lnTo>
                    <a:pt x="148" y="37"/>
                  </a:lnTo>
                  <a:lnTo>
                    <a:pt x="148" y="34"/>
                  </a:lnTo>
                  <a:lnTo>
                    <a:pt x="148" y="32"/>
                  </a:lnTo>
                  <a:lnTo>
                    <a:pt x="148" y="31"/>
                  </a:lnTo>
                  <a:lnTo>
                    <a:pt x="146" y="31"/>
                  </a:lnTo>
                  <a:lnTo>
                    <a:pt x="146" y="28"/>
                  </a:lnTo>
                  <a:lnTo>
                    <a:pt x="146" y="23"/>
                  </a:lnTo>
                  <a:lnTo>
                    <a:pt x="146" y="21"/>
                  </a:lnTo>
                  <a:lnTo>
                    <a:pt x="143" y="18"/>
                  </a:lnTo>
                  <a:lnTo>
                    <a:pt x="143" y="16"/>
                  </a:lnTo>
                  <a:lnTo>
                    <a:pt x="143" y="15"/>
                  </a:lnTo>
                  <a:lnTo>
                    <a:pt x="142" y="11"/>
                  </a:lnTo>
                  <a:lnTo>
                    <a:pt x="143" y="8"/>
                  </a:lnTo>
                  <a:lnTo>
                    <a:pt x="142" y="8"/>
                  </a:lnTo>
                  <a:lnTo>
                    <a:pt x="142" y="5"/>
                  </a:lnTo>
                  <a:lnTo>
                    <a:pt x="139" y="5"/>
                  </a:lnTo>
                  <a:lnTo>
                    <a:pt x="139" y="0"/>
                  </a:lnTo>
                  <a:lnTo>
                    <a:pt x="134" y="0"/>
                  </a:lnTo>
                  <a:lnTo>
                    <a:pt x="134" y="3"/>
                  </a:lnTo>
                  <a:lnTo>
                    <a:pt x="132" y="5"/>
                  </a:lnTo>
                  <a:lnTo>
                    <a:pt x="129" y="7"/>
                  </a:lnTo>
                  <a:lnTo>
                    <a:pt x="127" y="8"/>
                  </a:lnTo>
                  <a:lnTo>
                    <a:pt x="124" y="11"/>
                  </a:lnTo>
                  <a:lnTo>
                    <a:pt x="121" y="11"/>
                  </a:lnTo>
                  <a:lnTo>
                    <a:pt x="119" y="15"/>
                  </a:lnTo>
                  <a:lnTo>
                    <a:pt x="116" y="15"/>
                  </a:lnTo>
                  <a:lnTo>
                    <a:pt x="115" y="15"/>
                  </a:lnTo>
                  <a:lnTo>
                    <a:pt x="112" y="16"/>
                  </a:lnTo>
                  <a:lnTo>
                    <a:pt x="110" y="16"/>
                  </a:lnTo>
                  <a:lnTo>
                    <a:pt x="107" y="16"/>
                  </a:lnTo>
                  <a:lnTo>
                    <a:pt x="105" y="15"/>
                  </a:lnTo>
                  <a:lnTo>
                    <a:pt x="102" y="15"/>
                  </a:lnTo>
                  <a:lnTo>
                    <a:pt x="99" y="15"/>
                  </a:lnTo>
                  <a:lnTo>
                    <a:pt x="97" y="11"/>
                  </a:lnTo>
                  <a:lnTo>
                    <a:pt x="94" y="15"/>
                  </a:lnTo>
                  <a:lnTo>
                    <a:pt x="92" y="15"/>
                  </a:lnTo>
                  <a:lnTo>
                    <a:pt x="92" y="11"/>
                  </a:lnTo>
                  <a:lnTo>
                    <a:pt x="88" y="11"/>
                  </a:lnTo>
                  <a:lnTo>
                    <a:pt x="88" y="15"/>
                  </a:lnTo>
                  <a:lnTo>
                    <a:pt x="86" y="15"/>
                  </a:lnTo>
                  <a:lnTo>
                    <a:pt x="82" y="15"/>
                  </a:lnTo>
                  <a:lnTo>
                    <a:pt x="82" y="16"/>
                  </a:lnTo>
                  <a:lnTo>
                    <a:pt x="80" y="16"/>
                  </a:lnTo>
                  <a:lnTo>
                    <a:pt x="80" y="18"/>
                  </a:lnTo>
                  <a:lnTo>
                    <a:pt x="76" y="18"/>
                  </a:lnTo>
                  <a:lnTo>
                    <a:pt x="73" y="18"/>
                  </a:lnTo>
                  <a:lnTo>
                    <a:pt x="70" y="18"/>
                  </a:lnTo>
                  <a:lnTo>
                    <a:pt x="67" y="18"/>
                  </a:lnTo>
                  <a:lnTo>
                    <a:pt x="65" y="16"/>
                  </a:lnTo>
                  <a:lnTo>
                    <a:pt x="63" y="16"/>
                  </a:lnTo>
                  <a:lnTo>
                    <a:pt x="61" y="15"/>
                  </a:lnTo>
                  <a:lnTo>
                    <a:pt x="59" y="15"/>
                  </a:lnTo>
                  <a:lnTo>
                    <a:pt x="58" y="15"/>
                  </a:lnTo>
                  <a:lnTo>
                    <a:pt x="58" y="16"/>
                  </a:lnTo>
                  <a:lnTo>
                    <a:pt x="61" y="18"/>
                  </a:lnTo>
                  <a:lnTo>
                    <a:pt x="58" y="18"/>
                  </a:lnTo>
                  <a:lnTo>
                    <a:pt x="58" y="21"/>
                  </a:lnTo>
                  <a:lnTo>
                    <a:pt x="58" y="23"/>
                  </a:lnTo>
                  <a:lnTo>
                    <a:pt x="56" y="23"/>
                  </a:lnTo>
                  <a:lnTo>
                    <a:pt x="58" y="25"/>
                  </a:lnTo>
                  <a:lnTo>
                    <a:pt x="58" y="28"/>
                  </a:lnTo>
                  <a:lnTo>
                    <a:pt x="58" y="31"/>
                  </a:lnTo>
                  <a:lnTo>
                    <a:pt x="61" y="32"/>
                  </a:lnTo>
                  <a:lnTo>
                    <a:pt x="65" y="34"/>
                  </a:lnTo>
                  <a:lnTo>
                    <a:pt x="63" y="37"/>
                  </a:lnTo>
                  <a:lnTo>
                    <a:pt x="63" y="40"/>
                  </a:lnTo>
                  <a:lnTo>
                    <a:pt x="63" y="41"/>
                  </a:lnTo>
                  <a:lnTo>
                    <a:pt x="63" y="44"/>
                  </a:lnTo>
                  <a:lnTo>
                    <a:pt x="63" y="48"/>
                  </a:lnTo>
                  <a:lnTo>
                    <a:pt x="61" y="50"/>
                  </a:lnTo>
                  <a:lnTo>
                    <a:pt x="61" y="54"/>
                  </a:lnTo>
                  <a:lnTo>
                    <a:pt x="58" y="58"/>
                  </a:lnTo>
                  <a:lnTo>
                    <a:pt x="56" y="60"/>
                  </a:lnTo>
                  <a:lnTo>
                    <a:pt x="61" y="62"/>
                  </a:lnTo>
                  <a:lnTo>
                    <a:pt x="61" y="66"/>
                  </a:lnTo>
                  <a:lnTo>
                    <a:pt x="58" y="71"/>
                  </a:lnTo>
                  <a:lnTo>
                    <a:pt x="56" y="73"/>
                  </a:lnTo>
                  <a:lnTo>
                    <a:pt x="56" y="78"/>
                  </a:lnTo>
                  <a:lnTo>
                    <a:pt x="56" y="83"/>
                  </a:lnTo>
                  <a:lnTo>
                    <a:pt x="56" y="84"/>
                  </a:lnTo>
                  <a:lnTo>
                    <a:pt x="56" y="90"/>
                  </a:lnTo>
                  <a:lnTo>
                    <a:pt x="58" y="92"/>
                  </a:lnTo>
                  <a:lnTo>
                    <a:pt x="56" y="92"/>
                  </a:lnTo>
                  <a:lnTo>
                    <a:pt x="53" y="90"/>
                  </a:lnTo>
                  <a:lnTo>
                    <a:pt x="53" y="92"/>
                  </a:lnTo>
                  <a:lnTo>
                    <a:pt x="53" y="96"/>
                  </a:lnTo>
                  <a:lnTo>
                    <a:pt x="53" y="98"/>
                  </a:lnTo>
                  <a:lnTo>
                    <a:pt x="50" y="98"/>
                  </a:lnTo>
                  <a:lnTo>
                    <a:pt x="50" y="101"/>
                  </a:lnTo>
                  <a:lnTo>
                    <a:pt x="50" y="103"/>
                  </a:lnTo>
                  <a:lnTo>
                    <a:pt x="51" y="103"/>
                  </a:lnTo>
                  <a:lnTo>
                    <a:pt x="50" y="105"/>
                  </a:lnTo>
                  <a:lnTo>
                    <a:pt x="50" y="108"/>
                  </a:lnTo>
                  <a:lnTo>
                    <a:pt x="46" y="108"/>
                  </a:lnTo>
                  <a:lnTo>
                    <a:pt x="46" y="109"/>
                  </a:lnTo>
                  <a:lnTo>
                    <a:pt x="46" y="116"/>
                  </a:lnTo>
                  <a:lnTo>
                    <a:pt x="43" y="117"/>
                  </a:lnTo>
                  <a:lnTo>
                    <a:pt x="40" y="121"/>
                  </a:lnTo>
                  <a:lnTo>
                    <a:pt x="38" y="124"/>
                  </a:lnTo>
                  <a:lnTo>
                    <a:pt x="37" y="124"/>
                  </a:lnTo>
                  <a:lnTo>
                    <a:pt x="37" y="126"/>
                  </a:lnTo>
                  <a:lnTo>
                    <a:pt x="38" y="126"/>
                  </a:lnTo>
                  <a:lnTo>
                    <a:pt x="38" y="129"/>
                  </a:lnTo>
                  <a:lnTo>
                    <a:pt x="38" y="132"/>
                  </a:lnTo>
                  <a:lnTo>
                    <a:pt x="38" y="138"/>
                  </a:lnTo>
                  <a:lnTo>
                    <a:pt x="38" y="139"/>
                  </a:lnTo>
                  <a:lnTo>
                    <a:pt x="38" y="145"/>
                  </a:lnTo>
                  <a:lnTo>
                    <a:pt x="38" y="148"/>
                  </a:lnTo>
                  <a:lnTo>
                    <a:pt x="40" y="151"/>
                  </a:lnTo>
                  <a:lnTo>
                    <a:pt x="43" y="151"/>
                  </a:lnTo>
                  <a:lnTo>
                    <a:pt x="43" y="154"/>
                  </a:lnTo>
                  <a:lnTo>
                    <a:pt x="40" y="158"/>
                  </a:lnTo>
                  <a:lnTo>
                    <a:pt x="40" y="162"/>
                  </a:lnTo>
                  <a:lnTo>
                    <a:pt x="40" y="165"/>
                  </a:lnTo>
                  <a:lnTo>
                    <a:pt x="40" y="169"/>
                  </a:lnTo>
                  <a:lnTo>
                    <a:pt x="40" y="172"/>
                  </a:lnTo>
                  <a:lnTo>
                    <a:pt x="38" y="179"/>
                  </a:lnTo>
                  <a:lnTo>
                    <a:pt x="38" y="181"/>
                  </a:lnTo>
                  <a:lnTo>
                    <a:pt x="38" y="186"/>
                  </a:lnTo>
                  <a:lnTo>
                    <a:pt x="37" y="188"/>
                  </a:lnTo>
                  <a:lnTo>
                    <a:pt x="38" y="190"/>
                  </a:lnTo>
                  <a:lnTo>
                    <a:pt x="40" y="193"/>
                  </a:lnTo>
                  <a:lnTo>
                    <a:pt x="43" y="193"/>
                  </a:lnTo>
                  <a:lnTo>
                    <a:pt x="43" y="194"/>
                  </a:lnTo>
                  <a:lnTo>
                    <a:pt x="40" y="198"/>
                  </a:lnTo>
                  <a:lnTo>
                    <a:pt x="38" y="198"/>
                  </a:lnTo>
                  <a:lnTo>
                    <a:pt x="37" y="199"/>
                  </a:lnTo>
                  <a:lnTo>
                    <a:pt x="34" y="199"/>
                  </a:lnTo>
                  <a:lnTo>
                    <a:pt x="37" y="202"/>
                  </a:lnTo>
                  <a:lnTo>
                    <a:pt x="38" y="204"/>
                  </a:lnTo>
                  <a:lnTo>
                    <a:pt x="38" y="206"/>
                  </a:lnTo>
                  <a:lnTo>
                    <a:pt x="37" y="208"/>
                  </a:lnTo>
                  <a:lnTo>
                    <a:pt x="37" y="211"/>
                  </a:lnTo>
                  <a:lnTo>
                    <a:pt x="37" y="214"/>
                  </a:lnTo>
                  <a:lnTo>
                    <a:pt x="38" y="215"/>
                  </a:lnTo>
                  <a:lnTo>
                    <a:pt x="38" y="217"/>
                  </a:lnTo>
                  <a:lnTo>
                    <a:pt x="34" y="217"/>
                  </a:lnTo>
                  <a:lnTo>
                    <a:pt x="34" y="223"/>
                  </a:lnTo>
                  <a:lnTo>
                    <a:pt x="32" y="227"/>
                  </a:lnTo>
                  <a:lnTo>
                    <a:pt x="32" y="229"/>
                  </a:lnTo>
                  <a:lnTo>
                    <a:pt x="34" y="232"/>
                  </a:lnTo>
                  <a:lnTo>
                    <a:pt x="34" y="237"/>
                  </a:lnTo>
                  <a:lnTo>
                    <a:pt x="34" y="240"/>
                  </a:lnTo>
                  <a:lnTo>
                    <a:pt x="32" y="243"/>
                  </a:lnTo>
                  <a:lnTo>
                    <a:pt x="29" y="243"/>
                  </a:lnTo>
                  <a:lnTo>
                    <a:pt x="26" y="246"/>
                  </a:lnTo>
                  <a:lnTo>
                    <a:pt x="26" y="247"/>
                  </a:lnTo>
                  <a:lnTo>
                    <a:pt x="21" y="250"/>
                  </a:lnTo>
                  <a:lnTo>
                    <a:pt x="19" y="252"/>
                  </a:lnTo>
                  <a:lnTo>
                    <a:pt x="16" y="252"/>
                  </a:lnTo>
                  <a:lnTo>
                    <a:pt x="16" y="254"/>
                  </a:lnTo>
                  <a:lnTo>
                    <a:pt x="19" y="257"/>
                  </a:lnTo>
                  <a:lnTo>
                    <a:pt x="19" y="259"/>
                  </a:lnTo>
                  <a:lnTo>
                    <a:pt x="19" y="263"/>
                  </a:lnTo>
                  <a:lnTo>
                    <a:pt x="21" y="266"/>
                  </a:lnTo>
                  <a:lnTo>
                    <a:pt x="21" y="270"/>
                  </a:lnTo>
                  <a:lnTo>
                    <a:pt x="21" y="273"/>
                  </a:lnTo>
                  <a:lnTo>
                    <a:pt x="21" y="275"/>
                  </a:lnTo>
                  <a:lnTo>
                    <a:pt x="19" y="277"/>
                  </a:lnTo>
                  <a:lnTo>
                    <a:pt x="16" y="279"/>
                  </a:lnTo>
                  <a:lnTo>
                    <a:pt x="19" y="282"/>
                  </a:lnTo>
                  <a:lnTo>
                    <a:pt x="21" y="284"/>
                  </a:lnTo>
                  <a:lnTo>
                    <a:pt x="19" y="286"/>
                  </a:lnTo>
                  <a:lnTo>
                    <a:pt x="16" y="289"/>
                  </a:lnTo>
                  <a:lnTo>
                    <a:pt x="19" y="293"/>
                  </a:lnTo>
                  <a:lnTo>
                    <a:pt x="19" y="296"/>
                  </a:lnTo>
                  <a:lnTo>
                    <a:pt x="21" y="297"/>
                  </a:lnTo>
                  <a:lnTo>
                    <a:pt x="24" y="302"/>
                  </a:lnTo>
                  <a:lnTo>
                    <a:pt x="24" y="305"/>
                  </a:lnTo>
                  <a:lnTo>
                    <a:pt x="21" y="308"/>
                  </a:lnTo>
                  <a:lnTo>
                    <a:pt x="21" y="309"/>
                  </a:lnTo>
                  <a:lnTo>
                    <a:pt x="19" y="313"/>
                  </a:lnTo>
                  <a:lnTo>
                    <a:pt x="16" y="319"/>
                  </a:lnTo>
                  <a:lnTo>
                    <a:pt x="15" y="321"/>
                  </a:lnTo>
                  <a:lnTo>
                    <a:pt x="13" y="323"/>
                  </a:lnTo>
                  <a:lnTo>
                    <a:pt x="13" y="329"/>
                  </a:lnTo>
                  <a:lnTo>
                    <a:pt x="10" y="332"/>
                  </a:lnTo>
                  <a:lnTo>
                    <a:pt x="7" y="337"/>
                  </a:lnTo>
                  <a:lnTo>
                    <a:pt x="5" y="339"/>
                  </a:lnTo>
                  <a:lnTo>
                    <a:pt x="5" y="342"/>
                  </a:lnTo>
                  <a:lnTo>
                    <a:pt x="5" y="346"/>
                  </a:lnTo>
                  <a:lnTo>
                    <a:pt x="2" y="346"/>
                  </a:lnTo>
                  <a:lnTo>
                    <a:pt x="2" y="348"/>
                  </a:lnTo>
                  <a:lnTo>
                    <a:pt x="0" y="353"/>
                  </a:lnTo>
                  <a:lnTo>
                    <a:pt x="0" y="356"/>
                  </a:lnTo>
                  <a:lnTo>
                    <a:pt x="0" y="358"/>
                  </a:lnTo>
                  <a:lnTo>
                    <a:pt x="2" y="360"/>
                  </a:lnTo>
                  <a:lnTo>
                    <a:pt x="5" y="360"/>
                  </a:lnTo>
                  <a:lnTo>
                    <a:pt x="7" y="358"/>
                  </a:lnTo>
                  <a:lnTo>
                    <a:pt x="10" y="358"/>
                  </a:lnTo>
                  <a:lnTo>
                    <a:pt x="13" y="356"/>
                  </a:lnTo>
                  <a:lnTo>
                    <a:pt x="16" y="356"/>
                  </a:lnTo>
                  <a:lnTo>
                    <a:pt x="19" y="356"/>
                  </a:lnTo>
                  <a:lnTo>
                    <a:pt x="21" y="353"/>
                  </a:lnTo>
                  <a:lnTo>
                    <a:pt x="24" y="356"/>
                  </a:lnTo>
                  <a:lnTo>
                    <a:pt x="24" y="358"/>
                  </a:lnTo>
                  <a:lnTo>
                    <a:pt x="24" y="360"/>
                  </a:lnTo>
                  <a:lnTo>
                    <a:pt x="26" y="360"/>
                  </a:lnTo>
                  <a:lnTo>
                    <a:pt x="26" y="361"/>
                  </a:lnTo>
                  <a:lnTo>
                    <a:pt x="29" y="361"/>
                  </a:lnTo>
                  <a:lnTo>
                    <a:pt x="32" y="361"/>
                  </a:lnTo>
                  <a:lnTo>
                    <a:pt x="34" y="361"/>
                  </a:lnTo>
                  <a:lnTo>
                    <a:pt x="34" y="365"/>
                  </a:lnTo>
                  <a:lnTo>
                    <a:pt x="34" y="368"/>
                  </a:lnTo>
                  <a:lnTo>
                    <a:pt x="37" y="368"/>
                  </a:lnTo>
                  <a:lnTo>
                    <a:pt x="38" y="365"/>
                  </a:lnTo>
                  <a:lnTo>
                    <a:pt x="40" y="365"/>
                  </a:lnTo>
                  <a:lnTo>
                    <a:pt x="43" y="369"/>
                  </a:lnTo>
                  <a:lnTo>
                    <a:pt x="50" y="371"/>
                  </a:lnTo>
                  <a:lnTo>
                    <a:pt x="51" y="371"/>
                  </a:lnTo>
                  <a:lnTo>
                    <a:pt x="53" y="371"/>
                  </a:lnTo>
                  <a:lnTo>
                    <a:pt x="58" y="371"/>
                  </a:lnTo>
                  <a:lnTo>
                    <a:pt x="61" y="369"/>
                  </a:lnTo>
                  <a:lnTo>
                    <a:pt x="63" y="369"/>
                  </a:lnTo>
                  <a:lnTo>
                    <a:pt x="65" y="368"/>
                  </a:lnTo>
                  <a:lnTo>
                    <a:pt x="67" y="365"/>
                  </a:lnTo>
                  <a:lnTo>
                    <a:pt x="70" y="361"/>
                  </a:lnTo>
                  <a:lnTo>
                    <a:pt x="70" y="360"/>
                  </a:lnTo>
                  <a:lnTo>
                    <a:pt x="73" y="360"/>
                  </a:lnTo>
                  <a:lnTo>
                    <a:pt x="76" y="360"/>
                  </a:lnTo>
                  <a:lnTo>
                    <a:pt x="78" y="360"/>
                  </a:lnTo>
                  <a:lnTo>
                    <a:pt x="80" y="360"/>
                  </a:lnTo>
                  <a:lnTo>
                    <a:pt x="82" y="360"/>
                  </a:lnTo>
                  <a:lnTo>
                    <a:pt x="86" y="361"/>
                  </a:lnTo>
                  <a:lnTo>
                    <a:pt x="88" y="361"/>
                  </a:lnTo>
                  <a:lnTo>
                    <a:pt x="90" y="365"/>
                  </a:lnTo>
                  <a:lnTo>
                    <a:pt x="92" y="368"/>
                  </a:lnTo>
                  <a:lnTo>
                    <a:pt x="90" y="369"/>
                  </a:lnTo>
                  <a:lnTo>
                    <a:pt x="92" y="371"/>
                  </a:lnTo>
                  <a:lnTo>
                    <a:pt x="92" y="373"/>
                  </a:lnTo>
                  <a:lnTo>
                    <a:pt x="94" y="378"/>
                  </a:lnTo>
                  <a:lnTo>
                    <a:pt x="97" y="381"/>
                  </a:lnTo>
                  <a:lnTo>
                    <a:pt x="99" y="385"/>
                  </a:lnTo>
                  <a:lnTo>
                    <a:pt x="99" y="387"/>
                  </a:lnTo>
                  <a:lnTo>
                    <a:pt x="102" y="390"/>
                  </a:lnTo>
                  <a:lnTo>
                    <a:pt x="102" y="391"/>
                  </a:lnTo>
                  <a:lnTo>
                    <a:pt x="102" y="394"/>
                  </a:lnTo>
                  <a:lnTo>
                    <a:pt x="99" y="394"/>
                  </a:lnTo>
                  <a:lnTo>
                    <a:pt x="99" y="397"/>
                  </a:lnTo>
                  <a:lnTo>
                    <a:pt x="99" y="399"/>
                  </a:lnTo>
                  <a:lnTo>
                    <a:pt x="97" y="401"/>
                  </a:lnTo>
                  <a:lnTo>
                    <a:pt x="94" y="403"/>
                  </a:lnTo>
                  <a:lnTo>
                    <a:pt x="94" y="406"/>
                  </a:lnTo>
                  <a:lnTo>
                    <a:pt x="92" y="408"/>
                  </a:lnTo>
                  <a:lnTo>
                    <a:pt x="92" y="410"/>
                  </a:lnTo>
                  <a:lnTo>
                    <a:pt x="92" y="413"/>
                  </a:lnTo>
                  <a:lnTo>
                    <a:pt x="94" y="415"/>
                  </a:lnTo>
                  <a:lnTo>
                    <a:pt x="94" y="419"/>
                  </a:lnTo>
                  <a:lnTo>
                    <a:pt x="92" y="419"/>
                  </a:lnTo>
                  <a:lnTo>
                    <a:pt x="90" y="421"/>
                  </a:lnTo>
                  <a:lnTo>
                    <a:pt x="90" y="423"/>
                  </a:lnTo>
                  <a:lnTo>
                    <a:pt x="90" y="427"/>
                  </a:lnTo>
                  <a:lnTo>
                    <a:pt x="92" y="433"/>
                  </a:lnTo>
                  <a:lnTo>
                    <a:pt x="94" y="438"/>
                  </a:lnTo>
                  <a:lnTo>
                    <a:pt x="94" y="443"/>
                  </a:lnTo>
                  <a:lnTo>
                    <a:pt x="92" y="445"/>
                  </a:lnTo>
                  <a:lnTo>
                    <a:pt x="90" y="450"/>
                  </a:lnTo>
                  <a:lnTo>
                    <a:pt x="88" y="458"/>
                  </a:lnTo>
                  <a:lnTo>
                    <a:pt x="88" y="463"/>
                  </a:lnTo>
                  <a:lnTo>
                    <a:pt x="90" y="466"/>
                  </a:lnTo>
                  <a:lnTo>
                    <a:pt x="99" y="472"/>
                  </a:lnTo>
                  <a:lnTo>
                    <a:pt x="99" y="477"/>
                  </a:lnTo>
                  <a:lnTo>
                    <a:pt x="97" y="479"/>
                  </a:lnTo>
                  <a:lnTo>
                    <a:pt x="97" y="483"/>
                  </a:lnTo>
                  <a:lnTo>
                    <a:pt x="97" y="486"/>
                  </a:lnTo>
                  <a:lnTo>
                    <a:pt x="99" y="488"/>
                  </a:lnTo>
                  <a:lnTo>
                    <a:pt x="99" y="49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60" name="Line 61"/>
            <p:cNvSpPr>
              <a:spLocks noChangeShapeType="1"/>
            </p:cNvSpPr>
            <p:nvPr/>
          </p:nvSpPr>
          <p:spPr bwMode="auto">
            <a:xfrm>
              <a:off x="1243" y="2359"/>
              <a:ext cx="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sp>
          <p:nvSpPr>
            <p:cNvPr id="61" name="Line 62"/>
            <p:cNvSpPr>
              <a:spLocks noChangeShapeType="1"/>
            </p:cNvSpPr>
            <p:nvPr/>
          </p:nvSpPr>
          <p:spPr bwMode="auto">
            <a:xfrm>
              <a:off x="1119" y="1549"/>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sp>
          <p:nvSpPr>
            <p:cNvPr id="62" name="Line 63"/>
            <p:cNvSpPr>
              <a:spLocks noChangeShapeType="1"/>
            </p:cNvSpPr>
            <p:nvPr/>
          </p:nvSpPr>
          <p:spPr bwMode="auto">
            <a:xfrm>
              <a:off x="1171" y="1562"/>
              <a:ext cx="0" cy="0"/>
            </a:xfrm>
            <a:prstGeom prst="line">
              <a:avLst/>
            </a:prstGeom>
            <a:noFill/>
            <a:ln w="12700">
              <a:solidFill>
                <a:srgbClr val="FF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sp>
          <p:nvSpPr>
            <p:cNvPr id="63" name="Line 64"/>
            <p:cNvSpPr>
              <a:spLocks noChangeShapeType="1"/>
            </p:cNvSpPr>
            <p:nvPr/>
          </p:nvSpPr>
          <p:spPr bwMode="auto">
            <a:xfrm>
              <a:off x="1208" y="1734"/>
              <a:ext cx="0" cy="1"/>
            </a:xfrm>
            <a:prstGeom prst="line">
              <a:avLst/>
            </a:prstGeom>
            <a:noFill/>
            <a:ln w="127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sp>
          <p:nvSpPr>
            <p:cNvPr id="64" name="Line 65"/>
            <p:cNvSpPr>
              <a:spLocks noChangeShapeType="1"/>
            </p:cNvSpPr>
            <p:nvPr/>
          </p:nvSpPr>
          <p:spPr bwMode="auto">
            <a:xfrm>
              <a:off x="1231" y="1691"/>
              <a:ext cx="0" cy="0"/>
            </a:xfrm>
            <a:prstGeom prst="line">
              <a:avLst/>
            </a:prstGeom>
            <a:noFill/>
            <a:ln w="127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sp>
          <p:nvSpPr>
            <p:cNvPr id="65" name="Line 66"/>
            <p:cNvSpPr>
              <a:spLocks noChangeShapeType="1"/>
            </p:cNvSpPr>
            <p:nvPr/>
          </p:nvSpPr>
          <p:spPr bwMode="auto">
            <a:xfrm flipH="1">
              <a:off x="1229" y="1669"/>
              <a:ext cx="0" cy="0"/>
            </a:xfrm>
            <a:prstGeom prst="line">
              <a:avLst/>
            </a:prstGeom>
            <a:noFill/>
            <a:ln w="127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sp>
          <p:nvSpPr>
            <p:cNvPr id="66" name="Line 67"/>
            <p:cNvSpPr>
              <a:spLocks noChangeShapeType="1"/>
            </p:cNvSpPr>
            <p:nvPr/>
          </p:nvSpPr>
          <p:spPr bwMode="auto">
            <a:xfrm>
              <a:off x="1097" y="1480"/>
              <a:ext cx="8" cy="0"/>
            </a:xfrm>
            <a:prstGeom prst="line">
              <a:avLst/>
            </a:prstGeom>
            <a:noFill/>
            <a:ln w="127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sp>
          <p:nvSpPr>
            <p:cNvPr id="67" name="Line 68"/>
            <p:cNvSpPr>
              <a:spLocks noChangeShapeType="1"/>
            </p:cNvSpPr>
            <p:nvPr/>
          </p:nvSpPr>
          <p:spPr bwMode="auto">
            <a:xfrm>
              <a:off x="1487" y="1445"/>
              <a:ext cx="7" cy="0"/>
            </a:xfrm>
            <a:prstGeom prst="line">
              <a:avLst/>
            </a:prstGeom>
            <a:noFill/>
            <a:ln w="12700">
              <a:solidFill>
                <a:srgbClr val="00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sp>
          <p:nvSpPr>
            <p:cNvPr id="68" name="Freeform 69"/>
            <p:cNvSpPr>
              <a:spLocks/>
            </p:cNvSpPr>
            <p:nvPr/>
          </p:nvSpPr>
          <p:spPr bwMode="auto">
            <a:xfrm>
              <a:off x="1408" y="1596"/>
              <a:ext cx="188" cy="328"/>
            </a:xfrm>
            <a:custGeom>
              <a:avLst/>
              <a:gdLst>
                <a:gd name="T0" fmla="*/ 1 w 315"/>
                <a:gd name="T1" fmla="*/ 1 h 550"/>
                <a:gd name="T2" fmla="*/ 1 w 315"/>
                <a:gd name="T3" fmla="*/ 1 h 550"/>
                <a:gd name="T4" fmla="*/ 1 w 315"/>
                <a:gd name="T5" fmla="*/ 1 h 550"/>
                <a:gd name="T6" fmla="*/ 1 w 315"/>
                <a:gd name="T7" fmla="*/ 1 h 550"/>
                <a:gd name="T8" fmla="*/ 1 w 315"/>
                <a:gd name="T9" fmla="*/ 1 h 550"/>
                <a:gd name="T10" fmla="*/ 1 w 315"/>
                <a:gd name="T11" fmla="*/ 1 h 550"/>
                <a:gd name="T12" fmla="*/ 1 w 315"/>
                <a:gd name="T13" fmla="*/ 1 h 550"/>
                <a:gd name="T14" fmla="*/ 1 w 315"/>
                <a:gd name="T15" fmla="*/ 1 h 550"/>
                <a:gd name="T16" fmla="*/ 1 w 315"/>
                <a:gd name="T17" fmla="*/ 1 h 550"/>
                <a:gd name="T18" fmla="*/ 1 w 315"/>
                <a:gd name="T19" fmla="*/ 1 h 550"/>
                <a:gd name="T20" fmla="*/ 1 w 315"/>
                <a:gd name="T21" fmla="*/ 1 h 550"/>
                <a:gd name="T22" fmla="*/ 1 w 315"/>
                <a:gd name="T23" fmla="*/ 1 h 550"/>
                <a:gd name="T24" fmla="*/ 1 w 315"/>
                <a:gd name="T25" fmla="*/ 1 h 550"/>
                <a:gd name="T26" fmla="*/ 1 w 315"/>
                <a:gd name="T27" fmla="*/ 1 h 550"/>
                <a:gd name="T28" fmla="*/ 1 w 315"/>
                <a:gd name="T29" fmla="*/ 1 h 550"/>
                <a:gd name="T30" fmla="*/ 1 w 315"/>
                <a:gd name="T31" fmla="*/ 1 h 550"/>
                <a:gd name="T32" fmla="*/ 1 w 315"/>
                <a:gd name="T33" fmla="*/ 1 h 550"/>
                <a:gd name="T34" fmla="*/ 1 w 315"/>
                <a:gd name="T35" fmla="*/ 1 h 550"/>
                <a:gd name="T36" fmla="*/ 1 w 315"/>
                <a:gd name="T37" fmla="*/ 1 h 550"/>
                <a:gd name="T38" fmla="*/ 1 w 315"/>
                <a:gd name="T39" fmla="*/ 1 h 550"/>
                <a:gd name="T40" fmla="*/ 1 w 315"/>
                <a:gd name="T41" fmla="*/ 1 h 550"/>
                <a:gd name="T42" fmla="*/ 1 w 315"/>
                <a:gd name="T43" fmla="*/ 1 h 550"/>
                <a:gd name="T44" fmla="*/ 1 w 315"/>
                <a:gd name="T45" fmla="*/ 1 h 550"/>
                <a:gd name="T46" fmla="*/ 1 w 315"/>
                <a:gd name="T47" fmla="*/ 1 h 550"/>
                <a:gd name="T48" fmla="*/ 1 w 315"/>
                <a:gd name="T49" fmla="*/ 1 h 550"/>
                <a:gd name="T50" fmla="*/ 1 w 315"/>
                <a:gd name="T51" fmla="*/ 1 h 550"/>
                <a:gd name="T52" fmla="*/ 1 w 315"/>
                <a:gd name="T53" fmla="*/ 1 h 550"/>
                <a:gd name="T54" fmla="*/ 1 w 315"/>
                <a:gd name="T55" fmla="*/ 1 h 550"/>
                <a:gd name="T56" fmla="*/ 1 w 315"/>
                <a:gd name="T57" fmla="*/ 1 h 550"/>
                <a:gd name="T58" fmla="*/ 1 w 315"/>
                <a:gd name="T59" fmla="*/ 1 h 550"/>
                <a:gd name="T60" fmla="*/ 1 w 315"/>
                <a:gd name="T61" fmla="*/ 1 h 550"/>
                <a:gd name="T62" fmla="*/ 1 w 315"/>
                <a:gd name="T63" fmla="*/ 1 h 550"/>
                <a:gd name="T64" fmla="*/ 1 w 315"/>
                <a:gd name="T65" fmla="*/ 1 h 550"/>
                <a:gd name="T66" fmla="*/ 1 w 315"/>
                <a:gd name="T67" fmla="*/ 1 h 550"/>
                <a:gd name="T68" fmla="*/ 1 w 315"/>
                <a:gd name="T69" fmla="*/ 1 h 550"/>
                <a:gd name="T70" fmla="*/ 1 w 315"/>
                <a:gd name="T71" fmla="*/ 1 h 550"/>
                <a:gd name="T72" fmla="*/ 1 w 315"/>
                <a:gd name="T73" fmla="*/ 1 h 550"/>
                <a:gd name="T74" fmla="*/ 1 w 315"/>
                <a:gd name="T75" fmla="*/ 1 h 550"/>
                <a:gd name="T76" fmla="*/ 1 w 315"/>
                <a:gd name="T77" fmla="*/ 1 h 550"/>
                <a:gd name="T78" fmla="*/ 1 w 315"/>
                <a:gd name="T79" fmla="*/ 1 h 550"/>
                <a:gd name="T80" fmla="*/ 1 w 315"/>
                <a:gd name="T81" fmla="*/ 1 h 550"/>
                <a:gd name="T82" fmla="*/ 1 w 315"/>
                <a:gd name="T83" fmla="*/ 1 h 550"/>
                <a:gd name="T84" fmla="*/ 1 w 315"/>
                <a:gd name="T85" fmla="*/ 1 h 550"/>
                <a:gd name="T86" fmla="*/ 1 w 315"/>
                <a:gd name="T87" fmla="*/ 1 h 550"/>
                <a:gd name="T88" fmla="*/ 1 w 315"/>
                <a:gd name="T89" fmla="*/ 1 h 550"/>
                <a:gd name="T90" fmla="*/ 1 w 315"/>
                <a:gd name="T91" fmla="*/ 1 h 550"/>
                <a:gd name="T92" fmla="*/ 1 w 315"/>
                <a:gd name="T93" fmla="*/ 1 h 550"/>
                <a:gd name="T94" fmla="*/ 1 w 315"/>
                <a:gd name="T95" fmla="*/ 1 h 550"/>
                <a:gd name="T96" fmla="*/ 1 w 315"/>
                <a:gd name="T97" fmla="*/ 1 h 550"/>
                <a:gd name="T98" fmla="*/ 1 w 315"/>
                <a:gd name="T99" fmla="*/ 1 h 550"/>
                <a:gd name="T100" fmla="*/ 1 w 315"/>
                <a:gd name="T101" fmla="*/ 1 h 550"/>
                <a:gd name="T102" fmla="*/ 1 w 315"/>
                <a:gd name="T103" fmla="*/ 1 h 550"/>
                <a:gd name="T104" fmla="*/ 1 w 315"/>
                <a:gd name="T105" fmla="*/ 1 h 5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5"/>
                <a:gd name="T160" fmla="*/ 0 h 550"/>
                <a:gd name="T161" fmla="*/ 315 w 315"/>
                <a:gd name="T162" fmla="*/ 550 h 5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5" h="550">
                  <a:moveTo>
                    <a:pt x="208" y="541"/>
                  </a:moveTo>
                  <a:lnTo>
                    <a:pt x="208" y="541"/>
                  </a:lnTo>
                  <a:lnTo>
                    <a:pt x="209" y="541"/>
                  </a:lnTo>
                  <a:lnTo>
                    <a:pt x="212" y="541"/>
                  </a:lnTo>
                  <a:lnTo>
                    <a:pt x="214" y="541"/>
                  </a:lnTo>
                  <a:lnTo>
                    <a:pt x="214" y="543"/>
                  </a:lnTo>
                  <a:lnTo>
                    <a:pt x="217" y="543"/>
                  </a:lnTo>
                  <a:lnTo>
                    <a:pt x="219" y="544"/>
                  </a:lnTo>
                  <a:lnTo>
                    <a:pt x="223" y="546"/>
                  </a:lnTo>
                  <a:lnTo>
                    <a:pt x="225" y="548"/>
                  </a:lnTo>
                  <a:lnTo>
                    <a:pt x="227" y="549"/>
                  </a:lnTo>
                  <a:lnTo>
                    <a:pt x="229" y="549"/>
                  </a:lnTo>
                  <a:lnTo>
                    <a:pt x="232" y="549"/>
                  </a:lnTo>
                  <a:lnTo>
                    <a:pt x="233" y="549"/>
                  </a:lnTo>
                  <a:lnTo>
                    <a:pt x="236" y="549"/>
                  </a:lnTo>
                  <a:lnTo>
                    <a:pt x="236" y="545"/>
                  </a:lnTo>
                  <a:lnTo>
                    <a:pt x="239" y="545"/>
                  </a:lnTo>
                  <a:lnTo>
                    <a:pt x="241" y="543"/>
                  </a:lnTo>
                  <a:lnTo>
                    <a:pt x="244" y="543"/>
                  </a:lnTo>
                  <a:lnTo>
                    <a:pt x="246" y="541"/>
                  </a:lnTo>
                  <a:lnTo>
                    <a:pt x="249" y="540"/>
                  </a:lnTo>
                  <a:lnTo>
                    <a:pt x="251" y="537"/>
                  </a:lnTo>
                  <a:lnTo>
                    <a:pt x="254" y="534"/>
                  </a:lnTo>
                  <a:lnTo>
                    <a:pt x="254" y="532"/>
                  </a:lnTo>
                  <a:lnTo>
                    <a:pt x="256" y="528"/>
                  </a:lnTo>
                  <a:lnTo>
                    <a:pt x="256" y="525"/>
                  </a:lnTo>
                  <a:lnTo>
                    <a:pt x="260" y="522"/>
                  </a:lnTo>
                  <a:lnTo>
                    <a:pt x="260" y="521"/>
                  </a:lnTo>
                  <a:lnTo>
                    <a:pt x="262" y="519"/>
                  </a:lnTo>
                  <a:lnTo>
                    <a:pt x="263" y="519"/>
                  </a:lnTo>
                  <a:lnTo>
                    <a:pt x="266" y="519"/>
                  </a:lnTo>
                  <a:lnTo>
                    <a:pt x="268" y="521"/>
                  </a:lnTo>
                  <a:lnTo>
                    <a:pt x="266" y="521"/>
                  </a:lnTo>
                  <a:lnTo>
                    <a:pt x="266" y="522"/>
                  </a:lnTo>
                  <a:lnTo>
                    <a:pt x="266" y="525"/>
                  </a:lnTo>
                  <a:lnTo>
                    <a:pt x="268" y="525"/>
                  </a:lnTo>
                  <a:lnTo>
                    <a:pt x="271" y="522"/>
                  </a:lnTo>
                  <a:lnTo>
                    <a:pt x="273" y="522"/>
                  </a:lnTo>
                  <a:lnTo>
                    <a:pt x="276" y="521"/>
                  </a:lnTo>
                  <a:lnTo>
                    <a:pt x="279" y="521"/>
                  </a:lnTo>
                  <a:lnTo>
                    <a:pt x="279" y="519"/>
                  </a:lnTo>
                  <a:lnTo>
                    <a:pt x="281" y="514"/>
                  </a:lnTo>
                  <a:lnTo>
                    <a:pt x="284" y="509"/>
                  </a:lnTo>
                  <a:lnTo>
                    <a:pt x="286" y="509"/>
                  </a:lnTo>
                  <a:lnTo>
                    <a:pt x="286" y="512"/>
                  </a:lnTo>
                  <a:lnTo>
                    <a:pt x="287" y="512"/>
                  </a:lnTo>
                  <a:lnTo>
                    <a:pt x="290" y="512"/>
                  </a:lnTo>
                  <a:lnTo>
                    <a:pt x="292" y="512"/>
                  </a:lnTo>
                  <a:lnTo>
                    <a:pt x="296" y="512"/>
                  </a:lnTo>
                  <a:lnTo>
                    <a:pt x="298" y="512"/>
                  </a:lnTo>
                  <a:lnTo>
                    <a:pt x="300" y="512"/>
                  </a:lnTo>
                  <a:lnTo>
                    <a:pt x="303" y="512"/>
                  </a:lnTo>
                  <a:lnTo>
                    <a:pt x="305" y="512"/>
                  </a:lnTo>
                  <a:lnTo>
                    <a:pt x="308" y="512"/>
                  </a:lnTo>
                  <a:lnTo>
                    <a:pt x="310" y="512"/>
                  </a:lnTo>
                  <a:lnTo>
                    <a:pt x="314" y="513"/>
                  </a:lnTo>
                  <a:lnTo>
                    <a:pt x="286" y="459"/>
                  </a:lnTo>
                  <a:lnTo>
                    <a:pt x="286" y="453"/>
                  </a:lnTo>
                  <a:lnTo>
                    <a:pt x="286" y="448"/>
                  </a:lnTo>
                  <a:lnTo>
                    <a:pt x="286" y="446"/>
                  </a:lnTo>
                  <a:lnTo>
                    <a:pt x="287" y="443"/>
                  </a:lnTo>
                  <a:lnTo>
                    <a:pt x="287" y="438"/>
                  </a:lnTo>
                  <a:lnTo>
                    <a:pt x="287" y="436"/>
                  </a:lnTo>
                  <a:lnTo>
                    <a:pt x="286" y="436"/>
                  </a:lnTo>
                  <a:lnTo>
                    <a:pt x="281" y="435"/>
                  </a:lnTo>
                  <a:lnTo>
                    <a:pt x="279" y="432"/>
                  </a:lnTo>
                  <a:lnTo>
                    <a:pt x="271" y="430"/>
                  </a:lnTo>
                  <a:lnTo>
                    <a:pt x="268" y="430"/>
                  </a:lnTo>
                  <a:lnTo>
                    <a:pt x="262" y="432"/>
                  </a:lnTo>
                  <a:lnTo>
                    <a:pt x="256" y="432"/>
                  </a:lnTo>
                  <a:lnTo>
                    <a:pt x="251" y="435"/>
                  </a:lnTo>
                  <a:lnTo>
                    <a:pt x="246" y="435"/>
                  </a:lnTo>
                  <a:lnTo>
                    <a:pt x="244" y="435"/>
                  </a:lnTo>
                  <a:lnTo>
                    <a:pt x="241" y="435"/>
                  </a:lnTo>
                  <a:lnTo>
                    <a:pt x="236" y="432"/>
                  </a:lnTo>
                  <a:lnTo>
                    <a:pt x="233" y="432"/>
                  </a:lnTo>
                  <a:lnTo>
                    <a:pt x="227" y="430"/>
                  </a:lnTo>
                  <a:lnTo>
                    <a:pt x="225" y="428"/>
                  </a:lnTo>
                  <a:lnTo>
                    <a:pt x="225" y="425"/>
                  </a:lnTo>
                  <a:lnTo>
                    <a:pt x="222" y="419"/>
                  </a:lnTo>
                  <a:lnTo>
                    <a:pt x="219" y="413"/>
                  </a:lnTo>
                  <a:lnTo>
                    <a:pt x="214" y="410"/>
                  </a:lnTo>
                  <a:lnTo>
                    <a:pt x="212" y="407"/>
                  </a:lnTo>
                  <a:lnTo>
                    <a:pt x="212" y="405"/>
                  </a:lnTo>
                  <a:lnTo>
                    <a:pt x="212" y="403"/>
                  </a:lnTo>
                  <a:lnTo>
                    <a:pt x="212" y="400"/>
                  </a:lnTo>
                  <a:lnTo>
                    <a:pt x="212" y="398"/>
                  </a:lnTo>
                  <a:lnTo>
                    <a:pt x="214" y="398"/>
                  </a:lnTo>
                  <a:lnTo>
                    <a:pt x="214" y="396"/>
                  </a:lnTo>
                  <a:lnTo>
                    <a:pt x="214" y="393"/>
                  </a:lnTo>
                  <a:lnTo>
                    <a:pt x="214" y="391"/>
                  </a:lnTo>
                  <a:lnTo>
                    <a:pt x="212" y="389"/>
                  </a:lnTo>
                  <a:lnTo>
                    <a:pt x="212" y="387"/>
                  </a:lnTo>
                  <a:lnTo>
                    <a:pt x="209" y="384"/>
                  </a:lnTo>
                  <a:lnTo>
                    <a:pt x="209" y="380"/>
                  </a:lnTo>
                  <a:lnTo>
                    <a:pt x="209" y="377"/>
                  </a:lnTo>
                  <a:lnTo>
                    <a:pt x="209" y="375"/>
                  </a:lnTo>
                  <a:lnTo>
                    <a:pt x="209" y="373"/>
                  </a:lnTo>
                  <a:lnTo>
                    <a:pt x="209" y="371"/>
                  </a:lnTo>
                  <a:lnTo>
                    <a:pt x="209" y="368"/>
                  </a:lnTo>
                  <a:lnTo>
                    <a:pt x="209" y="361"/>
                  </a:lnTo>
                  <a:lnTo>
                    <a:pt x="209" y="355"/>
                  </a:lnTo>
                  <a:lnTo>
                    <a:pt x="209" y="349"/>
                  </a:lnTo>
                  <a:lnTo>
                    <a:pt x="212" y="348"/>
                  </a:lnTo>
                  <a:lnTo>
                    <a:pt x="212" y="346"/>
                  </a:lnTo>
                  <a:lnTo>
                    <a:pt x="214" y="340"/>
                  </a:lnTo>
                  <a:lnTo>
                    <a:pt x="214" y="336"/>
                  </a:lnTo>
                  <a:lnTo>
                    <a:pt x="214" y="335"/>
                  </a:lnTo>
                  <a:lnTo>
                    <a:pt x="217" y="332"/>
                  </a:lnTo>
                  <a:lnTo>
                    <a:pt x="217" y="328"/>
                  </a:lnTo>
                  <a:lnTo>
                    <a:pt x="219" y="327"/>
                  </a:lnTo>
                  <a:lnTo>
                    <a:pt x="219" y="323"/>
                  </a:lnTo>
                  <a:lnTo>
                    <a:pt x="217" y="322"/>
                  </a:lnTo>
                  <a:lnTo>
                    <a:pt x="217" y="317"/>
                  </a:lnTo>
                  <a:lnTo>
                    <a:pt x="214" y="317"/>
                  </a:lnTo>
                  <a:lnTo>
                    <a:pt x="214" y="315"/>
                  </a:lnTo>
                  <a:lnTo>
                    <a:pt x="212" y="314"/>
                  </a:lnTo>
                  <a:lnTo>
                    <a:pt x="212" y="312"/>
                  </a:lnTo>
                  <a:lnTo>
                    <a:pt x="217" y="309"/>
                  </a:lnTo>
                  <a:lnTo>
                    <a:pt x="219" y="307"/>
                  </a:lnTo>
                  <a:lnTo>
                    <a:pt x="222" y="304"/>
                  </a:lnTo>
                  <a:lnTo>
                    <a:pt x="225" y="302"/>
                  </a:lnTo>
                  <a:lnTo>
                    <a:pt x="227" y="298"/>
                  </a:lnTo>
                  <a:lnTo>
                    <a:pt x="229" y="298"/>
                  </a:lnTo>
                  <a:lnTo>
                    <a:pt x="232" y="298"/>
                  </a:lnTo>
                  <a:lnTo>
                    <a:pt x="233" y="296"/>
                  </a:lnTo>
                  <a:lnTo>
                    <a:pt x="236" y="291"/>
                  </a:lnTo>
                  <a:lnTo>
                    <a:pt x="236" y="286"/>
                  </a:lnTo>
                  <a:lnTo>
                    <a:pt x="236" y="283"/>
                  </a:lnTo>
                  <a:lnTo>
                    <a:pt x="236" y="279"/>
                  </a:lnTo>
                  <a:lnTo>
                    <a:pt x="236" y="275"/>
                  </a:lnTo>
                  <a:lnTo>
                    <a:pt x="236" y="273"/>
                  </a:lnTo>
                  <a:lnTo>
                    <a:pt x="236" y="271"/>
                  </a:lnTo>
                  <a:lnTo>
                    <a:pt x="236" y="268"/>
                  </a:lnTo>
                  <a:lnTo>
                    <a:pt x="236" y="266"/>
                  </a:lnTo>
                  <a:lnTo>
                    <a:pt x="236" y="263"/>
                  </a:lnTo>
                  <a:lnTo>
                    <a:pt x="236" y="262"/>
                  </a:lnTo>
                  <a:lnTo>
                    <a:pt x="236" y="260"/>
                  </a:lnTo>
                  <a:lnTo>
                    <a:pt x="236" y="256"/>
                  </a:lnTo>
                  <a:lnTo>
                    <a:pt x="236" y="254"/>
                  </a:lnTo>
                  <a:lnTo>
                    <a:pt x="236" y="252"/>
                  </a:lnTo>
                  <a:lnTo>
                    <a:pt x="236" y="247"/>
                  </a:lnTo>
                  <a:lnTo>
                    <a:pt x="233" y="243"/>
                  </a:lnTo>
                  <a:lnTo>
                    <a:pt x="236" y="240"/>
                  </a:lnTo>
                  <a:lnTo>
                    <a:pt x="233" y="239"/>
                  </a:lnTo>
                  <a:lnTo>
                    <a:pt x="233" y="237"/>
                  </a:lnTo>
                  <a:lnTo>
                    <a:pt x="232" y="234"/>
                  </a:lnTo>
                  <a:lnTo>
                    <a:pt x="233" y="230"/>
                  </a:lnTo>
                  <a:lnTo>
                    <a:pt x="233" y="228"/>
                  </a:lnTo>
                  <a:lnTo>
                    <a:pt x="233" y="225"/>
                  </a:lnTo>
                  <a:lnTo>
                    <a:pt x="232" y="214"/>
                  </a:lnTo>
                  <a:lnTo>
                    <a:pt x="229" y="208"/>
                  </a:lnTo>
                  <a:lnTo>
                    <a:pt x="225" y="206"/>
                  </a:lnTo>
                  <a:lnTo>
                    <a:pt x="222" y="204"/>
                  </a:lnTo>
                  <a:lnTo>
                    <a:pt x="219" y="202"/>
                  </a:lnTo>
                  <a:lnTo>
                    <a:pt x="217" y="201"/>
                  </a:lnTo>
                  <a:lnTo>
                    <a:pt x="217" y="198"/>
                  </a:lnTo>
                  <a:lnTo>
                    <a:pt x="178" y="157"/>
                  </a:lnTo>
                  <a:lnTo>
                    <a:pt x="173" y="157"/>
                  </a:lnTo>
                  <a:lnTo>
                    <a:pt x="170" y="154"/>
                  </a:lnTo>
                  <a:lnTo>
                    <a:pt x="168" y="154"/>
                  </a:lnTo>
                  <a:lnTo>
                    <a:pt x="138" y="45"/>
                  </a:lnTo>
                  <a:lnTo>
                    <a:pt x="136" y="45"/>
                  </a:lnTo>
                  <a:lnTo>
                    <a:pt x="132" y="45"/>
                  </a:lnTo>
                  <a:lnTo>
                    <a:pt x="132" y="44"/>
                  </a:lnTo>
                  <a:lnTo>
                    <a:pt x="132" y="40"/>
                  </a:lnTo>
                  <a:lnTo>
                    <a:pt x="129" y="37"/>
                  </a:lnTo>
                  <a:lnTo>
                    <a:pt x="127" y="36"/>
                  </a:lnTo>
                  <a:lnTo>
                    <a:pt x="122" y="37"/>
                  </a:lnTo>
                  <a:lnTo>
                    <a:pt x="116" y="40"/>
                  </a:lnTo>
                  <a:lnTo>
                    <a:pt x="111" y="40"/>
                  </a:lnTo>
                  <a:lnTo>
                    <a:pt x="105" y="44"/>
                  </a:lnTo>
                  <a:lnTo>
                    <a:pt x="100" y="45"/>
                  </a:lnTo>
                  <a:lnTo>
                    <a:pt x="97" y="45"/>
                  </a:lnTo>
                  <a:lnTo>
                    <a:pt x="97" y="44"/>
                  </a:lnTo>
                  <a:lnTo>
                    <a:pt x="95" y="44"/>
                  </a:lnTo>
                  <a:lnTo>
                    <a:pt x="92" y="37"/>
                  </a:lnTo>
                  <a:lnTo>
                    <a:pt x="92" y="36"/>
                  </a:lnTo>
                  <a:lnTo>
                    <a:pt x="90" y="36"/>
                  </a:lnTo>
                  <a:lnTo>
                    <a:pt x="87" y="34"/>
                  </a:lnTo>
                  <a:lnTo>
                    <a:pt x="87" y="32"/>
                  </a:lnTo>
                  <a:lnTo>
                    <a:pt x="90" y="29"/>
                  </a:lnTo>
                  <a:lnTo>
                    <a:pt x="90" y="27"/>
                  </a:lnTo>
                  <a:lnTo>
                    <a:pt x="90" y="24"/>
                  </a:lnTo>
                  <a:lnTo>
                    <a:pt x="90" y="20"/>
                  </a:lnTo>
                  <a:lnTo>
                    <a:pt x="87" y="18"/>
                  </a:lnTo>
                  <a:lnTo>
                    <a:pt x="87" y="15"/>
                  </a:lnTo>
                  <a:lnTo>
                    <a:pt x="87" y="13"/>
                  </a:lnTo>
                  <a:lnTo>
                    <a:pt x="87" y="11"/>
                  </a:lnTo>
                  <a:lnTo>
                    <a:pt x="85" y="9"/>
                  </a:lnTo>
                  <a:lnTo>
                    <a:pt x="82" y="9"/>
                  </a:lnTo>
                  <a:lnTo>
                    <a:pt x="82" y="7"/>
                  </a:lnTo>
                  <a:lnTo>
                    <a:pt x="82" y="1"/>
                  </a:lnTo>
                  <a:lnTo>
                    <a:pt x="81" y="0"/>
                  </a:lnTo>
                  <a:lnTo>
                    <a:pt x="73" y="1"/>
                  </a:lnTo>
                  <a:lnTo>
                    <a:pt x="70" y="5"/>
                  </a:lnTo>
                  <a:lnTo>
                    <a:pt x="68" y="5"/>
                  </a:lnTo>
                  <a:lnTo>
                    <a:pt x="60" y="13"/>
                  </a:lnTo>
                  <a:lnTo>
                    <a:pt x="57" y="13"/>
                  </a:lnTo>
                  <a:lnTo>
                    <a:pt x="55" y="15"/>
                  </a:lnTo>
                  <a:lnTo>
                    <a:pt x="51" y="15"/>
                  </a:lnTo>
                  <a:lnTo>
                    <a:pt x="49" y="18"/>
                  </a:lnTo>
                  <a:lnTo>
                    <a:pt x="43" y="23"/>
                  </a:lnTo>
                  <a:lnTo>
                    <a:pt x="38" y="24"/>
                  </a:lnTo>
                  <a:lnTo>
                    <a:pt x="36" y="27"/>
                  </a:lnTo>
                  <a:lnTo>
                    <a:pt x="31" y="27"/>
                  </a:lnTo>
                  <a:lnTo>
                    <a:pt x="28" y="27"/>
                  </a:lnTo>
                  <a:lnTo>
                    <a:pt x="27" y="29"/>
                  </a:lnTo>
                  <a:lnTo>
                    <a:pt x="21" y="32"/>
                  </a:lnTo>
                  <a:lnTo>
                    <a:pt x="16" y="29"/>
                  </a:lnTo>
                  <a:lnTo>
                    <a:pt x="14" y="27"/>
                  </a:lnTo>
                  <a:lnTo>
                    <a:pt x="12" y="27"/>
                  </a:lnTo>
                  <a:lnTo>
                    <a:pt x="6" y="27"/>
                  </a:lnTo>
                  <a:lnTo>
                    <a:pt x="1" y="27"/>
                  </a:lnTo>
                  <a:lnTo>
                    <a:pt x="0" y="27"/>
                  </a:lnTo>
                </a:path>
              </a:pathLst>
            </a:custGeom>
            <a:noFill/>
            <a:ln w="12700" cap="rnd" cmpd="sng">
              <a:solidFill>
                <a:srgbClr val="00339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69" name="Line 70"/>
            <p:cNvSpPr>
              <a:spLocks noChangeShapeType="1"/>
            </p:cNvSpPr>
            <p:nvPr/>
          </p:nvSpPr>
          <p:spPr bwMode="auto">
            <a:xfrm>
              <a:off x="1206" y="2283"/>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sp>
          <p:nvSpPr>
            <p:cNvPr id="70" name="Line 71"/>
            <p:cNvSpPr>
              <a:spLocks noChangeShapeType="1"/>
            </p:cNvSpPr>
            <p:nvPr/>
          </p:nvSpPr>
          <p:spPr bwMode="auto">
            <a:xfrm flipH="1">
              <a:off x="1195" y="2442"/>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sp>
          <p:nvSpPr>
            <p:cNvPr id="71" name="Line 72"/>
            <p:cNvSpPr>
              <a:spLocks noChangeShapeType="1"/>
            </p:cNvSpPr>
            <p:nvPr/>
          </p:nvSpPr>
          <p:spPr bwMode="auto">
            <a:xfrm>
              <a:off x="1051" y="2620"/>
              <a:ext cx="0"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sp>
          <p:nvSpPr>
            <p:cNvPr id="72" name="Line 73"/>
            <p:cNvSpPr>
              <a:spLocks noChangeShapeType="1"/>
            </p:cNvSpPr>
            <p:nvPr/>
          </p:nvSpPr>
          <p:spPr bwMode="auto">
            <a:xfrm>
              <a:off x="1371" y="2055"/>
              <a:ext cx="0" cy="2"/>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sp>
          <p:nvSpPr>
            <p:cNvPr id="73" name="Line 74"/>
            <p:cNvSpPr>
              <a:spLocks noChangeShapeType="1"/>
            </p:cNvSpPr>
            <p:nvPr/>
          </p:nvSpPr>
          <p:spPr bwMode="auto">
            <a:xfrm>
              <a:off x="1385" y="2182"/>
              <a:ext cx="0" cy="1"/>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sp>
          <p:nvSpPr>
            <p:cNvPr id="74" name="Line 75"/>
            <p:cNvSpPr>
              <a:spLocks noChangeShapeType="1"/>
            </p:cNvSpPr>
            <p:nvPr/>
          </p:nvSpPr>
          <p:spPr bwMode="auto">
            <a:xfrm>
              <a:off x="906" y="2681"/>
              <a:ext cx="6" cy="0"/>
            </a:xfrm>
            <a:prstGeom prst="line">
              <a:avLst/>
            </a:prstGeom>
            <a:noFill/>
            <a:ln w="12700">
              <a:solidFill>
                <a:srgbClr val="0033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sp>
          <p:nvSpPr>
            <p:cNvPr id="75" name="Line 76"/>
            <p:cNvSpPr>
              <a:spLocks noChangeShapeType="1"/>
            </p:cNvSpPr>
            <p:nvPr/>
          </p:nvSpPr>
          <p:spPr bwMode="auto">
            <a:xfrm>
              <a:off x="830" y="2565"/>
              <a:ext cx="7" cy="0"/>
            </a:xfrm>
            <a:prstGeom prst="line">
              <a:avLst/>
            </a:prstGeom>
            <a:noFill/>
            <a:ln w="12700">
              <a:solidFill>
                <a:srgbClr val="0033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sp>
          <p:nvSpPr>
            <p:cNvPr id="76" name="Freeform 77"/>
            <p:cNvSpPr>
              <a:spLocks/>
            </p:cNvSpPr>
            <p:nvPr/>
          </p:nvSpPr>
          <p:spPr bwMode="auto">
            <a:xfrm>
              <a:off x="1452" y="2194"/>
              <a:ext cx="292" cy="275"/>
            </a:xfrm>
            <a:custGeom>
              <a:avLst/>
              <a:gdLst>
                <a:gd name="T0" fmla="*/ 1 w 490"/>
                <a:gd name="T1" fmla="*/ 1 h 463"/>
                <a:gd name="T2" fmla="*/ 1 w 490"/>
                <a:gd name="T3" fmla="*/ 1 h 463"/>
                <a:gd name="T4" fmla="*/ 1 w 490"/>
                <a:gd name="T5" fmla="*/ 1 h 463"/>
                <a:gd name="T6" fmla="*/ 1 w 490"/>
                <a:gd name="T7" fmla="*/ 1 h 463"/>
                <a:gd name="T8" fmla="*/ 1 w 490"/>
                <a:gd name="T9" fmla="*/ 1 h 463"/>
                <a:gd name="T10" fmla="*/ 1 w 490"/>
                <a:gd name="T11" fmla="*/ 1 h 463"/>
                <a:gd name="T12" fmla="*/ 1 w 490"/>
                <a:gd name="T13" fmla="*/ 1 h 463"/>
                <a:gd name="T14" fmla="*/ 1 w 490"/>
                <a:gd name="T15" fmla="*/ 1 h 463"/>
                <a:gd name="T16" fmla="*/ 1 w 490"/>
                <a:gd name="T17" fmla="*/ 1 h 463"/>
                <a:gd name="T18" fmla="*/ 1 w 490"/>
                <a:gd name="T19" fmla="*/ 1 h 463"/>
                <a:gd name="T20" fmla="*/ 1 w 490"/>
                <a:gd name="T21" fmla="*/ 1 h 463"/>
                <a:gd name="T22" fmla="*/ 1 w 490"/>
                <a:gd name="T23" fmla="*/ 1 h 463"/>
                <a:gd name="T24" fmla="*/ 1 w 490"/>
                <a:gd name="T25" fmla="*/ 1 h 463"/>
                <a:gd name="T26" fmla="*/ 1 w 490"/>
                <a:gd name="T27" fmla="*/ 1 h 463"/>
                <a:gd name="T28" fmla="*/ 1 w 490"/>
                <a:gd name="T29" fmla="*/ 1 h 463"/>
                <a:gd name="T30" fmla="*/ 1 w 490"/>
                <a:gd name="T31" fmla="*/ 1 h 463"/>
                <a:gd name="T32" fmla="*/ 1 w 490"/>
                <a:gd name="T33" fmla="*/ 1 h 463"/>
                <a:gd name="T34" fmla="*/ 1 w 490"/>
                <a:gd name="T35" fmla="*/ 1 h 463"/>
                <a:gd name="T36" fmla="*/ 1 w 490"/>
                <a:gd name="T37" fmla="*/ 1 h 463"/>
                <a:gd name="T38" fmla="*/ 1 w 490"/>
                <a:gd name="T39" fmla="*/ 1 h 463"/>
                <a:gd name="T40" fmla="*/ 1 w 490"/>
                <a:gd name="T41" fmla="*/ 1 h 463"/>
                <a:gd name="T42" fmla="*/ 1 w 490"/>
                <a:gd name="T43" fmla="*/ 1 h 463"/>
                <a:gd name="T44" fmla="*/ 1 w 490"/>
                <a:gd name="T45" fmla="*/ 1 h 463"/>
                <a:gd name="T46" fmla="*/ 1 w 490"/>
                <a:gd name="T47" fmla="*/ 1 h 463"/>
                <a:gd name="T48" fmla="*/ 1 w 490"/>
                <a:gd name="T49" fmla="*/ 1 h 463"/>
                <a:gd name="T50" fmla="*/ 1 w 490"/>
                <a:gd name="T51" fmla="*/ 1 h 463"/>
                <a:gd name="T52" fmla="*/ 1 w 490"/>
                <a:gd name="T53" fmla="*/ 1 h 463"/>
                <a:gd name="T54" fmla="*/ 1 w 490"/>
                <a:gd name="T55" fmla="*/ 1 h 463"/>
                <a:gd name="T56" fmla="*/ 1 w 490"/>
                <a:gd name="T57" fmla="*/ 1 h 463"/>
                <a:gd name="T58" fmla="*/ 1 w 490"/>
                <a:gd name="T59" fmla="*/ 1 h 463"/>
                <a:gd name="T60" fmla="*/ 1 w 490"/>
                <a:gd name="T61" fmla="*/ 1 h 463"/>
                <a:gd name="T62" fmla="*/ 1 w 490"/>
                <a:gd name="T63" fmla="*/ 1 h 463"/>
                <a:gd name="T64" fmla="*/ 1 w 490"/>
                <a:gd name="T65" fmla="*/ 1 h 463"/>
                <a:gd name="T66" fmla="*/ 1 w 490"/>
                <a:gd name="T67" fmla="*/ 1 h 463"/>
                <a:gd name="T68" fmla="*/ 1 w 490"/>
                <a:gd name="T69" fmla="*/ 1 h 463"/>
                <a:gd name="T70" fmla="*/ 1 w 490"/>
                <a:gd name="T71" fmla="*/ 1 h 463"/>
                <a:gd name="T72" fmla="*/ 1 w 490"/>
                <a:gd name="T73" fmla="*/ 1 h 463"/>
                <a:gd name="T74" fmla="*/ 1 w 490"/>
                <a:gd name="T75" fmla="*/ 1 h 463"/>
                <a:gd name="T76" fmla="*/ 1 w 490"/>
                <a:gd name="T77" fmla="*/ 1 h 463"/>
                <a:gd name="T78" fmla="*/ 1 w 490"/>
                <a:gd name="T79" fmla="*/ 1 h 463"/>
                <a:gd name="T80" fmla="*/ 1 w 490"/>
                <a:gd name="T81" fmla="*/ 1 h 463"/>
                <a:gd name="T82" fmla="*/ 1 w 490"/>
                <a:gd name="T83" fmla="*/ 1 h 463"/>
                <a:gd name="T84" fmla="*/ 1 w 490"/>
                <a:gd name="T85" fmla="*/ 1 h 463"/>
                <a:gd name="T86" fmla="*/ 1 w 490"/>
                <a:gd name="T87" fmla="*/ 1 h 463"/>
                <a:gd name="T88" fmla="*/ 1 w 490"/>
                <a:gd name="T89" fmla="*/ 0 h 463"/>
                <a:gd name="T90" fmla="*/ 1 w 490"/>
                <a:gd name="T91" fmla="*/ 1 h 463"/>
                <a:gd name="T92" fmla="*/ 1 w 490"/>
                <a:gd name="T93" fmla="*/ 1 h 463"/>
                <a:gd name="T94" fmla="*/ 1 w 490"/>
                <a:gd name="T95" fmla="*/ 1 h 463"/>
                <a:gd name="T96" fmla="*/ 1 w 490"/>
                <a:gd name="T97" fmla="*/ 1 h 463"/>
                <a:gd name="T98" fmla="*/ 1 w 490"/>
                <a:gd name="T99" fmla="*/ 1 h 463"/>
                <a:gd name="T100" fmla="*/ 1 w 490"/>
                <a:gd name="T101" fmla="*/ 1 h 463"/>
                <a:gd name="T102" fmla="*/ 1 w 490"/>
                <a:gd name="T103" fmla="*/ 1 h 463"/>
                <a:gd name="T104" fmla="*/ 1 w 490"/>
                <a:gd name="T105" fmla="*/ 1 h 463"/>
                <a:gd name="T106" fmla="*/ 1 w 490"/>
                <a:gd name="T107" fmla="*/ 1 h 463"/>
                <a:gd name="T108" fmla="*/ 1 w 490"/>
                <a:gd name="T109" fmla="*/ 1 h 463"/>
                <a:gd name="T110" fmla="*/ 1 w 490"/>
                <a:gd name="T111" fmla="*/ 1 h 4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0"/>
                <a:gd name="T169" fmla="*/ 0 h 463"/>
                <a:gd name="T170" fmla="*/ 490 w 490"/>
                <a:gd name="T171" fmla="*/ 463 h 4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0" h="463">
                  <a:moveTo>
                    <a:pt x="0" y="46"/>
                  </a:moveTo>
                  <a:lnTo>
                    <a:pt x="5" y="55"/>
                  </a:lnTo>
                  <a:lnTo>
                    <a:pt x="8" y="57"/>
                  </a:lnTo>
                  <a:lnTo>
                    <a:pt x="13" y="61"/>
                  </a:lnTo>
                  <a:lnTo>
                    <a:pt x="16" y="71"/>
                  </a:lnTo>
                  <a:lnTo>
                    <a:pt x="22" y="76"/>
                  </a:lnTo>
                  <a:lnTo>
                    <a:pt x="29" y="85"/>
                  </a:lnTo>
                  <a:lnTo>
                    <a:pt x="35" y="89"/>
                  </a:lnTo>
                  <a:lnTo>
                    <a:pt x="37" y="94"/>
                  </a:lnTo>
                  <a:lnTo>
                    <a:pt x="41" y="98"/>
                  </a:lnTo>
                  <a:lnTo>
                    <a:pt x="46" y="102"/>
                  </a:lnTo>
                  <a:lnTo>
                    <a:pt x="49" y="105"/>
                  </a:lnTo>
                  <a:lnTo>
                    <a:pt x="49" y="107"/>
                  </a:lnTo>
                  <a:lnTo>
                    <a:pt x="52" y="107"/>
                  </a:lnTo>
                  <a:lnTo>
                    <a:pt x="54" y="107"/>
                  </a:lnTo>
                  <a:lnTo>
                    <a:pt x="54" y="112"/>
                  </a:lnTo>
                  <a:lnTo>
                    <a:pt x="54" y="115"/>
                  </a:lnTo>
                  <a:lnTo>
                    <a:pt x="58" y="115"/>
                  </a:lnTo>
                  <a:lnTo>
                    <a:pt x="64" y="115"/>
                  </a:lnTo>
                  <a:lnTo>
                    <a:pt x="61" y="117"/>
                  </a:lnTo>
                  <a:lnTo>
                    <a:pt x="61" y="118"/>
                  </a:lnTo>
                  <a:lnTo>
                    <a:pt x="61" y="121"/>
                  </a:lnTo>
                  <a:lnTo>
                    <a:pt x="64" y="122"/>
                  </a:lnTo>
                  <a:lnTo>
                    <a:pt x="64" y="126"/>
                  </a:lnTo>
                  <a:lnTo>
                    <a:pt x="67" y="128"/>
                  </a:lnTo>
                  <a:lnTo>
                    <a:pt x="69" y="128"/>
                  </a:lnTo>
                  <a:lnTo>
                    <a:pt x="70" y="128"/>
                  </a:lnTo>
                  <a:lnTo>
                    <a:pt x="73" y="132"/>
                  </a:lnTo>
                  <a:lnTo>
                    <a:pt x="73" y="134"/>
                  </a:lnTo>
                  <a:lnTo>
                    <a:pt x="73" y="138"/>
                  </a:lnTo>
                  <a:lnTo>
                    <a:pt x="76" y="139"/>
                  </a:lnTo>
                  <a:lnTo>
                    <a:pt x="79" y="141"/>
                  </a:lnTo>
                  <a:lnTo>
                    <a:pt x="83" y="141"/>
                  </a:lnTo>
                  <a:lnTo>
                    <a:pt x="86" y="141"/>
                  </a:lnTo>
                  <a:lnTo>
                    <a:pt x="86" y="139"/>
                  </a:lnTo>
                  <a:lnTo>
                    <a:pt x="88" y="138"/>
                  </a:lnTo>
                  <a:lnTo>
                    <a:pt x="91" y="138"/>
                  </a:lnTo>
                  <a:lnTo>
                    <a:pt x="93" y="138"/>
                  </a:lnTo>
                  <a:lnTo>
                    <a:pt x="97" y="138"/>
                  </a:lnTo>
                  <a:lnTo>
                    <a:pt x="100" y="134"/>
                  </a:lnTo>
                  <a:lnTo>
                    <a:pt x="103" y="134"/>
                  </a:lnTo>
                  <a:lnTo>
                    <a:pt x="106" y="134"/>
                  </a:lnTo>
                  <a:lnTo>
                    <a:pt x="110" y="134"/>
                  </a:lnTo>
                  <a:lnTo>
                    <a:pt x="112" y="138"/>
                  </a:lnTo>
                  <a:lnTo>
                    <a:pt x="115" y="138"/>
                  </a:lnTo>
                  <a:lnTo>
                    <a:pt x="125" y="126"/>
                  </a:lnTo>
                  <a:lnTo>
                    <a:pt x="127" y="126"/>
                  </a:lnTo>
                  <a:lnTo>
                    <a:pt x="130" y="128"/>
                  </a:lnTo>
                  <a:lnTo>
                    <a:pt x="135" y="128"/>
                  </a:lnTo>
                  <a:lnTo>
                    <a:pt x="137" y="130"/>
                  </a:lnTo>
                  <a:lnTo>
                    <a:pt x="142" y="132"/>
                  </a:lnTo>
                  <a:lnTo>
                    <a:pt x="145" y="132"/>
                  </a:lnTo>
                  <a:lnTo>
                    <a:pt x="148" y="130"/>
                  </a:lnTo>
                  <a:lnTo>
                    <a:pt x="148" y="128"/>
                  </a:lnTo>
                  <a:lnTo>
                    <a:pt x="152" y="128"/>
                  </a:lnTo>
                  <a:lnTo>
                    <a:pt x="154" y="128"/>
                  </a:lnTo>
                  <a:lnTo>
                    <a:pt x="157" y="130"/>
                  </a:lnTo>
                  <a:lnTo>
                    <a:pt x="159" y="130"/>
                  </a:lnTo>
                  <a:lnTo>
                    <a:pt x="164" y="130"/>
                  </a:lnTo>
                  <a:lnTo>
                    <a:pt x="166" y="128"/>
                  </a:lnTo>
                  <a:lnTo>
                    <a:pt x="172" y="122"/>
                  </a:lnTo>
                  <a:lnTo>
                    <a:pt x="175" y="121"/>
                  </a:lnTo>
                  <a:lnTo>
                    <a:pt x="181" y="117"/>
                  </a:lnTo>
                  <a:lnTo>
                    <a:pt x="189" y="115"/>
                  </a:lnTo>
                  <a:lnTo>
                    <a:pt x="193" y="112"/>
                  </a:lnTo>
                  <a:lnTo>
                    <a:pt x="196" y="109"/>
                  </a:lnTo>
                  <a:lnTo>
                    <a:pt x="199" y="109"/>
                  </a:lnTo>
                  <a:lnTo>
                    <a:pt x="206" y="109"/>
                  </a:lnTo>
                  <a:lnTo>
                    <a:pt x="213" y="109"/>
                  </a:lnTo>
                  <a:lnTo>
                    <a:pt x="218" y="107"/>
                  </a:lnTo>
                  <a:lnTo>
                    <a:pt x="223" y="107"/>
                  </a:lnTo>
                  <a:lnTo>
                    <a:pt x="229" y="107"/>
                  </a:lnTo>
                  <a:lnTo>
                    <a:pt x="233" y="107"/>
                  </a:lnTo>
                  <a:lnTo>
                    <a:pt x="237" y="107"/>
                  </a:lnTo>
                  <a:lnTo>
                    <a:pt x="240" y="109"/>
                  </a:lnTo>
                  <a:lnTo>
                    <a:pt x="240" y="112"/>
                  </a:lnTo>
                  <a:lnTo>
                    <a:pt x="240" y="115"/>
                  </a:lnTo>
                  <a:lnTo>
                    <a:pt x="243" y="117"/>
                  </a:lnTo>
                  <a:lnTo>
                    <a:pt x="245" y="118"/>
                  </a:lnTo>
                  <a:lnTo>
                    <a:pt x="248" y="118"/>
                  </a:lnTo>
                  <a:lnTo>
                    <a:pt x="250" y="118"/>
                  </a:lnTo>
                  <a:lnTo>
                    <a:pt x="254" y="117"/>
                  </a:lnTo>
                  <a:lnTo>
                    <a:pt x="259" y="117"/>
                  </a:lnTo>
                  <a:lnTo>
                    <a:pt x="262" y="117"/>
                  </a:lnTo>
                  <a:lnTo>
                    <a:pt x="267" y="115"/>
                  </a:lnTo>
                  <a:lnTo>
                    <a:pt x="270" y="112"/>
                  </a:lnTo>
                  <a:lnTo>
                    <a:pt x="272" y="109"/>
                  </a:lnTo>
                  <a:lnTo>
                    <a:pt x="275" y="107"/>
                  </a:lnTo>
                  <a:lnTo>
                    <a:pt x="276" y="102"/>
                  </a:lnTo>
                  <a:lnTo>
                    <a:pt x="279" y="101"/>
                  </a:lnTo>
                  <a:lnTo>
                    <a:pt x="284" y="98"/>
                  </a:lnTo>
                  <a:lnTo>
                    <a:pt x="289" y="94"/>
                  </a:lnTo>
                  <a:lnTo>
                    <a:pt x="291" y="89"/>
                  </a:lnTo>
                  <a:lnTo>
                    <a:pt x="296" y="86"/>
                  </a:lnTo>
                  <a:lnTo>
                    <a:pt x="299" y="85"/>
                  </a:lnTo>
                  <a:lnTo>
                    <a:pt x="302" y="79"/>
                  </a:lnTo>
                  <a:lnTo>
                    <a:pt x="304" y="79"/>
                  </a:lnTo>
                  <a:lnTo>
                    <a:pt x="308" y="78"/>
                  </a:lnTo>
                  <a:lnTo>
                    <a:pt x="313" y="76"/>
                  </a:lnTo>
                  <a:lnTo>
                    <a:pt x="316" y="76"/>
                  </a:lnTo>
                  <a:lnTo>
                    <a:pt x="318" y="73"/>
                  </a:lnTo>
                  <a:lnTo>
                    <a:pt x="321" y="73"/>
                  </a:lnTo>
                  <a:lnTo>
                    <a:pt x="327" y="73"/>
                  </a:lnTo>
                  <a:lnTo>
                    <a:pt x="330" y="71"/>
                  </a:lnTo>
                  <a:lnTo>
                    <a:pt x="333" y="71"/>
                  </a:lnTo>
                  <a:lnTo>
                    <a:pt x="340" y="66"/>
                  </a:lnTo>
                  <a:lnTo>
                    <a:pt x="351" y="64"/>
                  </a:lnTo>
                  <a:lnTo>
                    <a:pt x="353" y="61"/>
                  </a:lnTo>
                  <a:lnTo>
                    <a:pt x="354" y="59"/>
                  </a:lnTo>
                  <a:lnTo>
                    <a:pt x="362" y="57"/>
                  </a:lnTo>
                  <a:lnTo>
                    <a:pt x="362" y="55"/>
                  </a:lnTo>
                  <a:lnTo>
                    <a:pt x="365" y="53"/>
                  </a:lnTo>
                  <a:lnTo>
                    <a:pt x="367" y="50"/>
                  </a:lnTo>
                  <a:lnTo>
                    <a:pt x="370" y="50"/>
                  </a:lnTo>
                  <a:lnTo>
                    <a:pt x="377" y="46"/>
                  </a:lnTo>
                  <a:lnTo>
                    <a:pt x="381" y="46"/>
                  </a:lnTo>
                  <a:lnTo>
                    <a:pt x="387" y="43"/>
                  </a:lnTo>
                  <a:lnTo>
                    <a:pt x="394" y="41"/>
                  </a:lnTo>
                  <a:lnTo>
                    <a:pt x="402" y="40"/>
                  </a:lnTo>
                  <a:lnTo>
                    <a:pt x="408" y="36"/>
                  </a:lnTo>
                  <a:lnTo>
                    <a:pt x="413" y="33"/>
                  </a:lnTo>
                  <a:lnTo>
                    <a:pt x="419" y="33"/>
                  </a:lnTo>
                  <a:lnTo>
                    <a:pt x="424" y="30"/>
                  </a:lnTo>
                  <a:lnTo>
                    <a:pt x="429" y="28"/>
                  </a:lnTo>
                  <a:lnTo>
                    <a:pt x="441" y="23"/>
                  </a:lnTo>
                  <a:lnTo>
                    <a:pt x="446" y="20"/>
                  </a:lnTo>
                  <a:lnTo>
                    <a:pt x="450" y="19"/>
                  </a:lnTo>
                  <a:lnTo>
                    <a:pt x="461" y="17"/>
                  </a:lnTo>
                  <a:lnTo>
                    <a:pt x="468" y="12"/>
                  </a:lnTo>
                  <a:lnTo>
                    <a:pt x="473" y="9"/>
                  </a:lnTo>
                  <a:lnTo>
                    <a:pt x="475" y="7"/>
                  </a:lnTo>
                  <a:lnTo>
                    <a:pt x="480" y="7"/>
                  </a:lnTo>
                  <a:lnTo>
                    <a:pt x="483" y="5"/>
                  </a:lnTo>
                  <a:lnTo>
                    <a:pt x="485" y="3"/>
                  </a:lnTo>
                  <a:lnTo>
                    <a:pt x="486" y="0"/>
                  </a:lnTo>
                  <a:lnTo>
                    <a:pt x="489" y="46"/>
                  </a:lnTo>
                  <a:lnTo>
                    <a:pt x="489" y="58"/>
                  </a:lnTo>
                  <a:lnTo>
                    <a:pt x="489" y="71"/>
                  </a:lnTo>
                  <a:lnTo>
                    <a:pt x="489" y="85"/>
                  </a:lnTo>
                  <a:lnTo>
                    <a:pt x="488" y="98"/>
                  </a:lnTo>
                  <a:lnTo>
                    <a:pt x="487" y="110"/>
                  </a:lnTo>
                  <a:lnTo>
                    <a:pt x="487" y="125"/>
                  </a:lnTo>
                  <a:lnTo>
                    <a:pt x="486" y="137"/>
                  </a:lnTo>
                  <a:lnTo>
                    <a:pt x="486" y="149"/>
                  </a:lnTo>
                  <a:lnTo>
                    <a:pt x="486" y="162"/>
                  </a:lnTo>
                  <a:lnTo>
                    <a:pt x="485" y="175"/>
                  </a:lnTo>
                  <a:lnTo>
                    <a:pt x="485" y="188"/>
                  </a:lnTo>
                  <a:lnTo>
                    <a:pt x="485" y="201"/>
                  </a:lnTo>
                  <a:lnTo>
                    <a:pt x="484" y="214"/>
                  </a:lnTo>
                  <a:lnTo>
                    <a:pt x="484" y="227"/>
                  </a:lnTo>
                  <a:lnTo>
                    <a:pt x="483" y="240"/>
                  </a:lnTo>
                  <a:lnTo>
                    <a:pt x="483" y="252"/>
                  </a:lnTo>
                  <a:lnTo>
                    <a:pt x="483" y="265"/>
                  </a:lnTo>
                  <a:lnTo>
                    <a:pt x="483" y="279"/>
                  </a:lnTo>
                  <a:lnTo>
                    <a:pt x="483" y="291"/>
                  </a:lnTo>
                  <a:lnTo>
                    <a:pt x="483" y="305"/>
                  </a:lnTo>
                  <a:lnTo>
                    <a:pt x="483" y="319"/>
                  </a:lnTo>
                  <a:lnTo>
                    <a:pt x="483" y="332"/>
                  </a:lnTo>
                  <a:lnTo>
                    <a:pt x="483" y="345"/>
                  </a:lnTo>
                  <a:lnTo>
                    <a:pt x="483" y="358"/>
                  </a:lnTo>
                  <a:lnTo>
                    <a:pt x="483" y="371"/>
                  </a:lnTo>
                  <a:lnTo>
                    <a:pt x="483" y="383"/>
                  </a:lnTo>
                  <a:lnTo>
                    <a:pt x="483" y="396"/>
                  </a:lnTo>
                  <a:lnTo>
                    <a:pt x="483" y="408"/>
                  </a:lnTo>
                  <a:lnTo>
                    <a:pt x="483" y="422"/>
                  </a:lnTo>
                  <a:lnTo>
                    <a:pt x="483" y="435"/>
                  </a:lnTo>
                  <a:lnTo>
                    <a:pt x="483" y="448"/>
                  </a:lnTo>
                  <a:lnTo>
                    <a:pt x="483" y="462"/>
                  </a:lnTo>
                </a:path>
              </a:pathLst>
            </a:custGeom>
            <a:noFill/>
            <a:ln w="12700" cap="rnd" cmpd="sng">
              <a:solidFill>
                <a:srgbClr val="19191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77" name="Freeform 78"/>
            <p:cNvSpPr>
              <a:spLocks/>
            </p:cNvSpPr>
            <p:nvPr/>
          </p:nvSpPr>
          <p:spPr bwMode="auto">
            <a:xfrm>
              <a:off x="2345" y="2701"/>
              <a:ext cx="11" cy="11"/>
            </a:xfrm>
            <a:custGeom>
              <a:avLst/>
              <a:gdLst>
                <a:gd name="T0" fmla="*/ 1 w 19"/>
                <a:gd name="T1" fmla="*/ 0 h 18"/>
                <a:gd name="T2" fmla="*/ 1 w 19"/>
                <a:gd name="T3" fmla="*/ 0 h 18"/>
                <a:gd name="T4" fmla="*/ 1 w 19"/>
                <a:gd name="T5" fmla="*/ 0 h 18"/>
                <a:gd name="T6" fmla="*/ 0 w 19"/>
                <a:gd name="T7" fmla="*/ 0 h 18"/>
                <a:gd name="T8" fmla="*/ 0 w 19"/>
                <a:gd name="T9" fmla="*/ 1 h 18"/>
                <a:gd name="T10" fmla="*/ 1 w 19"/>
                <a:gd name="T11" fmla="*/ 1 h 18"/>
                <a:gd name="T12" fmla="*/ 1 w 19"/>
                <a:gd name="T13" fmla="*/ 1 h 18"/>
                <a:gd name="T14" fmla="*/ 1 w 19"/>
                <a:gd name="T15" fmla="*/ 1 h 18"/>
                <a:gd name="T16" fmla="*/ 1 w 19"/>
                <a:gd name="T17" fmla="*/ 1 h 18"/>
                <a:gd name="T18" fmla="*/ 1 w 19"/>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8"/>
                <a:gd name="T32" fmla="*/ 19 w 1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8">
                  <a:moveTo>
                    <a:pt x="18" y="0"/>
                  </a:moveTo>
                  <a:lnTo>
                    <a:pt x="18" y="0"/>
                  </a:lnTo>
                  <a:lnTo>
                    <a:pt x="9" y="0"/>
                  </a:lnTo>
                  <a:lnTo>
                    <a:pt x="0" y="0"/>
                  </a:lnTo>
                  <a:lnTo>
                    <a:pt x="0" y="9"/>
                  </a:lnTo>
                  <a:lnTo>
                    <a:pt x="9" y="9"/>
                  </a:lnTo>
                  <a:lnTo>
                    <a:pt x="9" y="17"/>
                  </a:lnTo>
                  <a:lnTo>
                    <a:pt x="18" y="17"/>
                  </a:lnTo>
                  <a:lnTo>
                    <a:pt x="18" y="9"/>
                  </a:lnTo>
                  <a:lnTo>
                    <a:pt x="1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78" name="Freeform 79"/>
            <p:cNvSpPr>
              <a:spLocks/>
            </p:cNvSpPr>
            <p:nvPr/>
          </p:nvSpPr>
          <p:spPr bwMode="auto">
            <a:xfrm>
              <a:off x="2015" y="2772"/>
              <a:ext cx="12" cy="10"/>
            </a:xfrm>
            <a:custGeom>
              <a:avLst/>
              <a:gdLst>
                <a:gd name="T0" fmla="*/ 1 w 20"/>
                <a:gd name="T1" fmla="*/ 1 h 17"/>
                <a:gd name="T2" fmla="*/ 1 w 20"/>
                <a:gd name="T3" fmla="*/ 1 h 17"/>
                <a:gd name="T4" fmla="*/ 1 w 20"/>
                <a:gd name="T5" fmla="*/ 0 h 17"/>
                <a:gd name="T6" fmla="*/ 1 w 20"/>
                <a:gd name="T7" fmla="*/ 0 h 17"/>
                <a:gd name="T8" fmla="*/ 0 w 20"/>
                <a:gd name="T9" fmla="*/ 0 h 17"/>
                <a:gd name="T10" fmla="*/ 0 w 20"/>
                <a:gd name="T11" fmla="*/ 1 h 17"/>
                <a:gd name="T12" fmla="*/ 0 w 20"/>
                <a:gd name="T13" fmla="*/ 1 h 17"/>
                <a:gd name="T14" fmla="*/ 1 w 20"/>
                <a:gd name="T15" fmla="*/ 1 h 17"/>
                <a:gd name="T16" fmla="*/ 1 w 20"/>
                <a:gd name="T17" fmla="*/ 1 h 17"/>
                <a:gd name="T18" fmla="*/ 1 w 20"/>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19" y="7"/>
                  </a:moveTo>
                  <a:lnTo>
                    <a:pt x="19" y="7"/>
                  </a:lnTo>
                  <a:lnTo>
                    <a:pt x="19" y="0"/>
                  </a:lnTo>
                  <a:lnTo>
                    <a:pt x="9" y="0"/>
                  </a:lnTo>
                  <a:lnTo>
                    <a:pt x="0" y="0"/>
                  </a:lnTo>
                  <a:lnTo>
                    <a:pt x="0" y="7"/>
                  </a:lnTo>
                  <a:lnTo>
                    <a:pt x="0" y="16"/>
                  </a:lnTo>
                  <a:lnTo>
                    <a:pt x="9" y="16"/>
                  </a:lnTo>
                  <a:lnTo>
                    <a:pt x="19" y="16"/>
                  </a:lnTo>
                  <a:lnTo>
                    <a:pt x="19"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79" name="Freeform 80"/>
            <p:cNvSpPr>
              <a:spLocks/>
            </p:cNvSpPr>
            <p:nvPr/>
          </p:nvSpPr>
          <p:spPr bwMode="auto">
            <a:xfrm>
              <a:off x="1184" y="2195"/>
              <a:ext cx="557" cy="446"/>
            </a:xfrm>
            <a:custGeom>
              <a:avLst/>
              <a:gdLst>
                <a:gd name="T0" fmla="*/ 1 w 936"/>
                <a:gd name="T1" fmla="*/ 1 h 749"/>
                <a:gd name="T2" fmla="*/ 1 w 936"/>
                <a:gd name="T3" fmla="*/ 1 h 749"/>
                <a:gd name="T4" fmla="*/ 1 w 936"/>
                <a:gd name="T5" fmla="*/ 1 h 749"/>
                <a:gd name="T6" fmla="*/ 1 w 936"/>
                <a:gd name="T7" fmla="*/ 1 h 749"/>
                <a:gd name="T8" fmla="*/ 1 w 936"/>
                <a:gd name="T9" fmla="*/ 1 h 749"/>
                <a:gd name="T10" fmla="*/ 1 w 936"/>
                <a:gd name="T11" fmla="*/ 1 h 749"/>
                <a:gd name="T12" fmla="*/ 1 w 936"/>
                <a:gd name="T13" fmla="*/ 1 h 749"/>
                <a:gd name="T14" fmla="*/ 1 w 936"/>
                <a:gd name="T15" fmla="*/ 1 h 749"/>
                <a:gd name="T16" fmla="*/ 1 w 936"/>
                <a:gd name="T17" fmla="*/ 1 h 749"/>
                <a:gd name="T18" fmla="*/ 1 w 936"/>
                <a:gd name="T19" fmla="*/ 1 h 749"/>
                <a:gd name="T20" fmla="*/ 1 w 936"/>
                <a:gd name="T21" fmla="*/ 1 h 749"/>
                <a:gd name="T22" fmla="*/ 1 w 936"/>
                <a:gd name="T23" fmla="*/ 1 h 749"/>
                <a:gd name="T24" fmla="*/ 1 w 936"/>
                <a:gd name="T25" fmla="*/ 1 h 749"/>
                <a:gd name="T26" fmla="*/ 1 w 936"/>
                <a:gd name="T27" fmla="*/ 1 h 749"/>
                <a:gd name="T28" fmla="*/ 1 w 936"/>
                <a:gd name="T29" fmla="*/ 1 h 749"/>
                <a:gd name="T30" fmla="*/ 1 w 936"/>
                <a:gd name="T31" fmla="*/ 1 h 749"/>
                <a:gd name="T32" fmla="*/ 1 w 936"/>
                <a:gd name="T33" fmla="*/ 1 h 749"/>
                <a:gd name="T34" fmla="*/ 1 w 936"/>
                <a:gd name="T35" fmla="*/ 1 h 749"/>
                <a:gd name="T36" fmla="*/ 1 w 936"/>
                <a:gd name="T37" fmla="*/ 1 h 749"/>
                <a:gd name="T38" fmla="*/ 1 w 936"/>
                <a:gd name="T39" fmla="*/ 1 h 749"/>
                <a:gd name="T40" fmla="*/ 1 w 936"/>
                <a:gd name="T41" fmla="*/ 1 h 749"/>
                <a:gd name="T42" fmla="*/ 1 w 936"/>
                <a:gd name="T43" fmla="*/ 1 h 749"/>
                <a:gd name="T44" fmla="*/ 1 w 936"/>
                <a:gd name="T45" fmla="*/ 1 h 749"/>
                <a:gd name="T46" fmla="*/ 1 w 936"/>
                <a:gd name="T47" fmla="*/ 1 h 749"/>
                <a:gd name="T48" fmla="*/ 1 w 936"/>
                <a:gd name="T49" fmla="*/ 1 h 749"/>
                <a:gd name="T50" fmla="*/ 1 w 936"/>
                <a:gd name="T51" fmla="*/ 1 h 749"/>
                <a:gd name="T52" fmla="*/ 1 w 936"/>
                <a:gd name="T53" fmla="*/ 1 h 749"/>
                <a:gd name="T54" fmla="*/ 1 w 936"/>
                <a:gd name="T55" fmla="*/ 1 h 749"/>
                <a:gd name="T56" fmla="*/ 1 w 936"/>
                <a:gd name="T57" fmla="*/ 1 h 749"/>
                <a:gd name="T58" fmla="*/ 1 w 936"/>
                <a:gd name="T59" fmla="*/ 1 h 749"/>
                <a:gd name="T60" fmla="*/ 1 w 936"/>
                <a:gd name="T61" fmla="*/ 1 h 749"/>
                <a:gd name="T62" fmla="*/ 1 w 936"/>
                <a:gd name="T63" fmla="*/ 1 h 749"/>
                <a:gd name="T64" fmla="*/ 1 w 936"/>
                <a:gd name="T65" fmla="*/ 1 h 749"/>
                <a:gd name="T66" fmla="*/ 1 w 936"/>
                <a:gd name="T67" fmla="*/ 1 h 749"/>
                <a:gd name="T68" fmla="*/ 1 w 936"/>
                <a:gd name="T69" fmla="*/ 1 h 749"/>
                <a:gd name="T70" fmla="*/ 1 w 936"/>
                <a:gd name="T71" fmla="*/ 1 h 749"/>
                <a:gd name="T72" fmla="*/ 1 w 936"/>
                <a:gd name="T73" fmla="*/ 1 h 749"/>
                <a:gd name="T74" fmla="*/ 1 w 936"/>
                <a:gd name="T75" fmla="*/ 1 h 749"/>
                <a:gd name="T76" fmla="*/ 1 w 936"/>
                <a:gd name="T77" fmla="*/ 1 h 749"/>
                <a:gd name="T78" fmla="*/ 1 w 936"/>
                <a:gd name="T79" fmla="*/ 1 h 749"/>
                <a:gd name="T80" fmla="*/ 1 w 936"/>
                <a:gd name="T81" fmla="*/ 1 h 749"/>
                <a:gd name="T82" fmla="*/ 1 w 936"/>
                <a:gd name="T83" fmla="*/ 1 h 749"/>
                <a:gd name="T84" fmla="*/ 1 w 936"/>
                <a:gd name="T85" fmla="*/ 1 h 749"/>
                <a:gd name="T86" fmla="*/ 1 w 936"/>
                <a:gd name="T87" fmla="*/ 1 h 749"/>
                <a:gd name="T88" fmla="*/ 1 w 936"/>
                <a:gd name="T89" fmla="*/ 1 h 749"/>
                <a:gd name="T90" fmla="*/ 1 w 936"/>
                <a:gd name="T91" fmla="*/ 1 h 749"/>
                <a:gd name="T92" fmla="*/ 1 w 936"/>
                <a:gd name="T93" fmla="*/ 1 h 749"/>
                <a:gd name="T94" fmla="*/ 1 w 936"/>
                <a:gd name="T95" fmla="*/ 1 h 749"/>
                <a:gd name="T96" fmla="*/ 1 w 936"/>
                <a:gd name="T97" fmla="*/ 1 h 749"/>
                <a:gd name="T98" fmla="*/ 1 w 936"/>
                <a:gd name="T99" fmla="*/ 1 h 749"/>
                <a:gd name="T100" fmla="*/ 1 w 936"/>
                <a:gd name="T101" fmla="*/ 1 h 749"/>
                <a:gd name="T102" fmla="*/ 1 w 936"/>
                <a:gd name="T103" fmla="*/ 1 h 749"/>
                <a:gd name="T104" fmla="*/ 1 w 936"/>
                <a:gd name="T105" fmla="*/ 1 h 749"/>
                <a:gd name="T106" fmla="*/ 1 w 936"/>
                <a:gd name="T107" fmla="*/ 1 h 749"/>
                <a:gd name="T108" fmla="*/ 1 w 936"/>
                <a:gd name="T109" fmla="*/ 1 h 749"/>
                <a:gd name="T110" fmla="*/ 1 w 936"/>
                <a:gd name="T111" fmla="*/ 1 h 749"/>
                <a:gd name="T112" fmla="*/ 1 w 936"/>
                <a:gd name="T113" fmla="*/ 1 h 749"/>
                <a:gd name="T114" fmla="*/ 1 w 936"/>
                <a:gd name="T115" fmla="*/ 1 h 749"/>
                <a:gd name="T116" fmla="*/ 1 w 936"/>
                <a:gd name="T117" fmla="*/ 1 h 749"/>
                <a:gd name="T118" fmla="*/ 1 w 936"/>
                <a:gd name="T119" fmla="*/ 1 h 7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36"/>
                <a:gd name="T181" fmla="*/ 0 h 749"/>
                <a:gd name="T182" fmla="*/ 936 w 936"/>
                <a:gd name="T183" fmla="*/ 749 h 7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36" h="749">
                  <a:moveTo>
                    <a:pt x="431" y="148"/>
                  </a:moveTo>
                  <a:lnTo>
                    <a:pt x="439" y="96"/>
                  </a:lnTo>
                  <a:lnTo>
                    <a:pt x="448" y="45"/>
                  </a:lnTo>
                  <a:lnTo>
                    <a:pt x="454" y="54"/>
                  </a:lnTo>
                  <a:lnTo>
                    <a:pt x="456" y="57"/>
                  </a:lnTo>
                  <a:lnTo>
                    <a:pt x="461" y="61"/>
                  </a:lnTo>
                  <a:lnTo>
                    <a:pt x="465" y="70"/>
                  </a:lnTo>
                  <a:lnTo>
                    <a:pt x="470" y="73"/>
                  </a:lnTo>
                  <a:lnTo>
                    <a:pt x="478" y="83"/>
                  </a:lnTo>
                  <a:lnTo>
                    <a:pt x="483" y="88"/>
                  </a:lnTo>
                  <a:lnTo>
                    <a:pt x="485" y="93"/>
                  </a:lnTo>
                  <a:lnTo>
                    <a:pt x="489" y="96"/>
                  </a:lnTo>
                  <a:lnTo>
                    <a:pt x="495" y="102"/>
                  </a:lnTo>
                  <a:lnTo>
                    <a:pt x="497" y="104"/>
                  </a:lnTo>
                  <a:lnTo>
                    <a:pt x="497" y="106"/>
                  </a:lnTo>
                  <a:lnTo>
                    <a:pt x="500" y="106"/>
                  </a:lnTo>
                  <a:lnTo>
                    <a:pt x="502" y="106"/>
                  </a:lnTo>
                  <a:lnTo>
                    <a:pt x="502" y="109"/>
                  </a:lnTo>
                  <a:lnTo>
                    <a:pt x="502" y="113"/>
                  </a:lnTo>
                  <a:lnTo>
                    <a:pt x="507" y="113"/>
                  </a:lnTo>
                  <a:lnTo>
                    <a:pt x="512" y="113"/>
                  </a:lnTo>
                  <a:lnTo>
                    <a:pt x="510" y="116"/>
                  </a:lnTo>
                  <a:lnTo>
                    <a:pt x="510" y="117"/>
                  </a:lnTo>
                  <a:lnTo>
                    <a:pt x="510" y="119"/>
                  </a:lnTo>
                  <a:lnTo>
                    <a:pt x="512" y="123"/>
                  </a:lnTo>
                  <a:lnTo>
                    <a:pt x="512" y="125"/>
                  </a:lnTo>
                  <a:lnTo>
                    <a:pt x="515" y="127"/>
                  </a:lnTo>
                  <a:lnTo>
                    <a:pt x="518" y="127"/>
                  </a:lnTo>
                  <a:lnTo>
                    <a:pt x="519" y="127"/>
                  </a:lnTo>
                  <a:lnTo>
                    <a:pt x="522" y="132"/>
                  </a:lnTo>
                  <a:lnTo>
                    <a:pt x="522" y="133"/>
                  </a:lnTo>
                  <a:lnTo>
                    <a:pt x="522" y="137"/>
                  </a:lnTo>
                  <a:lnTo>
                    <a:pt x="525" y="138"/>
                  </a:lnTo>
                  <a:lnTo>
                    <a:pt x="527" y="140"/>
                  </a:lnTo>
                  <a:lnTo>
                    <a:pt x="532" y="140"/>
                  </a:lnTo>
                  <a:lnTo>
                    <a:pt x="535" y="140"/>
                  </a:lnTo>
                  <a:lnTo>
                    <a:pt x="535" y="138"/>
                  </a:lnTo>
                  <a:lnTo>
                    <a:pt x="537" y="137"/>
                  </a:lnTo>
                  <a:lnTo>
                    <a:pt x="539" y="137"/>
                  </a:lnTo>
                  <a:lnTo>
                    <a:pt x="541" y="137"/>
                  </a:lnTo>
                  <a:lnTo>
                    <a:pt x="545" y="137"/>
                  </a:lnTo>
                  <a:lnTo>
                    <a:pt x="547" y="133"/>
                  </a:lnTo>
                  <a:lnTo>
                    <a:pt x="551" y="133"/>
                  </a:lnTo>
                  <a:lnTo>
                    <a:pt x="553" y="133"/>
                  </a:lnTo>
                  <a:lnTo>
                    <a:pt x="558" y="133"/>
                  </a:lnTo>
                  <a:lnTo>
                    <a:pt x="560" y="137"/>
                  </a:lnTo>
                  <a:lnTo>
                    <a:pt x="562" y="137"/>
                  </a:lnTo>
                  <a:lnTo>
                    <a:pt x="573" y="125"/>
                  </a:lnTo>
                  <a:lnTo>
                    <a:pt x="575" y="125"/>
                  </a:lnTo>
                  <a:lnTo>
                    <a:pt x="578" y="127"/>
                  </a:lnTo>
                  <a:lnTo>
                    <a:pt x="581" y="127"/>
                  </a:lnTo>
                  <a:lnTo>
                    <a:pt x="584" y="129"/>
                  </a:lnTo>
                  <a:lnTo>
                    <a:pt x="589" y="132"/>
                  </a:lnTo>
                  <a:lnTo>
                    <a:pt x="591" y="132"/>
                  </a:lnTo>
                  <a:lnTo>
                    <a:pt x="594" y="129"/>
                  </a:lnTo>
                  <a:lnTo>
                    <a:pt x="594" y="127"/>
                  </a:lnTo>
                  <a:lnTo>
                    <a:pt x="600" y="127"/>
                  </a:lnTo>
                  <a:lnTo>
                    <a:pt x="602" y="127"/>
                  </a:lnTo>
                  <a:lnTo>
                    <a:pt x="605" y="129"/>
                  </a:lnTo>
                  <a:lnTo>
                    <a:pt x="606" y="129"/>
                  </a:lnTo>
                  <a:lnTo>
                    <a:pt x="611" y="129"/>
                  </a:lnTo>
                  <a:lnTo>
                    <a:pt x="614" y="127"/>
                  </a:lnTo>
                  <a:lnTo>
                    <a:pt x="618" y="123"/>
                  </a:lnTo>
                  <a:lnTo>
                    <a:pt x="621" y="119"/>
                  </a:lnTo>
                  <a:lnTo>
                    <a:pt x="629" y="116"/>
                  </a:lnTo>
                  <a:lnTo>
                    <a:pt x="635" y="113"/>
                  </a:lnTo>
                  <a:lnTo>
                    <a:pt x="641" y="109"/>
                  </a:lnTo>
                  <a:lnTo>
                    <a:pt x="643" y="108"/>
                  </a:lnTo>
                  <a:lnTo>
                    <a:pt x="645" y="108"/>
                  </a:lnTo>
                  <a:lnTo>
                    <a:pt x="654" y="108"/>
                  </a:lnTo>
                  <a:lnTo>
                    <a:pt x="660" y="108"/>
                  </a:lnTo>
                  <a:lnTo>
                    <a:pt x="664" y="106"/>
                  </a:lnTo>
                  <a:lnTo>
                    <a:pt x="670" y="106"/>
                  </a:lnTo>
                  <a:lnTo>
                    <a:pt x="675" y="106"/>
                  </a:lnTo>
                  <a:lnTo>
                    <a:pt x="681" y="106"/>
                  </a:lnTo>
                  <a:lnTo>
                    <a:pt x="684" y="106"/>
                  </a:lnTo>
                  <a:lnTo>
                    <a:pt x="687" y="108"/>
                  </a:lnTo>
                  <a:lnTo>
                    <a:pt x="687" y="109"/>
                  </a:lnTo>
                  <a:lnTo>
                    <a:pt x="687" y="113"/>
                  </a:lnTo>
                  <a:lnTo>
                    <a:pt x="689" y="116"/>
                  </a:lnTo>
                  <a:lnTo>
                    <a:pt x="692" y="117"/>
                  </a:lnTo>
                  <a:lnTo>
                    <a:pt x="695" y="117"/>
                  </a:lnTo>
                  <a:lnTo>
                    <a:pt x="697" y="117"/>
                  </a:lnTo>
                  <a:lnTo>
                    <a:pt x="700" y="116"/>
                  </a:lnTo>
                  <a:lnTo>
                    <a:pt x="706" y="116"/>
                  </a:lnTo>
                  <a:lnTo>
                    <a:pt x="708" y="116"/>
                  </a:lnTo>
                  <a:lnTo>
                    <a:pt x="713" y="113"/>
                  </a:lnTo>
                  <a:lnTo>
                    <a:pt x="716" y="109"/>
                  </a:lnTo>
                  <a:lnTo>
                    <a:pt x="718" y="108"/>
                  </a:lnTo>
                  <a:lnTo>
                    <a:pt x="721" y="106"/>
                  </a:lnTo>
                  <a:lnTo>
                    <a:pt x="723" y="102"/>
                  </a:lnTo>
                  <a:lnTo>
                    <a:pt x="725" y="100"/>
                  </a:lnTo>
                  <a:lnTo>
                    <a:pt x="730" y="96"/>
                  </a:lnTo>
                  <a:lnTo>
                    <a:pt x="735" y="93"/>
                  </a:lnTo>
                  <a:lnTo>
                    <a:pt x="737" y="88"/>
                  </a:lnTo>
                  <a:lnTo>
                    <a:pt x="742" y="85"/>
                  </a:lnTo>
                  <a:lnTo>
                    <a:pt x="745" y="83"/>
                  </a:lnTo>
                  <a:lnTo>
                    <a:pt x="748" y="78"/>
                  </a:lnTo>
                  <a:lnTo>
                    <a:pt x="750" y="78"/>
                  </a:lnTo>
                  <a:lnTo>
                    <a:pt x="754" y="77"/>
                  </a:lnTo>
                  <a:lnTo>
                    <a:pt x="760" y="73"/>
                  </a:lnTo>
                  <a:lnTo>
                    <a:pt x="762" y="73"/>
                  </a:lnTo>
                  <a:lnTo>
                    <a:pt x="764" y="72"/>
                  </a:lnTo>
                  <a:lnTo>
                    <a:pt x="767" y="72"/>
                  </a:lnTo>
                  <a:lnTo>
                    <a:pt x="773" y="72"/>
                  </a:lnTo>
                  <a:lnTo>
                    <a:pt x="776" y="70"/>
                  </a:lnTo>
                  <a:lnTo>
                    <a:pt x="779" y="70"/>
                  </a:lnTo>
                  <a:lnTo>
                    <a:pt x="787" y="65"/>
                  </a:lnTo>
                  <a:lnTo>
                    <a:pt x="797" y="63"/>
                  </a:lnTo>
                  <a:lnTo>
                    <a:pt x="799" y="61"/>
                  </a:lnTo>
                  <a:lnTo>
                    <a:pt x="802" y="59"/>
                  </a:lnTo>
                  <a:lnTo>
                    <a:pt x="808" y="57"/>
                  </a:lnTo>
                  <a:lnTo>
                    <a:pt x="808" y="54"/>
                  </a:lnTo>
                  <a:lnTo>
                    <a:pt x="811" y="53"/>
                  </a:lnTo>
                  <a:lnTo>
                    <a:pt x="814" y="51"/>
                  </a:lnTo>
                  <a:lnTo>
                    <a:pt x="816" y="51"/>
                  </a:lnTo>
                  <a:lnTo>
                    <a:pt x="823" y="45"/>
                  </a:lnTo>
                  <a:lnTo>
                    <a:pt x="829" y="45"/>
                  </a:lnTo>
                  <a:lnTo>
                    <a:pt x="833" y="43"/>
                  </a:lnTo>
                  <a:lnTo>
                    <a:pt x="840" y="41"/>
                  </a:lnTo>
                  <a:lnTo>
                    <a:pt x="848" y="39"/>
                  </a:lnTo>
                  <a:lnTo>
                    <a:pt x="856" y="36"/>
                  </a:lnTo>
                  <a:lnTo>
                    <a:pt x="858" y="32"/>
                  </a:lnTo>
                  <a:lnTo>
                    <a:pt x="864" y="32"/>
                  </a:lnTo>
                  <a:lnTo>
                    <a:pt x="869" y="29"/>
                  </a:lnTo>
                  <a:lnTo>
                    <a:pt x="873" y="28"/>
                  </a:lnTo>
                  <a:lnTo>
                    <a:pt x="886" y="22"/>
                  </a:lnTo>
                  <a:lnTo>
                    <a:pt x="891" y="21"/>
                  </a:lnTo>
                  <a:lnTo>
                    <a:pt x="895" y="18"/>
                  </a:lnTo>
                  <a:lnTo>
                    <a:pt x="906" y="16"/>
                  </a:lnTo>
                  <a:lnTo>
                    <a:pt x="913" y="11"/>
                  </a:lnTo>
                  <a:lnTo>
                    <a:pt x="918" y="8"/>
                  </a:lnTo>
                  <a:lnTo>
                    <a:pt x="920" y="7"/>
                  </a:lnTo>
                  <a:lnTo>
                    <a:pt x="925" y="7"/>
                  </a:lnTo>
                  <a:lnTo>
                    <a:pt x="927" y="5"/>
                  </a:lnTo>
                  <a:lnTo>
                    <a:pt x="930" y="2"/>
                  </a:lnTo>
                  <a:lnTo>
                    <a:pt x="931" y="0"/>
                  </a:lnTo>
                  <a:lnTo>
                    <a:pt x="935" y="45"/>
                  </a:lnTo>
                  <a:lnTo>
                    <a:pt x="934" y="57"/>
                  </a:lnTo>
                  <a:lnTo>
                    <a:pt x="934" y="70"/>
                  </a:lnTo>
                  <a:lnTo>
                    <a:pt x="934" y="83"/>
                  </a:lnTo>
                  <a:lnTo>
                    <a:pt x="933" y="96"/>
                  </a:lnTo>
                  <a:lnTo>
                    <a:pt x="932" y="109"/>
                  </a:lnTo>
                  <a:lnTo>
                    <a:pt x="932" y="123"/>
                  </a:lnTo>
                  <a:lnTo>
                    <a:pt x="931" y="136"/>
                  </a:lnTo>
                  <a:lnTo>
                    <a:pt x="931" y="148"/>
                  </a:lnTo>
                  <a:lnTo>
                    <a:pt x="931" y="161"/>
                  </a:lnTo>
                  <a:lnTo>
                    <a:pt x="930" y="174"/>
                  </a:lnTo>
                  <a:lnTo>
                    <a:pt x="930" y="187"/>
                  </a:lnTo>
                  <a:lnTo>
                    <a:pt x="930" y="199"/>
                  </a:lnTo>
                  <a:lnTo>
                    <a:pt x="929" y="213"/>
                  </a:lnTo>
                  <a:lnTo>
                    <a:pt x="929" y="225"/>
                  </a:lnTo>
                  <a:lnTo>
                    <a:pt x="929" y="238"/>
                  </a:lnTo>
                  <a:lnTo>
                    <a:pt x="929" y="251"/>
                  </a:lnTo>
                  <a:lnTo>
                    <a:pt x="929" y="264"/>
                  </a:lnTo>
                  <a:lnTo>
                    <a:pt x="929" y="277"/>
                  </a:lnTo>
                  <a:lnTo>
                    <a:pt x="929" y="290"/>
                  </a:lnTo>
                  <a:lnTo>
                    <a:pt x="929" y="304"/>
                  </a:lnTo>
                  <a:lnTo>
                    <a:pt x="929" y="316"/>
                  </a:lnTo>
                  <a:lnTo>
                    <a:pt x="929" y="329"/>
                  </a:lnTo>
                  <a:lnTo>
                    <a:pt x="929" y="342"/>
                  </a:lnTo>
                  <a:lnTo>
                    <a:pt x="927" y="356"/>
                  </a:lnTo>
                  <a:lnTo>
                    <a:pt x="927" y="368"/>
                  </a:lnTo>
                  <a:lnTo>
                    <a:pt x="927" y="380"/>
                  </a:lnTo>
                  <a:lnTo>
                    <a:pt x="927" y="393"/>
                  </a:lnTo>
                  <a:lnTo>
                    <a:pt x="927" y="406"/>
                  </a:lnTo>
                  <a:lnTo>
                    <a:pt x="927" y="419"/>
                  </a:lnTo>
                  <a:lnTo>
                    <a:pt x="927" y="432"/>
                  </a:lnTo>
                  <a:lnTo>
                    <a:pt x="927" y="445"/>
                  </a:lnTo>
                  <a:lnTo>
                    <a:pt x="927" y="458"/>
                  </a:lnTo>
                  <a:lnTo>
                    <a:pt x="925" y="459"/>
                  </a:lnTo>
                  <a:lnTo>
                    <a:pt x="922" y="459"/>
                  </a:lnTo>
                  <a:lnTo>
                    <a:pt x="920" y="458"/>
                  </a:lnTo>
                  <a:lnTo>
                    <a:pt x="915" y="458"/>
                  </a:lnTo>
                  <a:lnTo>
                    <a:pt x="913" y="458"/>
                  </a:lnTo>
                  <a:lnTo>
                    <a:pt x="915" y="459"/>
                  </a:lnTo>
                  <a:lnTo>
                    <a:pt x="910" y="459"/>
                  </a:lnTo>
                  <a:lnTo>
                    <a:pt x="906" y="459"/>
                  </a:lnTo>
                  <a:lnTo>
                    <a:pt x="903" y="458"/>
                  </a:lnTo>
                  <a:lnTo>
                    <a:pt x="898" y="458"/>
                  </a:lnTo>
                  <a:lnTo>
                    <a:pt x="895" y="459"/>
                  </a:lnTo>
                  <a:lnTo>
                    <a:pt x="893" y="462"/>
                  </a:lnTo>
                  <a:lnTo>
                    <a:pt x="889" y="462"/>
                  </a:lnTo>
                  <a:lnTo>
                    <a:pt x="889" y="459"/>
                  </a:lnTo>
                  <a:lnTo>
                    <a:pt x="881" y="459"/>
                  </a:lnTo>
                  <a:lnTo>
                    <a:pt x="879" y="458"/>
                  </a:lnTo>
                  <a:lnTo>
                    <a:pt x="876" y="452"/>
                  </a:lnTo>
                  <a:lnTo>
                    <a:pt x="873" y="451"/>
                  </a:lnTo>
                  <a:lnTo>
                    <a:pt x="870" y="451"/>
                  </a:lnTo>
                  <a:lnTo>
                    <a:pt x="869" y="452"/>
                  </a:lnTo>
                  <a:lnTo>
                    <a:pt x="867" y="458"/>
                  </a:lnTo>
                  <a:lnTo>
                    <a:pt x="864" y="459"/>
                  </a:lnTo>
                  <a:lnTo>
                    <a:pt x="861" y="462"/>
                  </a:lnTo>
                  <a:lnTo>
                    <a:pt x="861" y="459"/>
                  </a:lnTo>
                  <a:lnTo>
                    <a:pt x="861" y="458"/>
                  </a:lnTo>
                  <a:lnTo>
                    <a:pt x="858" y="458"/>
                  </a:lnTo>
                  <a:lnTo>
                    <a:pt x="856" y="459"/>
                  </a:lnTo>
                  <a:lnTo>
                    <a:pt x="856" y="462"/>
                  </a:lnTo>
                  <a:lnTo>
                    <a:pt x="856" y="464"/>
                  </a:lnTo>
                  <a:lnTo>
                    <a:pt x="853" y="464"/>
                  </a:lnTo>
                  <a:lnTo>
                    <a:pt x="851" y="464"/>
                  </a:lnTo>
                  <a:lnTo>
                    <a:pt x="848" y="464"/>
                  </a:lnTo>
                  <a:lnTo>
                    <a:pt x="842" y="459"/>
                  </a:lnTo>
                  <a:lnTo>
                    <a:pt x="838" y="459"/>
                  </a:lnTo>
                  <a:lnTo>
                    <a:pt x="835" y="458"/>
                  </a:lnTo>
                  <a:lnTo>
                    <a:pt x="833" y="459"/>
                  </a:lnTo>
                  <a:lnTo>
                    <a:pt x="833" y="462"/>
                  </a:lnTo>
                  <a:lnTo>
                    <a:pt x="830" y="462"/>
                  </a:lnTo>
                  <a:lnTo>
                    <a:pt x="829" y="462"/>
                  </a:lnTo>
                  <a:lnTo>
                    <a:pt x="826" y="462"/>
                  </a:lnTo>
                  <a:lnTo>
                    <a:pt x="823" y="459"/>
                  </a:lnTo>
                  <a:lnTo>
                    <a:pt x="820" y="462"/>
                  </a:lnTo>
                  <a:lnTo>
                    <a:pt x="818" y="462"/>
                  </a:lnTo>
                  <a:lnTo>
                    <a:pt x="816" y="462"/>
                  </a:lnTo>
                  <a:lnTo>
                    <a:pt x="811" y="462"/>
                  </a:lnTo>
                  <a:lnTo>
                    <a:pt x="808" y="464"/>
                  </a:lnTo>
                  <a:lnTo>
                    <a:pt x="808" y="467"/>
                  </a:lnTo>
                  <a:lnTo>
                    <a:pt x="806" y="467"/>
                  </a:lnTo>
                  <a:lnTo>
                    <a:pt x="799" y="467"/>
                  </a:lnTo>
                  <a:lnTo>
                    <a:pt x="791" y="467"/>
                  </a:lnTo>
                  <a:lnTo>
                    <a:pt x="789" y="467"/>
                  </a:lnTo>
                  <a:lnTo>
                    <a:pt x="787" y="467"/>
                  </a:lnTo>
                  <a:lnTo>
                    <a:pt x="787" y="464"/>
                  </a:lnTo>
                  <a:lnTo>
                    <a:pt x="787" y="462"/>
                  </a:lnTo>
                  <a:lnTo>
                    <a:pt x="784" y="462"/>
                  </a:lnTo>
                  <a:lnTo>
                    <a:pt x="781" y="462"/>
                  </a:lnTo>
                  <a:lnTo>
                    <a:pt x="779" y="464"/>
                  </a:lnTo>
                  <a:lnTo>
                    <a:pt x="775" y="464"/>
                  </a:lnTo>
                  <a:lnTo>
                    <a:pt x="770" y="459"/>
                  </a:lnTo>
                  <a:lnTo>
                    <a:pt x="764" y="458"/>
                  </a:lnTo>
                  <a:lnTo>
                    <a:pt x="762" y="455"/>
                  </a:lnTo>
                  <a:lnTo>
                    <a:pt x="760" y="458"/>
                  </a:lnTo>
                  <a:lnTo>
                    <a:pt x="760" y="459"/>
                  </a:lnTo>
                  <a:lnTo>
                    <a:pt x="760" y="462"/>
                  </a:lnTo>
                  <a:lnTo>
                    <a:pt x="760" y="464"/>
                  </a:lnTo>
                  <a:lnTo>
                    <a:pt x="760" y="467"/>
                  </a:lnTo>
                  <a:lnTo>
                    <a:pt x="757" y="464"/>
                  </a:lnTo>
                  <a:lnTo>
                    <a:pt x="754" y="464"/>
                  </a:lnTo>
                  <a:lnTo>
                    <a:pt x="752" y="464"/>
                  </a:lnTo>
                  <a:lnTo>
                    <a:pt x="752" y="467"/>
                  </a:lnTo>
                  <a:lnTo>
                    <a:pt x="750" y="467"/>
                  </a:lnTo>
                  <a:lnTo>
                    <a:pt x="745" y="469"/>
                  </a:lnTo>
                  <a:lnTo>
                    <a:pt x="737" y="469"/>
                  </a:lnTo>
                  <a:lnTo>
                    <a:pt x="733" y="471"/>
                  </a:lnTo>
                  <a:lnTo>
                    <a:pt x="723" y="471"/>
                  </a:lnTo>
                  <a:lnTo>
                    <a:pt x="718" y="471"/>
                  </a:lnTo>
                  <a:lnTo>
                    <a:pt x="716" y="473"/>
                  </a:lnTo>
                  <a:lnTo>
                    <a:pt x="710" y="473"/>
                  </a:lnTo>
                  <a:lnTo>
                    <a:pt x="708" y="476"/>
                  </a:lnTo>
                  <a:lnTo>
                    <a:pt x="706" y="476"/>
                  </a:lnTo>
                  <a:lnTo>
                    <a:pt x="703" y="473"/>
                  </a:lnTo>
                  <a:lnTo>
                    <a:pt x="700" y="471"/>
                  </a:lnTo>
                  <a:lnTo>
                    <a:pt x="697" y="471"/>
                  </a:lnTo>
                  <a:lnTo>
                    <a:pt x="695" y="469"/>
                  </a:lnTo>
                  <a:lnTo>
                    <a:pt x="689" y="469"/>
                  </a:lnTo>
                  <a:lnTo>
                    <a:pt x="683" y="467"/>
                  </a:lnTo>
                  <a:lnTo>
                    <a:pt x="681" y="464"/>
                  </a:lnTo>
                  <a:lnTo>
                    <a:pt x="677" y="459"/>
                  </a:lnTo>
                  <a:lnTo>
                    <a:pt x="673" y="455"/>
                  </a:lnTo>
                  <a:lnTo>
                    <a:pt x="668" y="458"/>
                  </a:lnTo>
                  <a:lnTo>
                    <a:pt x="664" y="462"/>
                  </a:lnTo>
                  <a:lnTo>
                    <a:pt x="660" y="462"/>
                  </a:lnTo>
                  <a:lnTo>
                    <a:pt x="657" y="462"/>
                  </a:lnTo>
                  <a:lnTo>
                    <a:pt x="656" y="462"/>
                  </a:lnTo>
                  <a:lnTo>
                    <a:pt x="656" y="467"/>
                  </a:lnTo>
                  <a:lnTo>
                    <a:pt x="656" y="469"/>
                  </a:lnTo>
                  <a:lnTo>
                    <a:pt x="656" y="471"/>
                  </a:lnTo>
                  <a:lnTo>
                    <a:pt x="657" y="473"/>
                  </a:lnTo>
                  <a:lnTo>
                    <a:pt x="657" y="478"/>
                  </a:lnTo>
                  <a:lnTo>
                    <a:pt x="660" y="481"/>
                  </a:lnTo>
                  <a:lnTo>
                    <a:pt x="660" y="482"/>
                  </a:lnTo>
                  <a:lnTo>
                    <a:pt x="657" y="485"/>
                  </a:lnTo>
                  <a:lnTo>
                    <a:pt x="656" y="485"/>
                  </a:lnTo>
                  <a:lnTo>
                    <a:pt x="651" y="482"/>
                  </a:lnTo>
                  <a:lnTo>
                    <a:pt x="645" y="478"/>
                  </a:lnTo>
                  <a:lnTo>
                    <a:pt x="641" y="473"/>
                  </a:lnTo>
                  <a:lnTo>
                    <a:pt x="638" y="476"/>
                  </a:lnTo>
                  <a:lnTo>
                    <a:pt x="638" y="481"/>
                  </a:lnTo>
                  <a:lnTo>
                    <a:pt x="635" y="481"/>
                  </a:lnTo>
                  <a:lnTo>
                    <a:pt x="631" y="481"/>
                  </a:lnTo>
                  <a:lnTo>
                    <a:pt x="629" y="481"/>
                  </a:lnTo>
                  <a:lnTo>
                    <a:pt x="626" y="481"/>
                  </a:lnTo>
                  <a:lnTo>
                    <a:pt x="621" y="481"/>
                  </a:lnTo>
                  <a:lnTo>
                    <a:pt x="616" y="485"/>
                  </a:lnTo>
                  <a:lnTo>
                    <a:pt x="611" y="488"/>
                  </a:lnTo>
                  <a:lnTo>
                    <a:pt x="606" y="491"/>
                  </a:lnTo>
                  <a:lnTo>
                    <a:pt x="605" y="494"/>
                  </a:lnTo>
                  <a:lnTo>
                    <a:pt x="600" y="497"/>
                  </a:lnTo>
                  <a:lnTo>
                    <a:pt x="594" y="497"/>
                  </a:lnTo>
                  <a:lnTo>
                    <a:pt x="589" y="497"/>
                  </a:lnTo>
                  <a:lnTo>
                    <a:pt x="581" y="497"/>
                  </a:lnTo>
                  <a:lnTo>
                    <a:pt x="580" y="497"/>
                  </a:lnTo>
                  <a:lnTo>
                    <a:pt x="578" y="501"/>
                  </a:lnTo>
                  <a:lnTo>
                    <a:pt x="578" y="503"/>
                  </a:lnTo>
                  <a:lnTo>
                    <a:pt x="573" y="504"/>
                  </a:lnTo>
                  <a:lnTo>
                    <a:pt x="567" y="504"/>
                  </a:lnTo>
                  <a:lnTo>
                    <a:pt x="562" y="504"/>
                  </a:lnTo>
                  <a:lnTo>
                    <a:pt x="558" y="504"/>
                  </a:lnTo>
                  <a:lnTo>
                    <a:pt x="560" y="510"/>
                  </a:lnTo>
                  <a:lnTo>
                    <a:pt x="562" y="513"/>
                  </a:lnTo>
                  <a:lnTo>
                    <a:pt x="565" y="514"/>
                  </a:lnTo>
                  <a:lnTo>
                    <a:pt x="565" y="517"/>
                  </a:lnTo>
                  <a:lnTo>
                    <a:pt x="562" y="519"/>
                  </a:lnTo>
                  <a:lnTo>
                    <a:pt x="558" y="519"/>
                  </a:lnTo>
                  <a:lnTo>
                    <a:pt x="556" y="517"/>
                  </a:lnTo>
                  <a:lnTo>
                    <a:pt x="551" y="514"/>
                  </a:lnTo>
                  <a:lnTo>
                    <a:pt x="547" y="514"/>
                  </a:lnTo>
                  <a:lnTo>
                    <a:pt x="545" y="517"/>
                  </a:lnTo>
                  <a:lnTo>
                    <a:pt x="545" y="519"/>
                  </a:lnTo>
                  <a:lnTo>
                    <a:pt x="545" y="524"/>
                  </a:lnTo>
                  <a:lnTo>
                    <a:pt x="543" y="527"/>
                  </a:lnTo>
                  <a:lnTo>
                    <a:pt x="541" y="524"/>
                  </a:lnTo>
                  <a:lnTo>
                    <a:pt x="541" y="519"/>
                  </a:lnTo>
                  <a:lnTo>
                    <a:pt x="539" y="514"/>
                  </a:lnTo>
                  <a:lnTo>
                    <a:pt x="537" y="514"/>
                  </a:lnTo>
                  <a:lnTo>
                    <a:pt x="535" y="514"/>
                  </a:lnTo>
                  <a:lnTo>
                    <a:pt x="532" y="514"/>
                  </a:lnTo>
                  <a:lnTo>
                    <a:pt x="532" y="517"/>
                  </a:lnTo>
                  <a:lnTo>
                    <a:pt x="529" y="519"/>
                  </a:lnTo>
                  <a:lnTo>
                    <a:pt x="529" y="524"/>
                  </a:lnTo>
                  <a:lnTo>
                    <a:pt x="527" y="527"/>
                  </a:lnTo>
                  <a:lnTo>
                    <a:pt x="519" y="524"/>
                  </a:lnTo>
                  <a:lnTo>
                    <a:pt x="518" y="524"/>
                  </a:lnTo>
                  <a:lnTo>
                    <a:pt x="515" y="521"/>
                  </a:lnTo>
                  <a:lnTo>
                    <a:pt x="512" y="519"/>
                  </a:lnTo>
                  <a:lnTo>
                    <a:pt x="505" y="519"/>
                  </a:lnTo>
                  <a:lnTo>
                    <a:pt x="502" y="519"/>
                  </a:lnTo>
                  <a:lnTo>
                    <a:pt x="500" y="521"/>
                  </a:lnTo>
                  <a:lnTo>
                    <a:pt x="495" y="524"/>
                  </a:lnTo>
                  <a:lnTo>
                    <a:pt x="487" y="527"/>
                  </a:lnTo>
                  <a:lnTo>
                    <a:pt x="485" y="528"/>
                  </a:lnTo>
                  <a:lnTo>
                    <a:pt x="483" y="530"/>
                  </a:lnTo>
                  <a:lnTo>
                    <a:pt x="478" y="533"/>
                  </a:lnTo>
                  <a:lnTo>
                    <a:pt x="478" y="535"/>
                  </a:lnTo>
                  <a:lnTo>
                    <a:pt x="478" y="537"/>
                  </a:lnTo>
                  <a:lnTo>
                    <a:pt x="478" y="540"/>
                  </a:lnTo>
                  <a:lnTo>
                    <a:pt x="473" y="540"/>
                  </a:lnTo>
                  <a:lnTo>
                    <a:pt x="473" y="541"/>
                  </a:lnTo>
                  <a:lnTo>
                    <a:pt x="478" y="543"/>
                  </a:lnTo>
                  <a:lnTo>
                    <a:pt x="481" y="547"/>
                  </a:lnTo>
                  <a:lnTo>
                    <a:pt x="481" y="551"/>
                  </a:lnTo>
                  <a:lnTo>
                    <a:pt x="478" y="551"/>
                  </a:lnTo>
                  <a:lnTo>
                    <a:pt x="478" y="549"/>
                  </a:lnTo>
                  <a:lnTo>
                    <a:pt x="475" y="549"/>
                  </a:lnTo>
                  <a:lnTo>
                    <a:pt x="470" y="549"/>
                  </a:lnTo>
                  <a:lnTo>
                    <a:pt x="468" y="549"/>
                  </a:lnTo>
                  <a:lnTo>
                    <a:pt x="470" y="553"/>
                  </a:lnTo>
                  <a:lnTo>
                    <a:pt x="470" y="555"/>
                  </a:lnTo>
                  <a:lnTo>
                    <a:pt x="473" y="560"/>
                  </a:lnTo>
                  <a:lnTo>
                    <a:pt x="475" y="561"/>
                  </a:lnTo>
                  <a:lnTo>
                    <a:pt x="470" y="561"/>
                  </a:lnTo>
                  <a:lnTo>
                    <a:pt x="470" y="560"/>
                  </a:lnTo>
                  <a:lnTo>
                    <a:pt x="468" y="559"/>
                  </a:lnTo>
                  <a:lnTo>
                    <a:pt x="465" y="555"/>
                  </a:lnTo>
                  <a:lnTo>
                    <a:pt x="464" y="555"/>
                  </a:lnTo>
                  <a:lnTo>
                    <a:pt x="461" y="559"/>
                  </a:lnTo>
                  <a:lnTo>
                    <a:pt x="456" y="560"/>
                  </a:lnTo>
                  <a:lnTo>
                    <a:pt x="454" y="560"/>
                  </a:lnTo>
                  <a:lnTo>
                    <a:pt x="451" y="559"/>
                  </a:lnTo>
                  <a:lnTo>
                    <a:pt x="448" y="559"/>
                  </a:lnTo>
                  <a:lnTo>
                    <a:pt x="446" y="559"/>
                  </a:lnTo>
                  <a:lnTo>
                    <a:pt x="443" y="560"/>
                  </a:lnTo>
                  <a:lnTo>
                    <a:pt x="443" y="561"/>
                  </a:lnTo>
                  <a:lnTo>
                    <a:pt x="442" y="561"/>
                  </a:lnTo>
                  <a:lnTo>
                    <a:pt x="439" y="563"/>
                  </a:lnTo>
                  <a:lnTo>
                    <a:pt x="439" y="566"/>
                  </a:lnTo>
                  <a:lnTo>
                    <a:pt x="437" y="569"/>
                  </a:lnTo>
                  <a:lnTo>
                    <a:pt x="434" y="566"/>
                  </a:lnTo>
                  <a:lnTo>
                    <a:pt x="434" y="563"/>
                  </a:lnTo>
                  <a:lnTo>
                    <a:pt x="431" y="561"/>
                  </a:lnTo>
                  <a:lnTo>
                    <a:pt x="429" y="561"/>
                  </a:lnTo>
                  <a:lnTo>
                    <a:pt x="427" y="561"/>
                  </a:lnTo>
                  <a:lnTo>
                    <a:pt x="427" y="563"/>
                  </a:lnTo>
                  <a:lnTo>
                    <a:pt x="427" y="566"/>
                  </a:lnTo>
                  <a:lnTo>
                    <a:pt x="429" y="566"/>
                  </a:lnTo>
                  <a:lnTo>
                    <a:pt x="431" y="569"/>
                  </a:lnTo>
                  <a:lnTo>
                    <a:pt x="429" y="569"/>
                  </a:lnTo>
                  <a:lnTo>
                    <a:pt x="427" y="571"/>
                  </a:lnTo>
                  <a:lnTo>
                    <a:pt x="424" y="571"/>
                  </a:lnTo>
                  <a:lnTo>
                    <a:pt x="422" y="571"/>
                  </a:lnTo>
                  <a:lnTo>
                    <a:pt x="422" y="569"/>
                  </a:lnTo>
                  <a:lnTo>
                    <a:pt x="422" y="566"/>
                  </a:lnTo>
                  <a:lnTo>
                    <a:pt x="422" y="563"/>
                  </a:lnTo>
                  <a:lnTo>
                    <a:pt x="418" y="566"/>
                  </a:lnTo>
                  <a:lnTo>
                    <a:pt x="414" y="566"/>
                  </a:lnTo>
                  <a:lnTo>
                    <a:pt x="411" y="566"/>
                  </a:lnTo>
                  <a:lnTo>
                    <a:pt x="410" y="563"/>
                  </a:lnTo>
                  <a:lnTo>
                    <a:pt x="408" y="563"/>
                  </a:lnTo>
                  <a:lnTo>
                    <a:pt x="405" y="566"/>
                  </a:lnTo>
                  <a:lnTo>
                    <a:pt x="400" y="569"/>
                  </a:lnTo>
                  <a:lnTo>
                    <a:pt x="397" y="569"/>
                  </a:lnTo>
                  <a:lnTo>
                    <a:pt x="397" y="571"/>
                  </a:lnTo>
                  <a:lnTo>
                    <a:pt x="402" y="571"/>
                  </a:lnTo>
                  <a:lnTo>
                    <a:pt x="405" y="571"/>
                  </a:lnTo>
                  <a:lnTo>
                    <a:pt x="405" y="573"/>
                  </a:lnTo>
                  <a:lnTo>
                    <a:pt x="402" y="575"/>
                  </a:lnTo>
                  <a:lnTo>
                    <a:pt x="397" y="573"/>
                  </a:lnTo>
                  <a:lnTo>
                    <a:pt x="394" y="575"/>
                  </a:lnTo>
                  <a:lnTo>
                    <a:pt x="389" y="578"/>
                  </a:lnTo>
                  <a:lnTo>
                    <a:pt x="386" y="578"/>
                  </a:lnTo>
                  <a:lnTo>
                    <a:pt x="383" y="575"/>
                  </a:lnTo>
                  <a:lnTo>
                    <a:pt x="381" y="575"/>
                  </a:lnTo>
                  <a:lnTo>
                    <a:pt x="381" y="578"/>
                  </a:lnTo>
                  <a:lnTo>
                    <a:pt x="379" y="579"/>
                  </a:lnTo>
                  <a:lnTo>
                    <a:pt x="376" y="579"/>
                  </a:lnTo>
                  <a:lnTo>
                    <a:pt x="376" y="578"/>
                  </a:lnTo>
                  <a:lnTo>
                    <a:pt x="379" y="573"/>
                  </a:lnTo>
                  <a:lnTo>
                    <a:pt x="376" y="573"/>
                  </a:lnTo>
                  <a:lnTo>
                    <a:pt x="373" y="573"/>
                  </a:lnTo>
                  <a:lnTo>
                    <a:pt x="370" y="573"/>
                  </a:lnTo>
                  <a:lnTo>
                    <a:pt x="370" y="575"/>
                  </a:lnTo>
                  <a:lnTo>
                    <a:pt x="370" y="578"/>
                  </a:lnTo>
                  <a:lnTo>
                    <a:pt x="370" y="579"/>
                  </a:lnTo>
                  <a:lnTo>
                    <a:pt x="368" y="579"/>
                  </a:lnTo>
                  <a:lnTo>
                    <a:pt x="366" y="579"/>
                  </a:lnTo>
                  <a:lnTo>
                    <a:pt x="368" y="578"/>
                  </a:lnTo>
                  <a:lnTo>
                    <a:pt x="368" y="575"/>
                  </a:lnTo>
                  <a:lnTo>
                    <a:pt x="366" y="575"/>
                  </a:lnTo>
                  <a:lnTo>
                    <a:pt x="364" y="575"/>
                  </a:lnTo>
                  <a:lnTo>
                    <a:pt x="362" y="575"/>
                  </a:lnTo>
                  <a:lnTo>
                    <a:pt x="359" y="575"/>
                  </a:lnTo>
                  <a:lnTo>
                    <a:pt x="356" y="578"/>
                  </a:lnTo>
                  <a:lnTo>
                    <a:pt x="356" y="575"/>
                  </a:lnTo>
                  <a:lnTo>
                    <a:pt x="356" y="573"/>
                  </a:lnTo>
                  <a:lnTo>
                    <a:pt x="356" y="571"/>
                  </a:lnTo>
                  <a:lnTo>
                    <a:pt x="354" y="566"/>
                  </a:lnTo>
                  <a:lnTo>
                    <a:pt x="349" y="569"/>
                  </a:lnTo>
                  <a:lnTo>
                    <a:pt x="352" y="571"/>
                  </a:lnTo>
                  <a:lnTo>
                    <a:pt x="352" y="573"/>
                  </a:lnTo>
                  <a:lnTo>
                    <a:pt x="354" y="575"/>
                  </a:lnTo>
                  <a:lnTo>
                    <a:pt x="352" y="578"/>
                  </a:lnTo>
                  <a:lnTo>
                    <a:pt x="349" y="578"/>
                  </a:lnTo>
                  <a:lnTo>
                    <a:pt x="349" y="575"/>
                  </a:lnTo>
                  <a:lnTo>
                    <a:pt x="347" y="575"/>
                  </a:lnTo>
                  <a:lnTo>
                    <a:pt x="347" y="573"/>
                  </a:lnTo>
                  <a:lnTo>
                    <a:pt x="340" y="575"/>
                  </a:lnTo>
                  <a:lnTo>
                    <a:pt x="337" y="578"/>
                  </a:lnTo>
                  <a:lnTo>
                    <a:pt x="335" y="575"/>
                  </a:lnTo>
                  <a:lnTo>
                    <a:pt x="335" y="573"/>
                  </a:lnTo>
                  <a:lnTo>
                    <a:pt x="332" y="566"/>
                  </a:lnTo>
                  <a:lnTo>
                    <a:pt x="329" y="569"/>
                  </a:lnTo>
                  <a:lnTo>
                    <a:pt x="329" y="573"/>
                  </a:lnTo>
                  <a:lnTo>
                    <a:pt x="325" y="575"/>
                  </a:lnTo>
                  <a:lnTo>
                    <a:pt x="323" y="573"/>
                  </a:lnTo>
                  <a:lnTo>
                    <a:pt x="320" y="569"/>
                  </a:lnTo>
                  <a:lnTo>
                    <a:pt x="318" y="566"/>
                  </a:lnTo>
                  <a:lnTo>
                    <a:pt x="315" y="569"/>
                  </a:lnTo>
                  <a:lnTo>
                    <a:pt x="315" y="571"/>
                  </a:lnTo>
                  <a:lnTo>
                    <a:pt x="315" y="573"/>
                  </a:lnTo>
                  <a:lnTo>
                    <a:pt x="313" y="573"/>
                  </a:lnTo>
                  <a:lnTo>
                    <a:pt x="310" y="573"/>
                  </a:lnTo>
                  <a:lnTo>
                    <a:pt x="310" y="575"/>
                  </a:lnTo>
                  <a:lnTo>
                    <a:pt x="308" y="575"/>
                  </a:lnTo>
                  <a:lnTo>
                    <a:pt x="308" y="578"/>
                  </a:lnTo>
                  <a:lnTo>
                    <a:pt x="313" y="578"/>
                  </a:lnTo>
                  <a:lnTo>
                    <a:pt x="308" y="660"/>
                  </a:lnTo>
                  <a:lnTo>
                    <a:pt x="305" y="739"/>
                  </a:lnTo>
                  <a:lnTo>
                    <a:pt x="297" y="739"/>
                  </a:lnTo>
                  <a:lnTo>
                    <a:pt x="289" y="739"/>
                  </a:lnTo>
                  <a:lnTo>
                    <a:pt x="286" y="739"/>
                  </a:lnTo>
                  <a:lnTo>
                    <a:pt x="273" y="739"/>
                  </a:lnTo>
                  <a:lnTo>
                    <a:pt x="266" y="741"/>
                  </a:lnTo>
                  <a:lnTo>
                    <a:pt x="262" y="743"/>
                  </a:lnTo>
                  <a:lnTo>
                    <a:pt x="256" y="745"/>
                  </a:lnTo>
                  <a:lnTo>
                    <a:pt x="247" y="748"/>
                  </a:lnTo>
                  <a:lnTo>
                    <a:pt x="239" y="748"/>
                  </a:lnTo>
                  <a:lnTo>
                    <a:pt x="233" y="748"/>
                  </a:lnTo>
                  <a:lnTo>
                    <a:pt x="226" y="745"/>
                  </a:lnTo>
                  <a:lnTo>
                    <a:pt x="221" y="745"/>
                  </a:lnTo>
                  <a:lnTo>
                    <a:pt x="215" y="743"/>
                  </a:lnTo>
                  <a:lnTo>
                    <a:pt x="210" y="741"/>
                  </a:lnTo>
                  <a:lnTo>
                    <a:pt x="208" y="739"/>
                  </a:lnTo>
                  <a:lnTo>
                    <a:pt x="208" y="736"/>
                  </a:lnTo>
                  <a:lnTo>
                    <a:pt x="204" y="732"/>
                  </a:lnTo>
                  <a:lnTo>
                    <a:pt x="202" y="731"/>
                  </a:lnTo>
                  <a:lnTo>
                    <a:pt x="194" y="731"/>
                  </a:lnTo>
                  <a:lnTo>
                    <a:pt x="189" y="728"/>
                  </a:lnTo>
                  <a:lnTo>
                    <a:pt x="184" y="722"/>
                  </a:lnTo>
                  <a:lnTo>
                    <a:pt x="181" y="719"/>
                  </a:lnTo>
                  <a:lnTo>
                    <a:pt x="176" y="711"/>
                  </a:lnTo>
                  <a:lnTo>
                    <a:pt x="173" y="709"/>
                  </a:lnTo>
                  <a:lnTo>
                    <a:pt x="170" y="705"/>
                  </a:lnTo>
                  <a:lnTo>
                    <a:pt x="162" y="702"/>
                  </a:lnTo>
                  <a:lnTo>
                    <a:pt x="157" y="700"/>
                  </a:lnTo>
                  <a:lnTo>
                    <a:pt x="150" y="698"/>
                  </a:lnTo>
                  <a:lnTo>
                    <a:pt x="132" y="695"/>
                  </a:lnTo>
                  <a:lnTo>
                    <a:pt x="126" y="695"/>
                  </a:lnTo>
                  <a:lnTo>
                    <a:pt x="116" y="695"/>
                  </a:lnTo>
                  <a:lnTo>
                    <a:pt x="108" y="693"/>
                  </a:lnTo>
                  <a:lnTo>
                    <a:pt x="104" y="691"/>
                  </a:lnTo>
                  <a:lnTo>
                    <a:pt x="100" y="688"/>
                  </a:lnTo>
                  <a:lnTo>
                    <a:pt x="97" y="686"/>
                  </a:lnTo>
                  <a:lnTo>
                    <a:pt x="96" y="685"/>
                  </a:lnTo>
                  <a:lnTo>
                    <a:pt x="91" y="680"/>
                  </a:lnTo>
                  <a:lnTo>
                    <a:pt x="89" y="679"/>
                  </a:lnTo>
                  <a:lnTo>
                    <a:pt x="87" y="673"/>
                  </a:lnTo>
                  <a:lnTo>
                    <a:pt x="84" y="669"/>
                  </a:lnTo>
                  <a:lnTo>
                    <a:pt x="78" y="667"/>
                  </a:lnTo>
                  <a:lnTo>
                    <a:pt x="78" y="664"/>
                  </a:lnTo>
                  <a:lnTo>
                    <a:pt x="77" y="658"/>
                  </a:lnTo>
                  <a:lnTo>
                    <a:pt x="75" y="656"/>
                  </a:lnTo>
                  <a:lnTo>
                    <a:pt x="72" y="650"/>
                  </a:lnTo>
                  <a:lnTo>
                    <a:pt x="70" y="642"/>
                  </a:lnTo>
                  <a:lnTo>
                    <a:pt x="70" y="636"/>
                  </a:lnTo>
                  <a:lnTo>
                    <a:pt x="70" y="633"/>
                  </a:lnTo>
                  <a:lnTo>
                    <a:pt x="70" y="625"/>
                  </a:lnTo>
                  <a:lnTo>
                    <a:pt x="70" y="622"/>
                  </a:lnTo>
                  <a:lnTo>
                    <a:pt x="70" y="615"/>
                  </a:lnTo>
                  <a:lnTo>
                    <a:pt x="70" y="612"/>
                  </a:lnTo>
                  <a:lnTo>
                    <a:pt x="70" y="608"/>
                  </a:lnTo>
                  <a:lnTo>
                    <a:pt x="67" y="602"/>
                  </a:lnTo>
                  <a:lnTo>
                    <a:pt x="65" y="600"/>
                  </a:lnTo>
                  <a:lnTo>
                    <a:pt x="65" y="599"/>
                  </a:lnTo>
                  <a:lnTo>
                    <a:pt x="62" y="596"/>
                  </a:lnTo>
                  <a:lnTo>
                    <a:pt x="62" y="593"/>
                  </a:lnTo>
                  <a:lnTo>
                    <a:pt x="62" y="589"/>
                  </a:lnTo>
                  <a:lnTo>
                    <a:pt x="60" y="582"/>
                  </a:lnTo>
                  <a:lnTo>
                    <a:pt x="60" y="578"/>
                  </a:lnTo>
                  <a:lnTo>
                    <a:pt x="60" y="575"/>
                  </a:lnTo>
                  <a:lnTo>
                    <a:pt x="60" y="571"/>
                  </a:lnTo>
                  <a:lnTo>
                    <a:pt x="57" y="563"/>
                  </a:lnTo>
                  <a:lnTo>
                    <a:pt x="57" y="560"/>
                  </a:lnTo>
                  <a:lnTo>
                    <a:pt x="57" y="555"/>
                  </a:lnTo>
                  <a:lnTo>
                    <a:pt x="57" y="551"/>
                  </a:lnTo>
                  <a:lnTo>
                    <a:pt x="57" y="547"/>
                  </a:lnTo>
                  <a:lnTo>
                    <a:pt x="56" y="541"/>
                  </a:lnTo>
                  <a:lnTo>
                    <a:pt x="56" y="537"/>
                  </a:lnTo>
                  <a:lnTo>
                    <a:pt x="53" y="533"/>
                  </a:lnTo>
                  <a:lnTo>
                    <a:pt x="56" y="528"/>
                  </a:lnTo>
                  <a:lnTo>
                    <a:pt x="57" y="524"/>
                  </a:lnTo>
                  <a:lnTo>
                    <a:pt x="60" y="519"/>
                  </a:lnTo>
                  <a:lnTo>
                    <a:pt x="62" y="517"/>
                  </a:lnTo>
                  <a:lnTo>
                    <a:pt x="65" y="514"/>
                  </a:lnTo>
                  <a:lnTo>
                    <a:pt x="67" y="510"/>
                  </a:lnTo>
                  <a:lnTo>
                    <a:pt x="72" y="507"/>
                  </a:lnTo>
                  <a:lnTo>
                    <a:pt x="72" y="503"/>
                  </a:lnTo>
                  <a:lnTo>
                    <a:pt x="75" y="498"/>
                  </a:lnTo>
                  <a:lnTo>
                    <a:pt x="77" y="494"/>
                  </a:lnTo>
                  <a:lnTo>
                    <a:pt x="77" y="488"/>
                  </a:lnTo>
                  <a:lnTo>
                    <a:pt x="77" y="481"/>
                  </a:lnTo>
                  <a:lnTo>
                    <a:pt x="77" y="476"/>
                  </a:lnTo>
                  <a:lnTo>
                    <a:pt x="75" y="473"/>
                  </a:lnTo>
                  <a:lnTo>
                    <a:pt x="70" y="471"/>
                  </a:lnTo>
                  <a:lnTo>
                    <a:pt x="65" y="469"/>
                  </a:lnTo>
                  <a:lnTo>
                    <a:pt x="60" y="464"/>
                  </a:lnTo>
                  <a:lnTo>
                    <a:pt x="56" y="462"/>
                  </a:lnTo>
                  <a:lnTo>
                    <a:pt x="49" y="459"/>
                  </a:lnTo>
                  <a:lnTo>
                    <a:pt x="40" y="455"/>
                  </a:lnTo>
                  <a:lnTo>
                    <a:pt x="38" y="452"/>
                  </a:lnTo>
                  <a:lnTo>
                    <a:pt x="26" y="446"/>
                  </a:lnTo>
                  <a:lnTo>
                    <a:pt x="21" y="446"/>
                  </a:lnTo>
                  <a:lnTo>
                    <a:pt x="16" y="443"/>
                  </a:lnTo>
                  <a:lnTo>
                    <a:pt x="14" y="443"/>
                  </a:lnTo>
                  <a:lnTo>
                    <a:pt x="12" y="442"/>
                  </a:lnTo>
                  <a:lnTo>
                    <a:pt x="7" y="442"/>
                  </a:lnTo>
                  <a:lnTo>
                    <a:pt x="4" y="439"/>
                  </a:lnTo>
                  <a:lnTo>
                    <a:pt x="0" y="438"/>
                  </a:lnTo>
                  <a:lnTo>
                    <a:pt x="2" y="431"/>
                  </a:lnTo>
                  <a:lnTo>
                    <a:pt x="4" y="427"/>
                  </a:lnTo>
                  <a:lnTo>
                    <a:pt x="10" y="421"/>
                  </a:lnTo>
                  <a:lnTo>
                    <a:pt x="12" y="419"/>
                  </a:lnTo>
                  <a:lnTo>
                    <a:pt x="14" y="418"/>
                  </a:lnTo>
                  <a:lnTo>
                    <a:pt x="16" y="416"/>
                  </a:lnTo>
                  <a:lnTo>
                    <a:pt x="16" y="413"/>
                  </a:lnTo>
                  <a:lnTo>
                    <a:pt x="16" y="410"/>
                  </a:lnTo>
                  <a:lnTo>
                    <a:pt x="18" y="410"/>
                  </a:lnTo>
                  <a:lnTo>
                    <a:pt x="21" y="408"/>
                  </a:lnTo>
                  <a:lnTo>
                    <a:pt x="24" y="408"/>
                  </a:lnTo>
                  <a:lnTo>
                    <a:pt x="26" y="406"/>
                  </a:lnTo>
                  <a:lnTo>
                    <a:pt x="31" y="403"/>
                  </a:lnTo>
                  <a:lnTo>
                    <a:pt x="33" y="403"/>
                  </a:lnTo>
                  <a:lnTo>
                    <a:pt x="37" y="401"/>
                  </a:lnTo>
                  <a:lnTo>
                    <a:pt x="40" y="401"/>
                  </a:lnTo>
                  <a:lnTo>
                    <a:pt x="45" y="397"/>
                  </a:lnTo>
                  <a:lnTo>
                    <a:pt x="49" y="393"/>
                  </a:lnTo>
                  <a:lnTo>
                    <a:pt x="49" y="390"/>
                  </a:lnTo>
                  <a:lnTo>
                    <a:pt x="49" y="386"/>
                  </a:lnTo>
                  <a:lnTo>
                    <a:pt x="51" y="381"/>
                  </a:lnTo>
                  <a:lnTo>
                    <a:pt x="56" y="379"/>
                  </a:lnTo>
                  <a:lnTo>
                    <a:pt x="57" y="374"/>
                  </a:lnTo>
                  <a:lnTo>
                    <a:pt x="60" y="371"/>
                  </a:lnTo>
                  <a:lnTo>
                    <a:pt x="62" y="369"/>
                  </a:lnTo>
                  <a:lnTo>
                    <a:pt x="65" y="367"/>
                  </a:lnTo>
                  <a:lnTo>
                    <a:pt x="67" y="362"/>
                  </a:lnTo>
                  <a:lnTo>
                    <a:pt x="70" y="358"/>
                  </a:lnTo>
                  <a:lnTo>
                    <a:pt x="72" y="353"/>
                  </a:lnTo>
                  <a:lnTo>
                    <a:pt x="72" y="349"/>
                  </a:lnTo>
                  <a:lnTo>
                    <a:pt x="72" y="344"/>
                  </a:lnTo>
                  <a:lnTo>
                    <a:pt x="72" y="342"/>
                  </a:lnTo>
                  <a:lnTo>
                    <a:pt x="72" y="340"/>
                  </a:lnTo>
                  <a:lnTo>
                    <a:pt x="72" y="332"/>
                  </a:lnTo>
                  <a:lnTo>
                    <a:pt x="72" y="326"/>
                  </a:lnTo>
                  <a:lnTo>
                    <a:pt x="72" y="321"/>
                  </a:lnTo>
                  <a:lnTo>
                    <a:pt x="72" y="314"/>
                  </a:lnTo>
                  <a:lnTo>
                    <a:pt x="75" y="311"/>
                  </a:lnTo>
                  <a:lnTo>
                    <a:pt x="77" y="310"/>
                  </a:lnTo>
                  <a:lnTo>
                    <a:pt x="77" y="309"/>
                  </a:lnTo>
                  <a:lnTo>
                    <a:pt x="81" y="307"/>
                  </a:lnTo>
                  <a:lnTo>
                    <a:pt x="84" y="300"/>
                  </a:lnTo>
                  <a:lnTo>
                    <a:pt x="87" y="297"/>
                  </a:lnTo>
                  <a:lnTo>
                    <a:pt x="89" y="292"/>
                  </a:lnTo>
                  <a:lnTo>
                    <a:pt x="89" y="290"/>
                  </a:lnTo>
                  <a:lnTo>
                    <a:pt x="91" y="286"/>
                  </a:lnTo>
                  <a:lnTo>
                    <a:pt x="93" y="281"/>
                  </a:lnTo>
                  <a:lnTo>
                    <a:pt x="96" y="278"/>
                  </a:lnTo>
                  <a:lnTo>
                    <a:pt x="96" y="277"/>
                  </a:lnTo>
                  <a:lnTo>
                    <a:pt x="96" y="274"/>
                  </a:lnTo>
                  <a:lnTo>
                    <a:pt x="96" y="272"/>
                  </a:lnTo>
                  <a:lnTo>
                    <a:pt x="97" y="274"/>
                  </a:lnTo>
                  <a:lnTo>
                    <a:pt x="100" y="277"/>
                  </a:lnTo>
                  <a:lnTo>
                    <a:pt x="106" y="274"/>
                  </a:lnTo>
                  <a:lnTo>
                    <a:pt x="113" y="274"/>
                  </a:lnTo>
                  <a:lnTo>
                    <a:pt x="116" y="269"/>
                  </a:lnTo>
                  <a:lnTo>
                    <a:pt x="118" y="268"/>
                  </a:lnTo>
                  <a:lnTo>
                    <a:pt x="118" y="262"/>
                  </a:lnTo>
                  <a:lnTo>
                    <a:pt x="120" y="258"/>
                  </a:lnTo>
                  <a:lnTo>
                    <a:pt x="123" y="257"/>
                  </a:lnTo>
                  <a:lnTo>
                    <a:pt x="129" y="254"/>
                  </a:lnTo>
                  <a:lnTo>
                    <a:pt x="131" y="251"/>
                  </a:lnTo>
                  <a:lnTo>
                    <a:pt x="135" y="247"/>
                  </a:lnTo>
                  <a:lnTo>
                    <a:pt x="140" y="240"/>
                  </a:lnTo>
                  <a:lnTo>
                    <a:pt x="143" y="238"/>
                  </a:lnTo>
                  <a:lnTo>
                    <a:pt x="145" y="234"/>
                  </a:lnTo>
                  <a:lnTo>
                    <a:pt x="143" y="230"/>
                  </a:lnTo>
                  <a:lnTo>
                    <a:pt x="143" y="226"/>
                  </a:lnTo>
                  <a:lnTo>
                    <a:pt x="145" y="225"/>
                  </a:lnTo>
                  <a:lnTo>
                    <a:pt x="150" y="222"/>
                  </a:lnTo>
                  <a:lnTo>
                    <a:pt x="153" y="217"/>
                  </a:lnTo>
                  <a:lnTo>
                    <a:pt x="154" y="215"/>
                  </a:lnTo>
                  <a:lnTo>
                    <a:pt x="159" y="210"/>
                  </a:lnTo>
                  <a:lnTo>
                    <a:pt x="162" y="205"/>
                  </a:lnTo>
                  <a:lnTo>
                    <a:pt x="165" y="201"/>
                  </a:lnTo>
                  <a:lnTo>
                    <a:pt x="165" y="199"/>
                  </a:lnTo>
                  <a:lnTo>
                    <a:pt x="167" y="199"/>
                  </a:lnTo>
                  <a:lnTo>
                    <a:pt x="170" y="197"/>
                  </a:lnTo>
                  <a:lnTo>
                    <a:pt x="173" y="195"/>
                  </a:lnTo>
                  <a:lnTo>
                    <a:pt x="179" y="195"/>
                  </a:lnTo>
                  <a:lnTo>
                    <a:pt x="186" y="195"/>
                  </a:lnTo>
                  <a:lnTo>
                    <a:pt x="196" y="192"/>
                  </a:lnTo>
                  <a:lnTo>
                    <a:pt x="202" y="188"/>
                  </a:lnTo>
                  <a:lnTo>
                    <a:pt x="207" y="186"/>
                  </a:lnTo>
                  <a:lnTo>
                    <a:pt x="208" y="181"/>
                  </a:lnTo>
                  <a:lnTo>
                    <a:pt x="210" y="179"/>
                  </a:lnTo>
                  <a:lnTo>
                    <a:pt x="213" y="177"/>
                  </a:lnTo>
                  <a:lnTo>
                    <a:pt x="221" y="175"/>
                  </a:lnTo>
                  <a:lnTo>
                    <a:pt x="226" y="177"/>
                  </a:lnTo>
                  <a:lnTo>
                    <a:pt x="227" y="175"/>
                  </a:lnTo>
                  <a:lnTo>
                    <a:pt x="230" y="175"/>
                  </a:lnTo>
                  <a:lnTo>
                    <a:pt x="233" y="175"/>
                  </a:lnTo>
                  <a:lnTo>
                    <a:pt x="239" y="175"/>
                  </a:lnTo>
                  <a:lnTo>
                    <a:pt x="245" y="173"/>
                  </a:lnTo>
                  <a:lnTo>
                    <a:pt x="249" y="168"/>
                  </a:lnTo>
                  <a:lnTo>
                    <a:pt x="256" y="166"/>
                  </a:lnTo>
                  <a:lnTo>
                    <a:pt x="262" y="163"/>
                  </a:lnTo>
                  <a:lnTo>
                    <a:pt x="269" y="159"/>
                  </a:lnTo>
                  <a:lnTo>
                    <a:pt x="276" y="154"/>
                  </a:lnTo>
                  <a:lnTo>
                    <a:pt x="278" y="154"/>
                  </a:lnTo>
                  <a:lnTo>
                    <a:pt x="281" y="153"/>
                  </a:lnTo>
                  <a:lnTo>
                    <a:pt x="278" y="150"/>
                  </a:lnTo>
                  <a:lnTo>
                    <a:pt x="278" y="148"/>
                  </a:lnTo>
                  <a:lnTo>
                    <a:pt x="276" y="145"/>
                  </a:lnTo>
                  <a:lnTo>
                    <a:pt x="273" y="140"/>
                  </a:lnTo>
                  <a:lnTo>
                    <a:pt x="273" y="138"/>
                  </a:lnTo>
                  <a:lnTo>
                    <a:pt x="272" y="137"/>
                  </a:lnTo>
                  <a:lnTo>
                    <a:pt x="272" y="132"/>
                  </a:lnTo>
                  <a:lnTo>
                    <a:pt x="272" y="127"/>
                  </a:lnTo>
                  <a:lnTo>
                    <a:pt x="272" y="125"/>
                  </a:lnTo>
                  <a:lnTo>
                    <a:pt x="272" y="123"/>
                  </a:lnTo>
                  <a:lnTo>
                    <a:pt x="269" y="119"/>
                  </a:lnTo>
                  <a:lnTo>
                    <a:pt x="269" y="117"/>
                  </a:lnTo>
                  <a:lnTo>
                    <a:pt x="266" y="116"/>
                  </a:lnTo>
                  <a:lnTo>
                    <a:pt x="264" y="113"/>
                  </a:lnTo>
                  <a:lnTo>
                    <a:pt x="262" y="109"/>
                  </a:lnTo>
                  <a:lnTo>
                    <a:pt x="264" y="109"/>
                  </a:lnTo>
                  <a:lnTo>
                    <a:pt x="264" y="108"/>
                  </a:lnTo>
                  <a:lnTo>
                    <a:pt x="264" y="104"/>
                  </a:lnTo>
                  <a:lnTo>
                    <a:pt x="266" y="102"/>
                  </a:lnTo>
                  <a:lnTo>
                    <a:pt x="269" y="100"/>
                  </a:lnTo>
                  <a:lnTo>
                    <a:pt x="272" y="94"/>
                  </a:lnTo>
                  <a:lnTo>
                    <a:pt x="276" y="93"/>
                  </a:lnTo>
                  <a:lnTo>
                    <a:pt x="281" y="85"/>
                  </a:lnTo>
                  <a:lnTo>
                    <a:pt x="289" y="82"/>
                  </a:lnTo>
                  <a:lnTo>
                    <a:pt x="293" y="83"/>
                  </a:lnTo>
                  <a:lnTo>
                    <a:pt x="295" y="85"/>
                  </a:lnTo>
                  <a:lnTo>
                    <a:pt x="297" y="88"/>
                  </a:lnTo>
                  <a:lnTo>
                    <a:pt x="297" y="90"/>
                  </a:lnTo>
                  <a:lnTo>
                    <a:pt x="302" y="90"/>
                  </a:lnTo>
                  <a:lnTo>
                    <a:pt x="302" y="88"/>
                  </a:lnTo>
                  <a:lnTo>
                    <a:pt x="302" y="90"/>
                  </a:lnTo>
                  <a:lnTo>
                    <a:pt x="305" y="93"/>
                  </a:lnTo>
                  <a:lnTo>
                    <a:pt x="308" y="93"/>
                  </a:lnTo>
                  <a:lnTo>
                    <a:pt x="310" y="93"/>
                  </a:lnTo>
                  <a:lnTo>
                    <a:pt x="315" y="93"/>
                  </a:lnTo>
                  <a:lnTo>
                    <a:pt x="318" y="94"/>
                  </a:lnTo>
                  <a:lnTo>
                    <a:pt x="320" y="94"/>
                  </a:lnTo>
                  <a:lnTo>
                    <a:pt x="320" y="96"/>
                  </a:lnTo>
                  <a:lnTo>
                    <a:pt x="320" y="100"/>
                  </a:lnTo>
                  <a:lnTo>
                    <a:pt x="318" y="104"/>
                  </a:lnTo>
                  <a:lnTo>
                    <a:pt x="318" y="106"/>
                  </a:lnTo>
                  <a:lnTo>
                    <a:pt x="318" y="108"/>
                  </a:lnTo>
                  <a:lnTo>
                    <a:pt x="318" y="109"/>
                  </a:lnTo>
                  <a:lnTo>
                    <a:pt x="320" y="113"/>
                  </a:lnTo>
                  <a:lnTo>
                    <a:pt x="320" y="116"/>
                  </a:lnTo>
                  <a:lnTo>
                    <a:pt x="323" y="117"/>
                  </a:lnTo>
                  <a:lnTo>
                    <a:pt x="325" y="119"/>
                  </a:lnTo>
                  <a:lnTo>
                    <a:pt x="325" y="123"/>
                  </a:lnTo>
                  <a:lnTo>
                    <a:pt x="327" y="125"/>
                  </a:lnTo>
                  <a:lnTo>
                    <a:pt x="327" y="129"/>
                  </a:lnTo>
                  <a:lnTo>
                    <a:pt x="327" y="133"/>
                  </a:lnTo>
                  <a:lnTo>
                    <a:pt x="329" y="137"/>
                  </a:lnTo>
                  <a:lnTo>
                    <a:pt x="332" y="138"/>
                  </a:lnTo>
                  <a:lnTo>
                    <a:pt x="335" y="138"/>
                  </a:lnTo>
                  <a:lnTo>
                    <a:pt x="340" y="138"/>
                  </a:lnTo>
                  <a:lnTo>
                    <a:pt x="352" y="138"/>
                  </a:lnTo>
                  <a:lnTo>
                    <a:pt x="356" y="137"/>
                  </a:lnTo>
                  <a:lnTo>
                    <a:pt x="359" y="137"/>
                  </a:lnTo>
                  <a:lnTo>
                    <a:pt x="364" y="133"/>
                  </a:lnTo>
                  <a:lnTo>
                    <a:pt x="370" y="133"/>
                  </a:lnTo>
                  <a:lnTo>
                    <a:pt x="379" y="137"/>
                  </a:lnTo>
                  <a:lnTo>
                    <a:pt x="386" y="138"/>
                  </a:lnTo>
                  <a:lnTo>
                    <a:pt x="394" y="138"/>
                  </a:lnTo>
                  <a:lnTo>
                    <a:pt x="405" y="140"/>
                  </a:lnTo>
                  <a:lnTo>
                    <a:pt x="414" y="148"/>
                  </a:lnTo>
                  <a:lnTo>
                    <a:pt x="422" y="153"/>
                  </a:lnTo>
                  <a:lnTo>
                    <a:pt x="427" y="153"/>
                  </a:lnTo>
                  <a:lnTo>
                    <a:pt x="429" y="154"/>
                  </a:lnTo>
                  <a:lnTo>
                    <a:pt x="431" y="148"/>
                  </a:lnTo>
                </a:path>
              </a:pathLst>
            </a:custGeom>
            <a:solidFill>
              <a:srgbClr val="FFFF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80" name="Freeform 81"/>
            <p:cNvSpPr>
              <a:spLocks/>
            </p:cNvSpPr>
            <p:nvPr/>
          </p:nvSpPr>
          <p:spPr bwMode="auto">
            <a:xfrm>
              <a:off x="1184" y="2195"/>
              <a:ext cx="560" cy="449"/>
            </a:xfrm>
            <a:custGeom>
              <a:avLst/>
              <a:gdLst>
                <a:gd name="T0" fmla="*/ 1 w 941"/>
                <a:gd name="T1" fmla="*/ 1 h 754"/>
                <a:gd name="T2" fmla="*/ 1 w 941"/>
                <a:gd name="T3" fmla="*/ 1 h 754"/>
                <a:gd name="T4" fmla="*/ 1 w 941"/>
                <a:gd name="T5" fmla="*/ 1 h 754"/>
                <a:gd name="T6" fmla="*/ 1 w 941"/>
                <a:gd name="T7" fmla="*/ 1 h 754"/>
                <a:gd name="T8" fmla="*/ 1 w 941"/>
                <a:gd name="T9" fmla="*/ 1 h 754"/>
                <a:gd name="T10" fmla="*/ 1 w 941"/>
                <a:gd name="T11" fmla="*/ 1 h 754"/>
                <a:gd name="T12" fmla="*/ 1 w 941"/>
                <a:gd name="T13" fmla="*/ 1 h 754"/>
                <a:gd name="T14" fmla="*/ 1 w 941"/>
                <a:gd name="T15" fmla="*/ 1 h 754"/>
                <a:gd name="T16" fmla="*/ 1 w 941"/>
                <a:gd name="T17" fmla="*/ 1 h 754"/>
                <a:gd name="T18" fmla="*/ 1 w 941"/>
                <a:gd name="T19" fmla="*/ 1 h 754"/>
                <a:gd name="T20" fmla="*/ 1 w 941"/>
                <a:gd name="T21" fmla="*/ 1 h 754"/>
                <a:gd name="T22" fmla="*/ 1 w 941"/>
                <a:gd name="T23" fmla="*/ 1 h 754"/>
                <a:gd name="T24" fmla="*/ 1 w 941"/>
                <a:gd name="T25" fmla="*/ 1 h 754"/>
                <a:gd name="T26" fmla="*/ 1 w 941"/>
                <a:gd name="T27" fmla="*/ 1 h 754"/>
                <a:gd name="T28" fmla="*/ 1 w 941"/>
                <a:gd name="T29" fmla="*/ 1 h 754"/>
                <a:gd name="T30" fmla="*/ 1 w 941"/>
                <a:gd name="T31" fmla="*/ 1 h 754"/>
                <a:gd name="T32" fmla="*/ 1 w 941"/>
                <a:gd name="T33" fmla="*/ 1 h 754"/>
                <a:gd name="T34" fmla="*/ 1 w 941"/>
                <a:gd name="T35" fmla="*/ 1 h 754"/>
                <a:gd name="T36" fmla="*/ 1 w 941"/>
                <a:gd name="T37" fmla="*/ 1 h 754"/>
                <a:gd name="T38" fmla="*/ 1 w 941"/>
                <a:gd name="T39" fmla="*/ 1 h 754"/>
                <a:gd name="T40" fmla="*/ 1 w 941"/>
                <a:gd name="T41" fmla="*/ 1 h 754"/>
                <a:gd name="T42" fmla="*/ 1 w 941"/>
                <a:gd name="T43" fmla="*/ 1 h 754"/>
                <a:gd name="T44" fmla="*/ 1 w 941"/>
                <a:gd name="T45" fmla="*/ 1 h 754"/>
                <a:gd name="T46" fmla="*/ 1 w 941"/>
                <a:gd name="T47" fmla="*/ 1 h 754"/>
                <a:gd name="T48" fmla="*/ 1 w 941"/>
                <a:gd name="T49" fmla="*/ 1 h 754"/>
                <a:gd name="T50" fmla="*/ 1 w 941"/>
                <a:gd name="T51" fmla="*/ 1 h 754"/>
                <a:gd name="T52" fmla="*/ 1 w 941"/>
                <a:gd name="T53" fmla="*/ 1 h 754"/>
                <a:gd name="T54" fmla="*/ 1 w 941"/>
                <a:gd name="T55" fmla="*/ 1 h 754"/>
                <a:gd name="T56" fmla="*/ 1 w 941"/>
                <a:gd name="T57" fmla="*/ 1 h 754"/>
                <a:gd name="T58" fmla="*/ 1 w 941"/>
                <a:gd name="T59" fmla="*/ 1 h 754"/>
                <a:gd name="T60" fmla="*/ 1 w 941"/>
                <a:gd name="T61" fmla="*/ 1 h 754"/>
                <a:gd name="T62" fmla="*/ 1 w 941"/>
                <a:gd name="T63" fmla="*/ 1 h 754"/>
                <a:gd name="T64" fmla="*/ 1 w 941"/>
                <a:gd name="T65" fmla="*/ 1 h 754"/>
                <a:gd name="T66" fmla="*/ 1 w 941"/>
                <a:gd name="T67" fmla="*/ 1 h 754"/>
                <a:gd name="T68" fmla="*/ 1 w 941"/>
                <a:gd name="T69" fmla="*/ 1 h 754"/>
                <a:gd name="T70" fmla="*/ 1 w 941"/>
                <a:gd name="T71" fmla="*/ 1 h 754"/>
                <a:gd name="T72" fmla="*/ 1 w 941"/>
                <a:gd name="T73" fmla="*/ 1 h 754"/>
                <a:gd name="T74" fmla="*/ 1 w 941"/>
                <a:gd name="T75" fmla="*/ 1 h 754"/>
                <a:gd name="T76" fmla="*/ 1 w 941"/>
                <a:gd name="T77" fmla="*/ 1 h 754"/>
                <a:gd name="T78" fmla="*/ 1 w 941"/>
                <a:gd name="T79" fmla="*/ 1 h 754"/>
                <a:gd name="T80" fmla="*/ 1 w 941"/>
                <a:gd name="T81" fmla="*/ 1 h 754"/>
                <a:gd name="T82" fmla="*/ 1 w 941"/>
                <a:gd name="T83" fmla="*/ 1 h 754"/>
                <a:gd name="T84" fmla="*/ 1 w 941"/>
                <a:gd name="T85" fmla="*/ 1 h 754"/>
                <a:gd name="T86" fmla="*/ 1 w 941"/>
                <a:gd name="T87" fmla="*/ 1 h 754"/>
                <a:gd name="T88" fmla="*/ 1 w 941"/>
                <a:gd name="T89" fmla="*/ 1 h 754"/>
                <a:gd name="T90" fmla="*/ 1 w 941"/>
                <a:gd name="T91" fmla="*/ 1 h 754"/>
                <a:gd name="T92" fmla="*/ 1 w 941"/>
                <a:gd name="T93" fmla="*/ 1 h 754"/>
                <a:gd name="T94" fmla="*/ 1 w 941"/>
                <a:gd name="T95" fmla="*/ 1 h 754"/>
                <a:gd name="T96" fmla="*/ 1 w 941"/>
                <a:gd name="T97" fmla="*/ 1 h 754"/>
                <a:gd name="T98" fmla="*/ 1 w 941"/>
                <a:gd name="T99" fmla="*/ 1 h 754"/>
                <a:gd name="T100" fmla="*/ 1 w 941"/>
                <a:gd name="T101" fmla="*/ 1 h 754"/>
                <a:gd name="T102" fmla="*/ 1 w 941"/>
                <a:gd name="T103" fmla="*/ 1 h 754"/>
                <a:gd name="T104" fmla="*/ 1 w 941"/>
                <a:gd name="T105" fmla="*/ 1 h 754"/>
                <a:gd name="T106" fmla="*/ 1 w 941"/>
                <a:gd name="T107" fmla="*/ 1 h 754"/>
                <a:gd name="T108" fmla="*/ 1 w 941"/>
                <a:gd name="T109" fmla="*/ 1 h 754"/>
                <a:gd name="T110" fmla="*/ 1 w 941"/>
                <a:gd name="T111" fmla="*/ 1 h 754"/>
                <a:gd name="T112" fmla="*/ 1 w 941"/>
                <a:gd name="T113" fmla="*/ 1 h 754"/>
                <a:gd name="T114" fmla="*/ 1 w 941"/>
                <a:gd name="T115" fmla="*/ 1 h 754"/>
                <a:gd name="T116" fmla="*/ 1 w 941"/>
                <a:gd name="T117" fmla="*/ 1 h 754"/>
                <a:gd name="T118" fmla="*/ 1 w 941"/>
                <a:gd name="T119" fmla="*/ 1 h 7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41"/>
                <a:gd name="T181" fmla="*/ 0 h 754"/>
                <a:gd name="T182" fmla="*/ 941 w 941"/>
                <a:gd name="T183" fmla="*/ 754 h 7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41" h="754">
                  <a:moveTo>
                    <a:pt x="434" y="149"/>
                  </a:moveTo>
                  <a:lnTo>
                    <a:pt x="442" y="97"/>
                  </a:lnTo>
                  <a:lnTo>
                    <a:pt x="451" y="45"/>
                  </a:lnTo>
                  <a:lnTo>
                    <a:pt x="456" y="54"/>
                  </a:lnTo>
                  <a:lnTo>
                    <a:pt x="459" y="57"/>
                  </a:lnTo>
                  <a:lnTo>
                    <a:pt x="464" y="61"/>
                  </a:lnTo>
                  <a:lnTo>
                    <a:pt x="468" y="70"/>
                  </a:lnTo>
                  <a:lnTo>
                    <a:pt x="473" y="75"/>
                  </a:lnTo>
                  <a:lnTo>
                    <a:pt x="481" y="84"/>
                  </a:lnTo>
                  <a:lnTo>
                    <a:pt x="486" y="89"/>
                  </a:lnTo>
                  <a:lnTo>
                    <a:pt x="488" y="93"/>
                  </a:lnTo>
                  <a:lnTo>
                    <a:pt x="492" y="97"/>
                  </a:lnTo>
                  <a:lnTo>
                    <a:pt x="497" y="103"/>
                  </a:lnTo>
                  <a:lnTo>
                    <a:pt x="500" y="105"/>
                  </a:lnTo>
                  <a:lnTo>
                    <a:pt x="500" y="106"/>
                  </a:lnTo>
                  <a:lnTo>
                    <a:pt x="502" y="106"/>
                  </a:lnTo>
                  <a:lnTo>
                    <a:pt x="505" y="106"/>
                  </a:lnTo>
                  <a:lnTo>
                    <a:pt x="505" y="111"/>
                  </a:lnTo>
                  <a:lnTo>
                    <a:pt x="505" y="114"/>
                  </a:lnTo>
                  <a:lnTo>
                    <a:pt x="510" y="114"/>
                  </a:lnTo>
                  <a:lnTo>
                    <a:pt x="515" y="114"/>
                  </a:lnTo>
                  <a:lnTo>
                    <a:pt x="512" y="116"/>
                  </a:lnTo>
                  <a:lnTo>
                    <a:pt x="512" y="118"/>
                  </a:lnTo>
                  <a:lnTo>
                    <a:pt x="512" y="120"/>
                  </a:lnTo>
                  <a:lnTo>
                    <a:pt x="515" y="123"/>
                  </a:lnTo>
                  <a:lnTo>
                    <a:pt x="515" y="126"/>
                  </a:lnTo>
                  <a:lnTo>
                    <a:pt x="518" y="127"/>
                  </a:lnTo>
                  <a:lnTo>
                    <a:pt x="520" y="127"/>
                  </a:lnTo>
                  <a:lnTo>
                    <a:pt x="522" y="127"/>
                  </a:lnTo>
                  <a:lnTo>
                    <a:pt x="525" y="132"/>
                  </a:lnTo>
                  <a:lnTo>
                    <a:pt x="525" y="135"/>
                  </a:lnTo>
                  <a:lnTo>
                    <a:pt x="525" y="137"/>
                  </a:lnTo>
                  <a:lnTo>
                    <a:pt x="527" y="139"/>
                  </a:lnTo>
                  <a:lnTo>
                    <a:pt x="529" y="141"/>
                  </a:lnTo>
                  <a:lnTo>
                    <a:pt x="535" y="141"/>
                  </a:lnTo>
                  <a:lnTo>
                    <a:pt x="537" y="141"/>
                  </a:lnTo>
                  <a:lnTo>
                    <a:pt x="537" y="139"/>
                  </a:lnTo>
                  <a:lnTo>
                    <a:pt x="539" y="137"/>
                  </a:lnTo>
                  <a:lnTo>
                    <a:pt x="542" y="137"/>
                  </a:lnTo>
                  <a:lnTo>
                    <a:pt x="543" y="137"/>
                  </a:lnTo>
                  <a:lnTo>
                    <a:pt x="549" y="137"/>
                  </a:lnTo>
                  <a:lnTo>
                    <a:pt x="551" y="135"/>
                  </a:lnTo>
                  <a:lnTo>
                    <a:pt x="554" y="135"/>
                  </a:lnTo>
                  <a:lnTo>
                    <a:pt x="556" y="135"/>
                  </a:lnTo>
                  <a:lnTo>
                    <a:pt x="562" y="135"/>
                  </a:lnTo>
                  <a:lnTo>
                    <a:pt x="564" y="137"/>
                  </a:lnTo>
                  <a:lnTo>
                    <a:pt x="566" y="137"/>
                  </a:lnTo>
                  <a:lnTo>
                    <a:pt x="576" y="126"/>
                  </a:lnTo>
                  <a:lnTo>
                    <a:pt x="579" y="126"/>
                  </a:lnTo>
                  <a:lnTo>
                    <a:pt x="581" y="127"/>
                  </a:lnTo>
                  <a:lnTo>
                    <a:pt x="585" y="127"/>
                  </a:lnTo>
                  <a:lnTo>
                    <a:pt x="588" y="129"/>
                  </a:lnTo>
                  <a:lnTo>
                    <a:pt x="593" y="132"/>
                  </a:lnTo>
                  <a:lnTo>
                    <a:pt x="595" y="132"/>
                  </a:lnTo>
                  <a:lnTo>
                    <a:pt x="598" y="129"/>
                  </a:lnTo>
                  <a:lnTo>
                    <a:pt x="598" y="127"/>
                  </a:lnTo>
                  <a:lnTo>
                    <a:pt x="603" y="127"/>
                  </a:lnTo>
                  <a:lnTo>
                    <a:pt x="605" y="127"/>
                  </a:lnTo>
                  <a:lnTo>
                    <a:pt x="608" y="129"/>
                  </a:lnTo>
                  <a:lnTo>
                    <a:pt x="610" y="129"/>
                  </a:lnTo>
                  <a:lnTo>
                    <a:pt x="615" y="129"/>
                  </a:lnTo>
                  <a:lnTo>
                    <a:pt x="618" y="127"/>
                  </a:lnTo>
                  <a:lnTo>
                    <a:pt x="622" y="123"/>
                  </a:lnTo>
                  <a:lnTo>
                    <a:pt x="625" y="120"/>
                  </a:lnTo>
                  <a:lnTo>
                    <a:pt x="632" y="116"/>
                  </a:lnTo>
                  <a:lnTo>
                    <a:pt x="639" y="114"/>
                  </a:lnTo>
                  <a:lnTo>
                    <a:pt x="645" y="111"/>
                  </a:lnTo>
                  <a:lnTo>
                    <a:pt x="648" y="109"/>
                  </a:lnTo>
                  <a:lnTo>
                    <a:pt x="649" y="109"/>
                  </a:lnTo>
                  <a:lnTo>
                    <a:pt x="657" y="109"/>
                  </a:lnTo>
                  <a:lnTo>
                    <a:pt x="664" y="109"/>
                  </a:lnTo>
                  <a:lnTo>
                    <a:pt x="668" y="106"/>
                  </a:lnTo>
                  <a:lnTo>
                    <a:pt x="675" y="106"/>
                  </a:lnTo>
                  <a:lnTo>
                    <a:pt x="679" y="106"/>
                  </a:lnTo>
                  <a:lnTo>
                    <a:pt x="684" y="106"/>
                  </a:lnTo>
                  <a:lnTo>
                    <a:pt x="688" y="106"/>
                  </a:lnTo>
                  <a:lnTo>
                    <a:pt x="691" y="109"/>
                  </a:lnTo>
                  <a:lnTo>
                    <a:pt x="691" y="111"/>
                  </a:lnTo>
                  <a:lnTo>
                    <a:pt x="691" y="114"/>
                  </a:lnTo>
                  <a:lnTo>
                    <a:pt x="693" y="116"/>
                  </a:lnTo>
                  <a:lnTo>
                    <a:pt x="696" y="118"/>
                  </a:lnTo>
                  <a:lnTo>
                    <a:pt x="699" y="118"/>
                  </a:lnTo>
                  <a:lnTo>
                    <a:pt x="702" y="118"/>
                  </a:lnTo>
                  <a:lnTo>
                    <a:pt x="705" y="116"/>
                  </a:lnTo>
                  <a:lnTo>
                    <a:pt x="710" y="116"/>
                  </a:lnTo>
                  <a:lnTo>
                    <a:pt x="713" y="116"/>
                  </a:lnTo>
                  <a:lnTo>
                    <a:pt x="718" y="114"/>
                  </a:lnTo>
                  <a:lnTo>
                    <a:pt x="720" y="111"/>
                  </a:lnTo>
                  <a:lnTo>
                    <a:pt x="723" y="109"/>
                  </a:lnTo>
                  <a:lnTo>
                    <a:pt x="726" y="106"/>
                  </a:lnTo>
                  <a:lnTo>
                    <a:pt x="727" y="103"/>
                  </a:lnTo>
                  <a:lnTo>
                    <a:pt x="729" y="100"/>
                  </a:lnTo>
                  <a:lnTo>
                    <a:pt x="735" y="97"/>
                  </a:lnTo>
                  <a:lnTo>
                    <a:pt x="740" y="93"/>
                  </a:lnTo>
                  <a:lnTo>
                    <a:pt x="742" y="89"/>
                  </a:lnTo>
                  <a:lnTo>
                    <a:pt x="746" y="87"/>
                  </a:lnTo>
                  <a:lnTo>
                    <a:pt x="749" y="84"/>
                  </a:lnTo>
                  <a:lnTo>
                    <a:pt x="753" y="79"/>
                  </a:lnTo>
                  <a:lnTo>
                    <a:pt x="754" y="79"/>
                  </a:lnTo>
                  <a:lnTo>
                    <a:pt x="759" y="77"/>
                  </a:lnTo>
                  <a:lnTo>
                    <a:pt x="764" y="75"/>
                  </a:lnTo>
                  <a:lnTo>
                    <a:pt x="767" y="75"/>
                  </a:lnTo>
                  <a:lnTo>
                    <a:pt x="769" y="73"/>
                  </a:lnTo>
                  <a:lnTo>
                    <a:pt x="772" y="73"/>
                  </a:lnTo>
                  <a:lnTo>
                    <a:pt x="777" y="73"/>
                  </a:lnTo>
                  <a:lnTo>
                    <a:pt x="781" y="70"/>
                  </a:lnTo>
                  <a:lnTo>
                    <a:pt x="783" y="70"/>
                  </a:lnTo>
                  <a:lnTo>
                    <a:pt x="791" y="66"/>
                  </a:lnTo>
                  <a:lnTo>
                    <a:pt x="802" y="64"/>
                  </a:lnTo>
                  <a:lnTo>
                    <a:pt x="803" y="61"/>
                  </a:lnTo>
                  <a:lnTo>
                    <a:pt x="806" y="59"/>
                  </a:lnTo>
                  <a:lnTo>
                    <a:pt x="813" y="57"/>
                  </a:lnTo>
                  <a:lnTo>
                    <a:pt x="813" y="54"/>
                  </a:lnTo>
                  <a:lnTo>
                    <a:pt x="816" y="53"/>
                  </a:lnTo>
                  <a:lnTo>
                    <a:pt x="818" y="51"/>
                  </a:lnTo>
                  <a:lnTo>
                    <a:pt x="820" y="51"/>
                  </a:lnTo>
                  <a:lnTo>
                    <a:pt x="827" y="45"/>
                  </a:lnTo>
                  <a:lnTo>
                    <a:pt x="833" y="45"/>
                  </a:lnTo>
                  <a:lnTo>
                    <a:pt x="837" y="43"/>
                  </a:lnTo>
                  <a:lnTo>
                    <a:pt x="845" y="41"/>
                  </a:lnTo>
                  <a:lnTo>
                    <a:pt x="852" y="39"/>
                  </a:lnTo>
                  <a:lnTo>
                    <a:pt x="860" y="36"/>
                  </a:lnTo>
                  <a:lnTo>
                    <a:pt x="864" y="32"/>
                  </a:lnTo>
                  <a:lnTo>
                    <a:pt x="870" y="32"/>
                  </a:lnTo>
                  <a:lnTo>
                    <a:pt x="875" y="29"/>
                  </a:lnTo>
                  <a:lnTo>
                    <a:pt x="879" y="28"/>
                  </a:lnTo>
                  <a:lnTo>
                    <a:pt x="891" y="22"/>
                  </a:lnTo>
                  <a:lnTo>
                    <a:pt x="897" y="21"/>
                  </a:lnTo>
                  <a:lnTo>
                    <a:pt x="900" y="18"/>
                  </a:lnTo>
                  <a:lnTo>
                    <a:pt x="911" y="16"/>
                  </a:lnTo>
                  <a:lnTo>
                    <a:pt x="918" y="11"/>
                  </a:lnTo>
                  <a:lnTo>
                    <a:pt x="923" y="8"/>
                  </a:lnTo>
                  <a:lnTo>
                    <a:pt x="926" y="7"/>
                  </a:lnTo>
                  <a:lnTo>
                    <a:pt x="930" y="7"/>
                  </a:lnTo>
                  <a:lnTo>
                    <a:pt x="933" y="5"/>
                  </a:lnTo>
                  <a:lnTo>
                    <a:pt x="935" y="2"/>
                  </a:lnTo>
                  <a:lnTo>
                    <a:pt x="937" y="0"/>
                  </a:lnTo>
                  <a:lnTo>
                    <a:pt x="940" y="45"/>
                  </a:lnTo>
                  <a:lnTo>
                    <a:pt x="939" y="57"/>
                  </a:lnTo>
                  <a:lnTo>
                    <a:pt x="939" y="70"/>
                  </a:lnTo>
                  <a:lnTo>
                    <a:pt x="939" y="84"/>
                  </a:lnTo>
                  <a:lnTo>
                    <a:pt x="938" y="97"/>
                  </a:lnTo>
                  <a:lnTo>
                    <a:pt x="937" y="109"/>
                  </a:lnTo>
                  <a:lnTo>
                    <a:pt x="937" y="124"/>
                  </a:lnTo>
                  <a:lnTo>
                    <a:pt x="937" y="136"/>
                  </a:lnTo>
                  <a:lnTo>
                    <a:pt x="937" y="149"/>
                  </a:lnTo>
                  <a:lnTo>
                    <a:pt x="937" y="162"/>
                  </a:lnTo>
                  <a:lnTo>
                    <a:pt x="935" y="175"/>
                  </a:lnTo>
                  <a:lnTo>
                    <a:pt x="935" y="188"/>
                  </a:lnTo>
                  <a:lnTo>
                    <a:pt x="935" y="201"/>
                  </a:lnTo>
                  <a:lnTo>
                    <a:pt x="935" y="214"/>
                  </a:lnTo>
                  <a:lnTo>
                    <a:pt x="935" y="227"/>
                  </a:lnTo>
                  <a:lnTo>
                    <a:pt x="934" y="240"/>
                  </a:lnTo>
                  <a:lnTo>
                    <a:pt x="934" y="252"/>
                  </a:lnTo>
                  <a:lnTo>
                    <a:pt x="934" y="266"/>
                  </a:lnTo>
                  <a:lnTo>
                    <a:pt x="934" y="280"/>
                  </a:lnTo>
                  <a:lnTo>
                    <a:pt x="934" y="292"/>
                  </a:lnTo>
                  <a:lnTo>
                    <a:pt x="934" y="306"/>
                  </a:lnTo>
                  <a:lnTo>
                    <a:pt x="934" y="318"/>
                  </a:lnTo>
                  <a:lnTo>
                    <a:pt x="934" y="331"/>
                  </a:lnTo>
                  <a:lnTo>
                    <a:pt x="934" y="344"/>
                  </a:lnTo>
                  <a:lnTo>
                    <a:pt x="933" y="358"/>
                  </a:lnTo>
                  <a:lnTo>
                    <a:pt x="933" y="370"/>
                  </a:lnTo>
                  <a:lnTo>
                    <a:pt x="933" y="382"/>
                  </a:lnTo>
                  <a:lnTo>
                    <a:pt x="933" y="395"/>
                  </a:lnTo>
                  <a:lnTo>
                    <a:pt x="933" y="408"/>
                  </a:lnTo>
                  <a:lnTo>
                    <a:pt x="933" y="421"/>
                  </a:lnTo>
                  <a:lnTo>
                    <a:pt x="933" y="434"/>
                  </a:lnTo>
                  <a:lnTo>
                    <a:pt x="933" y="449"/>
                  </a:lnTo>
                  <a:lnTo>
                    <a:pt x="933" y="461"/>
                  </a:lnTo>
                  <a:lnTo>
                    <a:pt x="930" y="463"/>
                  </a:lnTo>
                  <a:lnTo>
                    <a:pt x="927" y="463"/>
                  </a:lnTo>
                  <a:lnTo>
                    <a:pt x="926" y="461"/>
                  </a:lnTo>
                  <a:lnTo>
                    <a:pt x="920" y="461"/>
                  </a:lnTo>
                  <a:lnTo>
                    <a:pt x="918" y="461"/>
                  </a:lnTo>
                  <a:lnTo>
                    <a:pt x="920" y="463"/>
                  </a:lnTo>
                  <a:lnTo>
                    <a:pt x="916" y="463"/>
                  </a:lnTo>
                  <a:lnTo>
                    <a:pt x="911" y="463"/>
                  </a:lnTo>
                  <a:lnTo>
                    <a:pt x="908" y="461"/>
                  </a:lnTo>
                  <a:lnTo>
                    <a:pt x="903" y="461"/>
                  </a:lnTo>
                  <a:lnTo>
                    <a:pt x="900" y="463"/>
                  </a:lnTo>
                  <a:lnTo>
                    <a:pt x="899" y="465"/>
                  </a:lnTo>
                  <a:lnTo>
                    <a:pt x="894" y="465"/>
                  </a:lnTo>
                  <a:lnTo>
                    <a:pt x="894" y="463"/>
                  </a:lnTo>
                  <a:lnTo>
                    <a:pt x="887" y="463"/>
                  </a:lnTo>
                  <a:lnTo>
                    <a:pt x="884" y="461"/>
                  </a:lnTo>
                  <a:lnTo>
                    <a:pt x="881" y="455"/>
                  </a:lnTo>
                  <a:lnTo>
                    <a:pt x="879" y="454"/>
                  </a:lnTo>
                  <a:lnTo>
                    <a:pt x="876" y="454"/>
                  </a:lnTo>
                  <a:lnTo>
                    <a:pt x="875" y="455"/>
                  </a:lnTo>
                  <a:lnTo>
                    <a:pt x="873" y="461"/>
                  </a:lnTo>
                  <a:lnTo>
                    <a:pt x="870" y="463"/>
                  </a:lnTo>
                  <a:lnTo>
                    <a:pt x="866" y="465"/>
                  </a:lnTo>
                  <a:lnTo>
                    <a:pt x="866" y="463"/>
                  </a:lnTo>
                  <a:lnTo>
                    <a:pt x="866" y="461"/>
                  </a:lnTo>
                  <a:lnTo>
                    <a:pt x="864" y="461"/>
                  </a:lnTo>
                  <a:lnTo>
                    <a:pt x="862" y="463"/>
                  </a:lnTo>
                  <a:lnTo>
                    <a:pt x="862" y="465"/>
                  </a:lnTo>
                  <a:lnTo>
                    <a:pt x="860" y="467"/>
                  </a:lnTo>
                  <a:lnTo>
                    <a:pt x="857" y="467"/>
                  </a:lnTo>
                  <a:lnTo>
                    <a:pt x="856" y="467"/>
                  </a:lnTo>
                  <a:lnTo>
                    <a:pt x="852" y="467"/>
                  </a:lnTo>
                  <a:lnTo>
                    <a:pt x="848" y="463"/>
                  </a:lnTo>
                  <a:lnTo>
                    <a:pt x="843" y="463"/>
                  </a:lnTo>
                  <a:lnTo>
                    <a:pt x="840" y="461"/>
                  </a:lnTo>
                  <a:lnTo>
                    <a:pt x="837" y="463"/>
                  </a:lnTo>
                  <a:lnTo>
                    <a:pt x="837" y="465"/>
                  </a:lnTo>
                  <a:lnTo>
                    <a:pt x="835" y="465"/>
                  </a:lnTo>
                  <a:lnTo>
                    <a:pt x="833" y="465"/>
                  </a:lnTo>
                  <a:lnTo>
                    <a:pt x="830" y="465"/>
                  </a:lnTo>
                  <a:lnTo>
                    <a:pt x="827" y="463"/>
                  </a:lnTo>
                  <a:lnTo>
                    <a:pt x="825" y="465"/>
                  </a:lnTo>
                  <a:lnTo>
                    <a:pt x="822" y="465"/>
                  </a:lnTo>
                  <a:lnTo>
                    <a:pt x="820" y="465"/>
                  </a:lnTo>
                  <a:lnTo>
                    <a:pt x="816" y="465"/>
                  </a:lnTo>
                  <a:lnTo>
                    <a:pt x="813" y="467"/>
                  </a:lnTo>
                  <a:lnTo>
                    <a:pt x="813" y="470"/>
                  </a:lnTo>
                  <a:lnTo>
                    <a:pt x="810" y="470"/>
                  </a:lnTo>
                  <a:lnTo>
                    <a:pt x="803" y="470"/>
                  </a:lnTo>
                  <a:lnTo>
                    <a:pt x="796" y="470"/>
                  </a:lnTo>
                  <a:lnTo>
                    <a:pt x="794" y="470"/>
                  </a:lnTo>
                  <a:lnTo>
                    <a:pt x="791" y="470"/>
                  </a:lnTo>
                  <a:lnTo>
                    <a:pt x="791" y="467"/>
                  </a:lnTo>
                  <a:lnTo>
                    <a:pt x="791" y="465"/>
                  </a:lnTo>
                  <a:lnTo>
                    <a:pt x="789" y="465"/>
                  </a:lnTo>
                  <a:lnTo>
                    <a:pt x="786" y="465"/>
                  </a:lnTo>
                  <a:lnTo>
                    <a:pt x="783" y="467"/>
                  </a:lnTo>
                  <a:lnTo>
                    <a:pt x="780" y="467"/>
                  </a:lnTo>
                  <a:lnTo>
                    <a:pt x="775" y="463"/>
                  </a:lnTo>
                  <a:lnTo>
                    <a:pt x="769" y="461"/>
                  </a:lnTo>
                  <a:lnTo>
                    <a:pt x="767" y="458"/>
                  </a:lnTo>
                  <a:lnTo>
                    <a:pt x="764" y="461"/>
                  </a:lnTo>
                  <a:lnTo>
                    <a:pt x="764" y="463"/>
                  </a:lnTo>
                  <a:lnTo>
                    <a:pt x="764" y="465"/>
                  </a:lnTo>
                  <a:lnTo>
                    <a:pt x="764" y="467"/>
                  </a:lnTo>
                  <a:lnTo>
                    <a:pt x="764" y="470"/>
                  </a:lnTo>
                  <a:lnTo>
                    <a:pt x="762" y="467"/>
                  </a:lnTo>
                  <a:lnTo>
                    <a:pt x="759" y="467"/>
                  </a:lnTo>
                  <a:lnTo>
                    <a:pt x="756" y="467"/>
                  </a:lnTo>
                  <a:lnTo>
                    <a:pt x="756" y="470"/>
                  </a:lnTo>
                  <a:lnTo>
                    <a:pt x="754" y="470"/>
                  </a:lnTo>
                  <a:lnTo>
                    <a:pt x="749" y="473"/>
                  </a:lnTo>
                  <a:lnTo>
                    <a:pt x="742" y="473"/>
                  </a:lnTo>
                  <a:lnTo>
                    <a:pt x="737" y="474"/>
                  </a:lnTo>
                  <a:lnTo>
                    <a:pt x="727" y="474"/>
                  </a:lnTo>
                  <a:lnTo>
                    <a:pt x="723" y="474"/>
                  </a:lnTo>
                  <a:lnTo>
                    <a:pt x="720" y="476"/>
                  </a:lnTo>
                  <a:lnTo>
                    <a:pt x="715" y="476"/>
                  </a:lnTo>
                  <a:lnTo>
                    <a:pt x="713" y="479"/>
                  </a:lnTo>
                  <a:lnTo>
                    <a:pt x="710" y="479"/>
                  </a:lnTo>
                  <a:lnTo>
                    <a:pt x="708" y="476"/>
                  </a:lnTo>
                  <a:lnTo>
                    <a:pt x="705" y="474"/>
                  </a:lnTo>
                  <a:lnTo>
                    <a:pt x="702" y="474"/>
                  </a:lnTo>
                  <a:lnTo>
                    <a:pt x="699" y="473"/>
                  </a:lnTo>
                  <a:lnTo>
                    <a:pt x="693" y="473"/>
                  </a:lnTo>
                  <a:lnTo>
                    <a:pt x="686" y="470"/>
                  </a:lnTo>
                  <a:lnTo>
                    <a:pt x="684" y="467"/>
                  </a:lnTo>
                  <a:lnTo>
                    <a:pt x="681" y="463"/>
                  </a:lnTo>
                  <a:lnTo>
                    <a:pt x="676" y="458"/>
                  </a:lnTo>
                  <a:lnTo>
                    <a:pt x="672" y="461"/>
                  </a:lnTo>
                  <a:lnTo>
                    <a:pt x="668" y="465"/>
                  </a:lnTo>
                  <a:lnTo>
                    <a:pt x="664" y="465"/>
                  </a:lnTo>
                  <a:lnTo>
                    <a:pt x="662" y="465"/>
                  </a:lnTo>
                  <a:lnTo>
                    <a:pt x="660" y="465"/>
                  </a:lnTo>
                  <a:lnTo>
                    <a:pt x="660" y="470"/>
                  </a:lnTo>
                  <a:lnTo>
                    <a:pt x="660" y="473"/>
                  </a:lnTo>
                  <a:lnTo>
                    <a:pt x="660" y="474"/>
                  </a:lnTo>
                  <a:lnTo>
                    <a:pt x="662" y="476"/>
                  </a:lnTo>
                  <a:lnTo>
                    <a:pt x="662" y="481"/>
                  </a:lnTo>
                  <a:lnTo>
                    <a:pt x="664" y="483"/>
                  </a:lnTo>
                  <a:lnTo>
                    <a:pt x="664" y="486"/>
                  </a:lnTo>
                  <a:lnTo>
                    <a:pt x="662" y="487"/>
                  </a:lnTo>
                  <a:lnTo>
                    <a:pt x="660" y="487"/>
                  </a:lnTo>
                  <a:lnTo>
                    <a:pt x="654" y="486"/>
                  </a:lnTo>
                  <a:lnTo>
                    <a:pt x="649" y="481"/>
                  </a:lnTo>
                  <a:lnTo>
                    <a:pt x="645" y="476"/>
                  </a:lnTo>
                  <a:lnTo>
                    <a:pt x="642" y="479"/>
                  </a:lnTo>
                  <a:lnTo>
                    <a:pt x="642" y="483"/>
                  </a:lnTo>
                  <a:lnTo>
                    <a:pt x="639" y="483"/>
                  </a:lnTo>
                  <a:lnTo>
                    <a:pt x="635" y="483"/>
                  </a:lnTo>
                  <a:lnTo>
                    <a:pt x="632" y="483"/>
                  </a:lnTo>
                  <a:lnTo>
                    <a:pt x="629" y="483"/>
                  </a:lnTo>
                  <a:lnTo>
                    <a:pt x="625" y="483"/>
                  </a:lnTo>
                  <a:lnTo>
                    <a:pt x="620" y="487"/>
                  </a:lnTo>
                  <a:lnTo>
                    <a:pt x="615" y="490"/>
                  </a:lnTo>
                  <a:lnTo>
                    <a:pt x="610" y="494"/>
                  </a:lnTo>
                  <a:lnTo>
                    <a:pt x="608" y="497"/>
                  </a:lnTo>
                  <a:lnTo>
                    <a:pt x="603" y="500"/>
                  </a:lnTo>
                  <a:lnTo>
                    <a:pt x="598" y="500"/>
                  </a:lnTo>
                  <a:lnTo>
                    <a:pt x="593" y="500"/>
                  </a:lnTo>
                  <a:lnTo>
                    <a:pt x="585" y="500"/>
                  </a:lnTo>
                  <a:lnTo>
                    <a:pt x="583" y="500"/>
                  </a:lnTo>
                  <a:lnTo>
                    <a:pt x="581" y="504"/>
                  </a:lnTo>
                  <a:lnTo>
                    <a:pt x="581" y="506"/>
                  </a:lnTo>
                  <a:lnTo>
                    <a:pt x="576" y="507"/>
                  </a:lnTo>
                  <a:lnTo>
                    <a:pt x="570" y="507"/>
                  </a:lnTo>
                  <a:lnTo>
                    <a:pt x="566" y="507"/>
                  </a:lnTo>
                  <a:lnTo>
                    <a:pt x="562" y="507"/>
                  </a:lnTo>
                  <a:lnTo>
                    <a:pt x="564" y="513"/>
                  </a:lnTo>
                  <a:lnTo>
                    <a:pt x="566" y="516"/>
                  </a:lnTo>
                  <a:lnTo>
                    <a:pt x="569" y="517"/>
                  </a:lnTo>
                  <a:lnTo>
                    <a:pt x="569" y="519"/>
                  </a:lnTo>
                  <a:lnTo>
                    <a:pt x="566" y="523"/>
                  </a:lnTo>
                  <a:lnTo>
                    <a:pt x="562" y="523"/>
                  </a:lnTo>
                  <a:lnTo>
                    <a:pt x="559" y="519"/>
                  </a:lnTo>
                  <a:lnTo>
                    <a:pt x="554" y="517"/>
                  </a:lnTo>
                  <a:lnTo>
                    <a:pt x="551" y="517"/>
                  </a:lnTo>
                  <a:lnTo>
                    <a:pt x="549" y="519"/>
                  </a:lnTo>
                  <a:lnTo>
                    <a:pt x="549" y="523"/>
                  </a:lnTo>
                  <a:lnTo>
                    <a:pt x="549" y="526"/>
                  </a:lnTo>
                  <a:lnTo>
                    <a:pt x="546" y="529"/>
                  </a:lnTo>
                  <a:lnTo>
                    <a:pt x="543" y="526"/>
                  </a:lnTo>
                  <a:lnTo>
                    <a:pt x="543" y="523"/>
                  </a:lnTo>
                  <a:lnTo>
                    <a:pt x="542" y="517"/>
                  </a:lnTo>
                  <a:lnTo>
                    <a:pt x="539" y="517"/>
                  </a:lnTo>
                  <a:lnTo>
                    <a:pt x="537" y="517"/>
                  </a:lnTo>
                  <a:lnTo>
                    <a:pt x="535" y="517"/>
                  </a:lnTo>
                  <a:lnTo>
                    <a:pt x="535" y="519"/>
                  </a:lnTo>
                  <a:lnTo>
                    <a:pt x="531" y="523"/>
                  </a:lnTo>
                  <a:lnTo>
                    <a:pt x="531" y="526"/>
                  </a:lnTo>
                  <a:lnTo>
                    <a:pt x="529" y="529"/>
                  </a:lnTo>
                  <a:lnTo>
                    <a:pt x="522" y="526"/>
                  </a:lnTo>
                  <a:lnTo>
                    <a:pt x="520" y="526"/>
                  </a:lnTo>
                  <a:lnTo>
                    <a:pt x="518" y="524"/>
                  </a:lnTo>
                  <a:lnTo>
                    <a:pt x="515" y="523"/>
                  </a:lnTo>
                  <a:lnTo>
                    <a:pt x="508" y="523"/>
                  </a:lnTo>
                  <a:lnTo>
                    <a:pt x="505" y="523"/>
                  </a:lnTo>
                  <a:lnTo>
                    <a:pt x="502" y="524"/>
                  </a:lnTo>
                  <a:lnTo>
                    <a:pt x="497" y="526"/>
                  </a:lnTo>
                  <a:lnTo>
                    <a:pt x="489" y="529"/>
                  </a:lnTo>
                  <a:lnTo>
                    <a:pt x="488" y="531"/>
                  </a:lnTo>
                  <a:lnTo>
                    <a:pt x="486" y="533"/>
                  </a:lnTo>
                  <a:lnTo>
                    <a:pt x="481" y="536"/>
                  </a:lnTo>
                  <a:lnTo>
                    <a:pt x="481" y="538"/>
                  </a:lnTo>
                  <a:lnTo>
                    <a:pt x="481" y="540"/>
                  </a:lnTo>
                  <a:lnTo>
                    <a:pt x="481" y="542"/>
                  </a:lnTo>
                  <a:lnTo>
                    <a:pt x="476" y="542"/>
                  </a:lnTo>
                  <a:lnTo>
                    <a:pt x="476" y="545"/>
                  </a:lnTo>
                  <a:lnTo>
                    <a:pt x="481" y="547"/>
                  </a:lnTo>
                  <a:lnTo>
                    <a:pt x="483" y="550"/>
                  </a:lnTo>
                  <a:lnTo>
                    <a:pt x="483" y="554"/>
                  </a:lnTo>
                  <a:lnTo>
                    <a:pt x="481" y="554"/>
                  </a:lnTo>
                  <a:lnTo>
                    <a:pt x="481" y="552"/>
                  </a:lnTo>
                  <a:lnTo>
                    <a:pt x="478" y="552"/>
                  </a:lnTo>
                  <a:lnTo>
                    <a:pt x="473" y="552"/>
                  </a:lnTo>
                  <a:lnTo>
                    <a:pt x="470" y="552"/>
                  </a:lnTo>
                  <a:lnTo>
                    <a:pt x="473" y="555"/>
                  </a:lnTo>
                  <a:lnTo>
                    <a:pt x="473" y="559"/>
                  </a:lnTo>
                  <a:lnTo>
                    <a:pt x="476" y="563"/>
                  </a:lnTo>
                  <a:lnTo>
                    <a:pt x="478" y="565"/>
                  </a:lnTo>
                  <a:lnTo>
                    <a:pt x="473" y="565"/>
                  </a:lnTo>
                  <a:lnTo>
                    <a:pt x="473" y="563"/>
                  </a:lnTo>
                  <a:lnTo>
                    <a:pt x="470" y="562"/>
                  </a:lnTo>
                  <a:lnTo>
                    <a:pt x="468" y="559"/>
                  </a:lnTo>
                  <a:lnTo>
                    <a:pt x="466" y="559"/>
                  </a:lnTo>
                  <a:lnTo>
                    <a:pt x="464" y="562"/>
                  </a:lnTo>
                  <a:lnTo>
                    <a:pt x="459" y="563"/>
                  </a:lnTo>
                  <a:lnTo>
                    <a:pt x="456" y="563"/>
                  </a:lnTo>
                  <a:lnTo>
                    <a:pt x="454" y="562"/>
                  </a:lnTo>
                  <a:lnTo>
                    <a:pt x="451" y="562"/>
                  </a:lnTo>
                  <a:lnTo>
                    <a:pt x="449" y="562"/>
                  </a:lnTo>
                  <a:lnTo>
                    <a:pt x="446" y="563"/>
                  </a:lnTo>
                  <a:lnTo>
                    <a:pt x="446" y="565"/>
                  </a:lnTo>
                  <a:lnTo>
                    <a:pt x="445" y="565"/>
                  </a:lnTo>
                  <a:lnTo>
                    <a:pt x="442" y="567"/>
                  </a:lnTo>
                  <a:lnTo>
                    <a:pt x="442" y="571"/>
                  </a:lnTo>
                  <a:lnTo>
                    <a:pt x="439" y="572"/>
                  </a:lnTo>
                  <a:lnTo>
                    <a:pt x="437" y="571"/>
                  </a:lnTo>
                  <a:lnTo>
                    <a:pt x="437" y="567"/>
                  </a:lnTo>
                  <a:lnTo>
                    <a:pt x="434" y="565"/>
                  </a:lnTo>
                  <a:lnTo>
                    <a:pt x="432" y="565"/>
                  </a:lnTo>
                  <a:lnTo>
                    <a:pt x="429" y="565"/>
                  </a:lnTo>
                  <a:lnTo>
                    <a:pt x="429" y="567"/>
                  </a:lnTo>
                  <a:lnTo>
                    <a:pt x="429" y="571"/>
                  </a:lnTo>
                  <a:lnTo>
                    <a:pt x="432" y="571"/>
                  </a:lnTo>
                  <a:lnTo>
                    <a:pt x="434" y="572"/>
                  </a:lnTo>
                  <a:lnTo>
                    <a:pt x="432" y="572"/>
                  </a:lnTo>
                  <a:lnTo>
                    <a:pt x="429" y="575"/>
                  </a:lnTo>
                  <a:lnTo>
                    <a:pt x="427" y="575"/>
                  </a:lnTo>
                  <a:lnTo>
                    <a:pt x="425" y="575"/>
                  </a:lnTo>
                  <a:lnTo>
                    <a:pt x="425" y="572"/>
                  </a:lnTo>
                  <a:lnTo>
                    <a:pt x="425" y="571"/>
                  </a:lnTo>
                  <a:lnTo>
                    <a:pt x="425" y="567"/>
                  </a:lnTo>
                  <a:lnTo>
                    <a:pt x="420" y="571"/>
                  </a:lnTo>
                  <a:lnTo>
                    <a:pt x="416" y="571"/>
                  </a:lnTo>
                  <a:lnTo>
                    <a:pt x="414" y="571"/>
                  </a:lnTo>
                  <a:lnTo>
                    <a:pt x="412" y="567"/>
                  </a:lnTo>
                  <a:lnTo>
                    <a:pt x="410" y="567"/>
                  </a:lnTo>
                  <a:lnTo>
                    <a:pt x="408" y="571"/>
                  </a:lnTo>
                  <a:lnTo>
                    <a:pt x="402" y="572"/>
                  </a:lnTo>
                  <a:lnTo>
                    <a:pt x="400" y="572"/>
                  </a:lnTo>
                  <a:lnTo>
                    <a:pt x="400" y="575"/>
                  </a:lnTo>
                  <a:lnTo>
                    <a:pt x="405" y="575"/>
                  </a:lnTo>
                  <a:lnTo>
                    <a:pt x="408" y="575"/>
                  </a:lnTo>
                  <a:lnTo>
                    <a:pt x="408" y="576"/>
                  </a:lnTo>
                  <a:lnTo>
                    <a:pt x="405" y="578"/>
                  </a:lnTo>
                  <a:lnTo>
                    <a:pt x="400" y="576"/>
                  </a:lnTo>
                  <a:lnTo>
                    <a:pt x="397" y="578"/>
                  </a:lnTo>
                  <a:lnTo>
                    <a:pt x="392" y="582"/>
                  </a:lnTo>
                  <a:lnTo>
                    <a:pt x="391" y="582"/>
                  </a:lnTo>
                  <a:lnTo>
                    <a:pt x="388" y="582"/>
                  </a:lnTo>
                  <a:lnTo>
                    <a:pt x="385" y="578"/>
                  </a:lnTo>
                  <a:lnTo>
                    <a:pt x="383" y="578"/>
                  </a:lnTo>
                  <a:lnTo>
                    <a:pt x="383" y="582"/>
                  </a:lnTo>
                  <a:lnTo>
                    <a:pt x="381" y="584"/>
                  </a:lnTo>
                  <a:lnTo>
                    <a:pt x="378" y="584"/>
                  </a:lnTo>
                  <a:lnTo>
                    <a:pt x="378" y="582"/>
                  </a:lnTo>
                  <a:lnTo>
                    <a:pt x="381" y="576"/>
                  </a:lnTo>
                  <a:lnTo>
                    <a:pt x="378" y="576"/>
                  </a:lnTo>
                  <a:lnTo>
                    <a:pt x="375" y="576"/>
                  </a:lnTo>
                  <a:lnTo>
                    <a:pt x="372" y="576"/>
                  </a:lnTo>
                  <a:lnTo>
                    <a:pt x="372" y="578"/>
                  </a:lnTo>
                  <a:lnTo>
                    <a:pt x="372" y="582"/>
                  </a:lnTo>
                  <a:lnTo>
                    <a:pt x="372" y="584"/>
                  </a:lnTo>
                  <a:lnTo>
                    <a:pt x="370" y="584"/>
                  </a:lnTo>
                  <a:lnTo>
                    <a:pt x="368" y="584"/>
                  </a:lnTo>
                  <a:lnTo>
                    <a:pt x="370" y="582"/>
                  </a:lnTo>
                  <a:lnTo>
                    <a:pt x="370" y="578"/>
                  </a:lnTo>
                  <a:lnTo>
                    <a:pt x="368" y="578"/>
                  </a:lnTo>
                  <a:lnTo>
                    <a:pt x="366" y="578"/>
                  </a:lnTo>
                  <a:lnTo>
                    <a:pt x="364" y="578"/>
                  </a:lnTo>
                  <a:lnTo>
                    <a:pt x="361" y="578"/>
                  </a:lnTo>
                  <a:lnTo>
                    <a:pt x="358" y="582"/>
                  </a:lnTo>
                  <a:lnTo>
                    <a:pt x="358" y="578"/>
                  </a:lnTo>
                  <a:lnTo>
                    <a:pt x="358" y="576"/>
                  </a:lnTo>
                  <a:lnTo>
                    <a:pt x="358" y="575"/>
                  </a:lnTo>
                  <a:lnTo>
                    <a:pt x="356" y="571"/>
                  </a:lnTo>
                  <a:lnTo>
                    <a:pt x="351" y="572"/>
                  </a:lnTo>
                  <a:lnTo>
                    <a:pt x="354" y="575"/>
                  </a:lnTo>
                  <a:lnTo>
                    <a:pt x="354" y="576"/>
                  </a:lnTo>
                  <a:lnTo>
                    <a:pt x="356" y="578"/>
                  </a:lnTo>
                  <a:lnTo>
                    <a:pt x="354" y="582"/>
                  </a:lnTo>
                  <a:lnTo>
                    <a:pt x="351" y="582"/>
                  </a:lnTo>
                  <a:lnTo>
                    <a:pt x="351" y="578"/>
                  </a:lnTo>
                  <a:lnTo>
                    <a:pt x="349" y="578"/>
                  </a:lnTo>
                  <a:lnTo>
                    <a:pt x="349" y="576"/>
                  </a:lnTo>
                  <a:lnTo>
                    <a:pt x="342" y="578"/>
                  </a:lnTo>
                  <a:lnTo>
                    <a:pt x="339" y="582"/>
                  </a:lnTo>
                  <a:lnTo>
                    <a:pt x="337" y="578"/>
                  </a:lnTo>
                  <a:lnTo>
                    <a:pt x="337" y="576"/>
                  </a:lnTo>
                  <a:lnTo>
                    <a:pt x="334" y="571"/>
                  </a:lnTo>
                  <a:lnTo>
                    <a:pt x="331" y="572"/>
                  </a:lnTo>
                  <a:lnTo>
                    <a:pt x="331" y="576"/>
                  </a:lnTo>
                  <a:lnTo>
                    <a:pt x="327" y="578"/>
                  </a:lnTo>
                  <a:lnTo>
                    <a:pt x="325" y="576"/>
                  </a:lnTo>
                  <a:lnTo>
                    <a:pt x="322" y="572"/>
                  </a:lnTo>
                  <a:lnTo>
                    <a:pt x="319" y="571"/>
                  </a:lnTo>
                  <a:lnTo>
                    <a:pt x="316" y="572"/>
                  </a:lnTo>
                  <a:lnTo>
                    <a:pt x="316" y="575"/>
                  </a:lnTo>
                  <a:lnTo>
                    <a:pt x="316" y="576"/>
                  </a:lnTo>
                  <a:lnTo>
                    <a:pt x="315" y="576"/>
                  </a:lnTo>
                  <a:lnTo>
                    <a:pt x="312" y="576"/>
                  </a:lnTo>
                  <a:lnTo>
                    <a:pt x="312" y="578"/>
                  </a:lnTo>
                  <a:lnTo>
                    <a:pt x="310" y="578"/>
                  </a:lnTo>
                  <a:lnTo>
                    <a:pt x="310" y="582"/>
                  </a:lnTo>
                  <a:lnTo>
                    <a:pt x="315" y="582"/>
                  </a:lnTo>
                  <a:lnTo>
                    <a:pt x="310" y="663"/>
                  </a:lnTo>
                  <a:lnTo>
                    <a:pt x="307" y="743"/>
                  </a:lnTo>
                  <a:lnTo>
                    <a:pt x="300" y="743"/>
                  </a:lnTo>
                  <a:lnTo>
                    <a:pt x="291" y="743"/>
                  </a:lnTo>
                  <a:lnTo>
                    <a:pt x="288" y="743"/>
                  </a:lnTo>
                  <a:lnTo>
                    <a:pt x="275" y="743"/>
                  </a:lnTo>
                  <a:lnTo>
                    <a:pt x="268" y="745"/>
                  </a:lnTo>
                  <a:lnTo>
                    <a:pt x="264" y="747"/>
                  </a:lnTo>
                  <a:lnTo>
                    <a:pt x="258" y="750"/>
                  </a:lnTo>
                  <a:lnTo>
                    <a:pt x="249" y="753"/>
                  </a:lnTo>
                  <a:lnTo>
                    <a:pt x="241" y="753"/>
                  </a:lnTo>
                  <a:lnTo>
                    <a:pt x="234" y="753"/>
                  </a:lnTo>
                  <a:lnTo>
                    <a:pt x="227" y="750"/>
                  </a:lnTo>
                  <a:lnTo>
                    <a:pt x="222" y="750"/>
                  </a:lnTo>
                  <a:lnTo>
                    <a:pt x="216" y="747"/>
                  </a:lnTo>
                  <a:lnTo>
                    <a:pt x="211" y="745"/>
                  </a:lnTo>
                  <a:lnTo>
                    <a:pt x="210" y="743"/>
                  </a:lnTo>
                  <a:lnTo>
                    <a:pt x="210" y="741"/>
                  </a:lnTo>
                  <a:lnTo>
                    <a:pt x="205" y="736"/>
                  </a:lnTo>
                  <a:lnTo>
                    <a:pt x="202" y="735"/>
                  </a:lnTo>
                  <a:lnTo>
                    <a:pt x="195" y="735"/>
                  </a:lnTo>
                  <a:lnTo>
                    <a:pt x="189" y="732"/>
                  </a:lnTo>
                  <a:lnTo>
                    <a:pt x="185" y="727"/>
                  </a:lnTo>
                  <a:lnTo>
                    <a:pt x="183" y="723"/>
                  </a:lnTo>
                  <a:lnTo>
                    <a:pt x="177" y="716"/>
                  </a:lnTo>
                  <a:lnTo>
                    <a:pt x="175" y="714"/>
                  </a:lnTo>
                  <a:lnTo>
                    <a:pt x="170" y="709"/>
                  </a:lnTo>
                  <a:lnTo>
                    <a:pt x="162" y="706"/>
                  </a:lnTo>
                  <a:lnTo>
                    <a:pt x="158" y="705"/>
                  </a:lnTo>
                  <a:lnTo>
                    <a:pt x="151" y="703"/>
                  </a:lnTo>
                  <a:lnTo>
                    <a:pt x="133" y="699"/>
                  </a:lnTo>
                  <a:lnTo>
                    <a:pt x="127" y="699"/>
                  </a:lnTo>
                  <a:lnTo>
                    <a:pt x="116" y="699"/>
                  </a:lnTo>
                  <a:lnTo>
                    <a:pt x="110" y="697"/>
                  </a:lnTo>
                  <a:lnTo>
                    <a:pt x="105" y="695"/>
                  </a:lnTo>
                  <a:lnTo>
                    <a:pt x="102" y="693"/>
                  </a:lnTo>
                  <a:lnTo>
                    <a:pt x="99" y="691"/>
                  </a:lnTo>
                  <a:lnTo>
                    <a:pt x="97" y="688"/>
                  </a:lnTo>
                  <a:lnTo>
                    <a:pt x="91" y="683"/>
                  </a:lnTo>
                  <a:lnTo>
                    <a:pt x="91" y="682"/>
                  </a:lnTo>
                  <a:lnTo>
                    <a:pt x="88" y="676"/>
                  </a:lnTo>
                  <a:lnTo>
                    <a:pt x="85" y="673"/>
                  </a:lnTo>
                  <a:lnTo>
                    <a:pt x="79" y="670"/>
                  </a:lnTo>
                  <a:lnTo>
                    <a:pt x="79" y="668"/>
                  </a:lnTo>
                  <a:lnTo>
                    <a:pt x="78" y="660"/>
                  </a:lnTo>
                  <a:lnTo>
                    <a:pt x="75" y="659"/>
                  </a:lnTo>
                  <a:lnTo>
                    <a:pt x="72" y="654"/>
                  </a:lnTo>
                  <a:lnTo>
                    <a:pt x="70" y="645"/>
                  </a:lnTo>
                  <a:lnTo>
                    <a:pt x="70" y="640"/>
                  </a:lnTo>
                  <a:lnTo>
                    <a:pt x="70" y="636"/>
                  </a:lnTo>
                  <a:lnTo>
                    <a:pt x="70" y="628"/>
                  </a:lnTo>
                  <a:lnTo>
                    <a:pt x="70" y="625"/>
                  </a:lnTo>
                  <a:lnTo>
                    <a:pt x="70" y="620"/>
                  </a:lnTo>
                  <a:lnTo>
                    <a:pt x="70" y="615"/>
                  </a:lnTo>
                  <a:lnTo>
                    <a:pt x="70" y="611"/>
                  </a:lnTo>
                  <a:lnTo>
                    <a:pt x="67" y="607"/>
                  </a:lnTo>
                  <a:lnTo>
                    <a:pt x="65" y="604"/>
                  </a:lnTo>
                  <a:lnTo>
                    <a:pt x="65" y="602"/>
                  </a:lnTo>
                  <a:lnTo>
                    <a:pt x="62" y="599"/>
                  </a:lnTo>
                  <a:lnTo>
                    <a:pt x="62" y="597"/>
                  </a:lnTo>
                  <a:lnTo>
                    <a:pt x="62" y="594"/>
                  </a:lnTo>
                  <a:lnTo>
                    <a:pt x="60" y="585"/>
                  </a:lnTo>
                  <a:lnTo>
                    <a:pt x="60" y="582"/>
                  </a:lnTo>
                  <a:lnTo>
                    <a:pt x="60" y="578"/>
                  </a:lnTo>
                  <a:lnTo>
                    <a:pt x="60" y="575"/>
                  </a:lnTo>
                  <a:lnTo>
                    <a:pt x="57" y="567"/>
                  </a:lnTo>
                  <a:lnTo>
                    <a:pt x="57" y="563"/>
                  </a:lnTo>
                  <a:lnTo>
                    <a:pt x="57" y="559"/>
                  </a:lnTo>
                  <a:lnTo>
                    <a:pt x="57" y="554"/>
                  </a:lnTo>
                  <a:lnTo>
                    <a:pt x="57" y="550"/>
                  </a:lnTo>
                  <a:lnTo>
                    <a:pt x="56" y="545"/>
                  </a:lnTo>
                  <a:lnTo>
                    <a:pt x="56" y="540"/>
                  </a:lnTo>
                  <a:lnTo>
                    <a:pt x="53" y="536"/>
                  </a:lnTo>
                  <a:lnTo>
                    <a:pt x="56" y="531"/>
                  </a:lnTo>
                  <a:lnTo>
                    <a:pt x="57" y="526"/>
                  </a:lnTo>
                  <a:lnTo>
                    <a:pt x="60" y="523"/>
                  </a:lnTo>
                  <a:lnTo>
                    <a:pt x="62" y="519"/>
                  </a:lnTo>
                  <a:lnTo>
                    <a:pt x="65" y="517"/>
                  </a:lnTo>
                  <a:lnTo>
                    <a:pt x="67" y="513"/>
                  </a:lnTo>
                  <a:lnTo>
                    <a:pt x="72" y="511"/>
                  </a:lnTo>
                  <a:lnTo>
                    <a:pt x="72" y="506"/>
                  </a:lnTo>
                  <a:lnTo>
                    <a:pt x="75" y="501"/>
                  </a:lnTo>
                  <a:lnTo>
                    <a:pt x="78" y="497"/>
                  </a:lnTo>
                  <a:lnTo>
                    <a:pt x="78" y="490"/>
                  </a:lnTo>
                  <a:lnTo>
                    <a:pt x="78" y="483"/>
                  </a:lnTo>
                  <a:lnTo>
                    <a:pt x="78" y="479"/>
                  </a:lnTo>
                  <a:lnTo>
                    <a:pt x="75" y="476"/>
                  </a:lnTo>
                  <a:lnTo>
                    <a:pt x="70" y="474"/>
                  </a:lnTo>
                  <a:lnTo>
                    <a:pt x="65" y="473"/>
                  </a:lnTo>
                  <a:lnTo>
                    <a:pt x="60" y="467"/>
                  </a:lnTo>
                  <a:lnTo>
                    <a:pt x="56" y="465"/>
                  </a:lnTo>
                  <a:lnTo>
                    <a:pt x="49" y="463"/>
                  </a:lnTo>
                  <a:lnTo>
                    <a:pt x="40" y="458"/>
                  </a:lnTo>
                  <a:lnTo>
                    <a:pt x="38" y="455"/>
                  </a:lnTo>
                  <a:lnTo>
                    <a:pt x="26" y="450"/>
                  </a:lnTo>
                  <a:lnTo>
                    <a:pt x="21" y="450"/>
                  </a:lnTo>
                  <a:lnTo>
                    <a:pt x="16" y="446"/>
                  </a:lnTo>
                  <a:lnTo>
                    <a:pt x="14" y="446"/>
                  </a:lnTo>
                  <a:lnTo>
                    <a:pt x="12" y="444"/>
                  </a:lnTo>
                  <a:lnTo>
                    <a:pt x="7" y="444"/>
                  </a:lnTo>
                  <a:lnTo>
                    <a:pt x="4" y="442"/>
                  </a:lnTo>
                  <a:lnTo>
                    <a:pt x="0" y="441"/>
                  </a:lnTo>
                  <a:lnTo>
                    <a:pt x="2" y="433"/>
                  </a:lnTo>
                  <a:lnTo>
                    <a:pt x="4" y="429"/>
                  </a:lnTo>
                  <a:lnTo>
                    <a:pt x="10" y="423"/>
                  </a:lnTo>
                  <a:lnTo>
                    <a:pt x="12" y="421"/>
                  </a:lnTo>
                  <a:lnTo>
                    <a:pt x="14" y="420"/>
                  </a:lnTo>
                  <a:lnTo>
                    <a:pt x="16" y="418"/>
                  </a:lnTo>
                  <a:lnTo>
                    <a:pt x="16" y="415"/>
                  </a:lnTo>
                  <a:lnTo>
                    <a:pt x="16" y="413"/>
                  </a:lnTo>
                  <a:lnTo>
                    <a:pt x="18" y="413"/>
                  </a:lnTo>
                  <a:lnTo>
                    <a:pt x="21" y="410"/>
                  </a:lnTo>
                  <a:lnTo>
                    <a:pt x="24" y="410"/>
                  </a:lnTo>
                  <a:lnTo>
                    <a:pt x="26" y="408"/>
                  </a:lnTo>
                  <a:lnTo>
                    <a:pt x="31" y="405"/>
                  </a:lnTo>
                  <a:lnTo>
                    <a:pt x="33" y="405"/>
                  </a:lnTo>
                  <a:lnTo>
                    <a:pt x="37" y="403"/>
                  </a:lnTo>
                  <a:lnTo>
                    <a:pt x="40" y="403"/>
                  </a:lnTo>
                  <a:lnTo>
                    <a:pt x="45" y="400"/>
                  </a:lnTo>
                  <a:lnTo>
                    <a:pt x="49" y="395"/>
                  </a:lnTo>
                  <a:lnTo>
                    <a:pt x="49" y="392"/>
                  </a:lnTo>
                  <a:lnTo>
                    <a:pt x="49" y="389"/>
                  </a:lnTo>
                  <a:lnTo>
                    <a:pt x="51" y="383"/>
                  </a:lnTo>
                  <a:lnTo>
                    <a:pt x="56" y="381"/>
                  </a:lnTo>
                  <a:lnTo>
                    <a:pt x="57" y="377"/>
                  </a:lnTo>
                  <a:lnTo>
                    <a:pt x="60" y="373"/>
                  </a:lnTo>
                  <a:lnTo>
                    <a:pt x="62" y="371"/>
                  </a:lnTo>
                  <a:lnTo>
                    <a:pt x="65" y="369"/>
                  </a:lnTo>
                  <a:lnTo>
                    <a:pt x="67" y="365"/>
                  </a:lnTo>
                  <a:lnTo>
                    <a:pt x="70" y="360"/>
                  </a:lnTo>
                  <a:lnTo>
                    <a:pt x="72" y="355"/>
                  </a:lnTo>
                  <a:lnTo>
                    <a:pt x="72" y="352"/>
                  </a:lnTo>
                  <a:lnTo>
                    <a:pt x="72" y="346"/>
                  </a:lnTo>
                  <a:lnTo>
                    <a:pt x="72" y="344"/>
                  </a:lnTo>
                  <a:lnTo>
                    <a:pt x="72" y="342"/>
                  </a:lnTo>
                  <a:lnTo>
                    <a:pt x="72" y="334"/>
                  </a:lnTo>
                  <a:lnTo>
                    <a:pt x="72" y="329"/>
                  </a:lnTo>
                  <a:lnTo>
                    <a:pt x="72" y="323"/>
                  </a:lnTo>
                  <a:lnTo>
                    <a:pt x="72" y="317"/>
                  </a:lnTo>
                  <a:lnTo>
                    <a:pt x="75" y="313"/>
                  </a:lnTo>
                  <a:lnTo>
                    <a:pt x="78" y="312"/>
                  </a:lnTo>
                  <a:lnTo>
                    <a:pt x="78" y="310"/>
                  </a:lnTo>
                  <a:lnTo>
                    <a:pt x="81" y="308"/>
                  </a:lnTo>
                  <a:lnTo>
                    <a:pt x="85" y="302"/>
                  </a:lnTo>
                  <a:lnTo>
                    <a:pt x="88" y="299"/>
                  </a:lnTo>
                  <a:lnTo>
                    <a:pt x="91" y="293"/>
                  </a:lnTo>
                  <a:lnTo>
                    <a:pt x="91" y="292"/>
                  </a:lnTo>
                  <a:lnTo>
                    <a:pt x="91" y="287"/>
                  </a:lnTo>
                  <a:lnTo>
                    <a:pt x="94" y="282"/>
                  </a:lnTo>
                  <a:lnTo>
                    <a:pt x="97" y="280"/>
                  </a:lnTo>
                  <a:lnTo>
                    <a:pt x="97" y="278"/>
                  </a:lnTo>
                  <a:lnTo>
                    <a:pt x="97" y="276"/>
                  </a:lnTo>
                  <a:lnTo>
                    <a:pt x="97" y="273"/>
                  </a:lnTo>
                  <a:lnTo>
                    <a:pt x="99" y="276"/>
                  </a:lnTo>
                  <a:lnTo>
                    <a:pt x="102" y="278"/>
                  </a:lnTo>
                  <a:lnTo>
                    <a:pt x="107" y="276"/>
                  </a:lnTo>
                  <a:lnTo>
                    <a:pt x="114" y="276"/>
                  </a:lnTo>
                  <a:lnTo>
                    <a:pt x="116" y="270"/>
                  </a:lnTo>
                  <a:lnTo>
                    <a:pt x="118" y="269"/>
                  </a:lnTo>
                  <a:lnTo>
                    <a:pt x="118" y="263"/>
                  </a:lnTo>
                  <a:lnTo>
                    <a:pt x="121" y="260"/>
                  </a:lnTo>
                  <a:lnTo>
                    <a:pt x="124" y="258"/>
                  </a:lnTo>
                  <a:lnTo>
                    <a:pt x="129" y="256"/>
                  </a:lnTo>
                  <a:lnTo>
                    <a:pt x="132" y="252"/>
                  </a:lnTo>
                  <a:lnTo>
                    <a:pt x="135" y="248"/>
                  </a:lnTo>
                  <a:lnTo>
                    <a:pt x="141" y="241"/>
                  </a:lnTo>
                  <a:lnTo>
                    <a:pt x="143" y="239"/>
                  </a:lnTo>
                  <a:lnTo>
                    <a:pt x="145" y="235"/>
                  </a:lnTo>
                  <a:lnTo>
                    <a:pt x="143" y="232"/>
                  </a:lnTo>
                  <a:lnTo>
                    <a:pt x="143" y="227"/>
                  </a:lnTo>
                  <a:lnTo>
                    <a:pt x="145" y="226"/>
                  </a:lnTo>
                  <a:lnTo>
                    <a:pt x="151" y="223"/>
                  </a:lnTo>
                  <a:lnTo>
                    <a:pt x="154" y="218"/>
                  </a:lnTo>
                  <a:lnTo>
                    <a:pt x="156" y="216"/>
                  </a:lnTo>
                  <a:lnTo>
                    <a:pt x="160" y="211"/>
                  </a:lnTo>
                  <a:lnTo>
                    <a:pt x="162" y="208"/>
                  </a:lnTo>
                  <a:lnTo>
                    <a:pt x="166" y="202"/>
                  </a:lnTo>
                  <a:lnTo>
                    <a:pt x="166" y="200"/>
                  </a:lnTo>
                  <a:lnTo>
                    <a:pt x="168" y="200"/>
                  </a:lnTo>
                  <a:lnTo>
                    <a:pt x="170" y="198"/>
                  </a:lnTo>
                  <a:lnTo>
                    <a:pt x="175" y="196"/>
                  </a:lnTo>
                  <a:lnTo>
                    <a:pt x="180" y="196"/>
                  </a:lnTo>
                  <a:lnTo>
                    <a:pt x="187" y="196"/>
                  </a:lnTo>
                  <a:lnTo>
                    <a:pt x="197" y="195"/>
                  </a:lnTo>
                  <a:lnTo>
                    <a:pt x="202" y="189"/>
                  </a:lnTo>
                  <a:lnTo>
                    <a:pt x="208" y="187"/>
                  </a:lnTo>
                  <a:lnTo>
                    <a:pt x="210" y="181"/>
                  </a:lnTo>
                  <a:lnTo>
                    <a:pt x="211" y="180"/>
                  </a:lnTo>
                  <a:lnTo>
                    <a:pt x="214" y="178"/>
                  </a:lnTo>
                  <a:lnTo>
                    <a:pt x="222" y="175"/>
                  </a:lnTo>
                  <a:lnTo>
                    <a:pt x="227" y="178"/>
                  </a:lnTo>
                  <a:lnTo>
                    <a:pt x="229" y="175"/>
                  </a:lnTo>
                  <a:lnTo>
                    <a:pt x="231" y="175"/>
                  </a:lnTo>
                  <a:lnTo>
                    <a:pt x="234" y="175"/>
                  </a:lnTo>
                  <a:lnTo>
                    <a:pt x="241" y="175"/>
                  </a:lnTo>
                  <a:lnTo>
                    <a:pt x="246" y="172"/>
                  </a:lnTo>
                  <a:lnTo>
                    <a:pt x="251" y="168"/>
                  </a:lnTo>
                  <a:lnTo>
                    <a:pt x="258" y="166"/>
                  </a:lnTo>
                  <a:lnTo>
                    <a:pt x="264" y="164"/>
                  </a:lnTo>
                  <a:lnTo>
                    <a:pt x="270" y="159"/>
                  </a:lnTo>
                  <a:lnTo>
                    <a:pt x="277" y="155"/>
                  </a:lnTo>
                  <a:lnTo>
                    <a:pt x="280" y="155"/>
                  </a:lnTo>
                  <a:lnTo>
                    <a:pt x="283" y="153"/>
                  </a:lnTo>
                  <a:lnTo>
                    <a:pt x="280" y="150"/>
                  </a:lnTo>
                  <a:lnTo>
                    <a:pt x="280" y="149"/>
                  </a:lnTo>
                  <a:lnTo>
                    <a:pt x="277" y="145"/>
                  </a:lnTo>
                  <a:lnTo>
                    <a:pt x="275" y="141"/>
                  </a:lnTo>
                  <a:lnTo>
                    <a:pt x="275" y="139"/>
                  </a:lnTo>
                  <a:lnTo>
                    <a:pt x="273" y="137"/>
                  </a:lnTo>
                  <a:lnTo>
                    <a:pt x="273" y="132"/>
                  </a:lnTo>
                  <a:lnTo>
                    <a:pt x="273" y="127"/>
                  </a:lnTo>
                  <a:lnTo>
                    <a:pt x="273" y="126"/>
                  </a:lnTo>
                  <a:lnTo>
                    <a:pt x="273" y="123"/>
                  </a:lnTo>
                  <a:lnTo>
                    <a:pt x="270" y="120"/>
                  </a:lnTo>
                  <a:lnTo>
                    <a:pt x="270" y="118"/>
                  </a:lnTo>
                  <a:lnTo>
                    <a:pt x="268" y="116"/>
                  </a:lnTo>
                  <a:lnTo>
                    <a:pt x="265" y="114"/>
                  </a:lnTo>
                  <a:lnTo>
                    <a:pt x="264" y="111"/>
                  </a:lnTo>
                  <a:lnTo>
                    <a:pt x="265" y="111"/>
                  </a:lnTo>
                  <a:lnTo>
                    <a:pt x="265" y="109"/>
                  </a:lnTo>
                  <a:lnTo>
                    <a:pt x="265" y="105"/>
                  </a:lnTo>
                  <a:lnTo>
                    <a:pt x="268" y="103"/>
                  </a:lnTo>
                  <a:lnTo>
                    <a:pt x="270" y="100"/>
                  </a:lnTo>
                  <a:lnTo>
                    <a:pt x="273" y="95"/>
                  </a:lnTo>
                  <a:lnTo>
                    <a:pt x="277" y="93"/>
                  </a:lnTo>
                  <a:lnTo>
                    <a:pt x="283" y="87"/>
                  </a:lnTo>
                  <a:lnTo>
                    <a:pt x="291" y="83"/>
                  </a:lnTo>
                  <a:lnTo>
                    <a:pt x="295" y="84"/>
                  </a:lnTo>
                  <a:lnTo>
                    <a:pt x="297" y="87"/>
                  </a:lnTo>
                  <a:lnTo>
                    <a:pt x="300" y="89"/>
                  </a:lnTo>
                  <a:lnTo>
                    <a:pt x="300" y="90"/>
                  </a:lnTo>
                  <a:lnTo>
                    <a:pt x="303" y="90"/>
                  </a:lnTo>
                  <a:lnTo>
                    <a:pt x="304" y="89"/>
                  </a:lnTo>
                  <a:lnTo>
                    <a:pt x="304" y="90"/>
                  </a:lnTo>
                  <a:lnTo>
                    <a:pt x="307" y="93"/>
                  </a:lnTo>
                  <a:lnTo>
                    <a:pt x="310" y="93"/>
                  </a:lnTo>
                  <a:lnTo>
                    <a:pt x="312" y="93"/>
                  </a:lnTo>
                  <a:lnTo>
                    <a:pt x="316" y="93"/>
                  </a:lnTo>
                  <a:lnTo>
                    <a:pt x="319" y="95"/>
                  </a:lnTo>
                  <a:lnTo>
                    <a:pt x="322" y="95"/>
                  </a:lnTo>
                  <a:lnTo>
                    <a:pt x="322" y="97"/>
                  </a:lnTo>
                  <a:lnTo>
                    <a:pt x="322" y="100"/>
                  </a:lnTo>
                  <a:lnTo>
                    <a:pt x="319" y="105"/>
                  </a:lnTo>
                  <a:lnTo>
                    <a:pt x="319" y="106"/>
                  </a:lnTo>
                  <a:lnTo>
                    <a:pt x="319" y="109"/>
                  </a:lnTo>
                  <a:lnTo>
                    <a:pt x="319" y="111"/>
                  </a:lnTo>
                  <a:lnTo>
                    <a:pt x="322" y="114"/>
                  </a:lnTo>
                  <a:lnTo>
                    <a:pt x="322" y="116"/>
                  </a:lnTo>
                  <a:lnTo>
                    <a:pt x="325" y="118"/>
                  </a:lnTo>
                  <a:lnTo>
                    <a:pt x="327" y="120"/>
                  </a:lnTo>
                  <a:lnTo>
                    <a:pt x="327" y="123"/>
                  </a:lnTo>
                  <a:lnTo>
                    <a:pt x="329" y="126"/>
                  </a:lnTo>
                  <a:lnTo>
                    <a:pt x="329" y="129"/>
                  </a:lnTo>
                  <a:lnTo>
                    <a:pt x="329" y="135"/>
                  </a:lnTo>
                  <a:lnTo>
                    <a:pt x="331" y="137"/>
                  </a:lnTo>
                  <a:lnTo>
                    <a:pt x="334" y="139"/>
                  </a:lnTo>
                  <a:lnTo>
                    <a:pt x="337" y="139"/>
                  </a:lnTo>
                  <a:lnTo>
                    <a:pt x="342" y="139"/>
                  </a:lnTo>
                  <a:lnTo>
                    <a:pt x="354" y="139"/>
                  </a:lnTo>
                  <a:lnTo>
                    <a:pt x="358" y="137"/>
                  </a:lnTo>
                  <a:lnTo>
                    <a:pt x="361" y="137"/>
                  </a:lnTo>
                  <a:lnTo>
                    <a:pt x="366" y="135"/>
                  </a:lnTo>
                  <a:lnTo>
                    <a:pt x="372" y="135"/>
                  </a:lnTo>
                  <a:lnTo>
                    <a:pt x="381" y="137"/>
                  </a:lnTo>
                  <a:lnTo>
                    <a:pt x="388" y="139"/>
                  </a:lnTo>
                  <a:lnTo>
                    <a:pt x="397" y="139"/>
                  </a:lnTo>
                  <a:lnTo>
                    <a:pt x="408" y="141"/>
                  </a:lnTo>
                  <a:lnTo>
                    <a:pt x="416" y="149"/>
                  </a:lnTo>
                  <a:lnTo>
                    <a:pt x="425" y="153"/>
                  </a:lnTo>
                  <a:lnTo>
                    <a:pt x="429" y="153"/>
                  </a:lnTo>
                  <a:lnTo>
                    <a:pt x="432" y="155"/>
                  </a:lnTo>
                  <a:lnTo>
                    <a:pt x="434" y="149"/>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81" name="Freeform 82"/>
            <p:cNvSpPr>
              <a:spLocks/>
            </p:cNvSpPr>
            <p:nvPr/>
          </p:nvSpPr>
          <p:spPr bwMode="auto">
            <a:xfrm>
              <a:off x="1184" y="2195"/>
              <a:ext cx="560" cy="449"/>
            </a:xfrm>
            <a:custGeom>
              <a:avLst/>
              <a:gdLst>
                <a:gd name="T0" fmla="*/ 1 w 941"/>
                <a:gd name="T1" fmla="*/ 1 h 754"/>
                <a:gd name="T2" fmla="*/ 1 w 941"/>
                <a:gd name="T3" fmla="*/ 1 h 754"/>
                <a:gd name="T4" fmla="*/ 1 w 941"/>
                <a:gd name="T5" fmla="*/ 1 h 754"/>
                <a:gd name="T6" fmla="*/ 1 w 941"/>
                <a:gd name="T7" fmla="*/ 1 h 754"/>
                <a:gd name="T8" fmla="*/ 1 w 941"/>
                <a:gd name="T9" fmla="*/ 1 h 754"/>
                <a:gd name="T10" fmla="*/ 1 w 941"/>
                <a:gd name="T11" fmla="*/ 1 h 754"/>
                <a:gd name="T12" fmla="*/ 1 w 941"/>
                <a:gd name="T13" fmla="*/ 1 h 754"/>
                <a:gd name="T14" fmla="*/ 1 w 941"/>
                <a:gd name="T15" fmla="*/ 1 h 754"/>
                <a:gd name="T16" fmla="*/ 1 w 941"/>
                <a:gd name="T17" fmla="*/ 1 h 754"/>
                <a:gd name="T18" fmla="*/ 1 w 941"/>
                <a:gd name="T19" fmla="*/ 1 h 754"/>
                <a:gd name="T20" fmla="*/ 1 w 941"/>
                <a:gd name="T21" fmla="*/ 1 h 754"/>
                <a:gd name="T22" fmla="*/ 1 w 941"/>
                <a:gd name="T23" fmla="*/ 1 h 754"/>
                <a:gd name="T24" fmla="*/ 1 w 941"/>
                <a:gd name="T25" fmla="*/ 1 h 754"/>
                <a:gd name="T26" fmla="*/ 1 w 941"/>
                <a:gd name="T27" fmla="*/ 1 h 754"/>
                <a:gd name="T28" fmla="*/ 1 w 941"/>
                <a:gd name="T29" fmla="*/ 1 h 754"/>
                <a:gd name="T30" fmla="*/ 1 w 941"/>
                <a:gd name="T31" fmla="*/ 1 h 754"/>
                <a:gd name="T32" fmla="*/ 1 w 941"/>
                <a:gd name="T33" fmla="*/ 1 h 754"/>
                <a:gd name="T34" fmla="*/ 1 w 941"/>
                <a:gd name="T35" fmla="*/ 1 h 754"/>
                <a:gd name="T36" fmla="*/ 1 w 941"/>
                <a:gd name="T37" fmla="*/ 1 h 754"/>
                <a:gd name="T38" fmla="*/ 1 w 941"/>
                <a:gd name="T39" fmla="*/ 1 h 754"/>
                <a:gd name="T40" fmla="*/ 1 w 941"/>
                <a:gd name="T41" fmla="*/ 1 h 754"/>
                <a:gd name="T42" fmla="*/ 1 w 941"/>
                <a:gd name="T43" fmla="*/ 1 h 754"/>
                <a:gd name="T44" fmla="*/ 1 w 941"/>
                <a:gd name="T45" fmla="*/ 1 h 754"/>
                <a:gd name="T46" fmla="*/ 1 w 941"/>
                <a:gd name="T47" fmla="*/ 1 h 754"/>
                <a:gd name="T48" fmla="*/ 1 w 941"/>
                <a:gd name="T49" fmla="*/ 1 h 754"/>
                <a:gd name="T50" fmla="*/ 1 w 941"/>
                <a:gd name="T51" fmla="*/ 1 h 754"/>
                <a:gd name="T52" fmla="*/ 1 w 941"/>
                <a:gd name="T53" fmla="*/ 1 h 754"/>
                <a:gd name="T54" fmla="*/ 1 w 941"/>
                <a:gd name="T55" fmla="*/ 1 h 754"/>
                <a:gd name="T56" fmla="*/ 1 w 941"/>
                <a:gd name="T57" fmla="*/ 1 h 754"/>
                <a:gd name="T58" fmla="*/ 1 w 941"/>
                <a:gd name="T59" fmla="*/ 1 h 754"/>
                <a:gd name="T60" fmla="*/ 1 w 941"/>
                <a:gd name="T61" fmla="*/ 1 h 754"/>
                <a:gd name="T62" fmla="*/ 1 w 941"/>
                <a:gd name="T63" fmla="*/ 1 h 754"/>
                <a:gd name="T64" fmla="*/ 1 w 941"/>
                <a:gd name="T65" fmla="*/ 1 h 754"/>
                <a:gd name="T66" fmla="*/ 1 w 941"/>
                <a:gd name="T67" fmla="*/ 1 h 754"/>
                <a:gd name="T68" fmla="*/ 1 w 941"/>
                <a:gd name="T69" fmla="*/ 1 h 754"/>
                <a:gd name="T70" fmla="*/ 1 w 941"/>
                <a:gd name="T71" fmla="*/ 1 h 754"/>
                <a:gd name="T72" fmla="*/ 1 w 941"/>
                <a:gd name="T73" fmla="*/ 1 h 754"/>
                <a:gd name="T74" fmla="*/ 1 w 941"/>
                <a:gd name="T75" fmla="*/ 1 h 754"/>
                <a:gd name="T76" fmla="*/ 1 w 941"/>
                <a:gd name="T77" fmla="*/ 1 h 754"/>
                <a:gd name="T78" fmla="*/ 1 w 941"/>
                <a:gd name="T79" fmla="*/ 1 h 754"/>
                <a:gd name="T80" fmla="*/ 1 w 941"/>
                <a:gd name="T81" fmla="*/ 1 h 754"/>
                <a:gd name="T82" fmla="*/ 1 w 941"/>
                <a:gd name="T83" fmla="*/ 1 h 754"/>
                <a:gd name="T84" fmla="*/ 1 w 941"/>
                <a:gd name="T85" fmla="*/ 1 h 754"/>
                <a:gd name="T86" fmla="*/ 1 w 941"/>
                <a:gd name="T87" fmla="*/ 1 h 754"/>
                <a:gd name="T88" fmla="*/ 1 w 941"/>
                <a:gd name="T89" fmla="*/ 1 h 754"/>
                <a:gd name="T90" fmla="*/ 1 w 941"/>
                <a:gd name="T91" fmla="*/ 1 h 754"/>
                <a:gd name="T92" fmla="*/ 1 w 941"/>
                <a:gd name="T93" fmla="*/ 1 h 754"/>
                <a:gd name="T94" fmla="*/ 1 w 941"/>
                <a:gd name="T95" fmla="*/ 1 h 754"/>
                <a:gd name="T96" fmla="*/ 1 w 941"/>
                <a:gd name="T97" fmla="*/ 1 h 754"/>
                <a:gd name="T98" fmla="*/ 1 w 941"/>
                <a:gd name="T99" fmla="*/ 1 h 754"/>
                <a:gd name="T100" fmla="*/ 1 w 941"/>
                <a:gd name="T101" fmla="*/ 1 h 754"/>
                <a:gd name="T102" fmla="*/ 1 w 941"/>
                <a:gd name="T103" fmla="*/ 1 h 754"/>
                <a:gd name="T104" fmla="*/ 1 w 941"/>
                <a:gd name="T105" fmla="*/ 1 h 754"/>
                <a:gd name="T106" fmla="*/ 1 w 941"/>
                <a:gd name="T107" fmla="*/ 1 h 754"/>
                <a:gd name="T108" fmla="*/ 1 w 941"/>
                <a:gd name="T109" fmla="*/ 1 h 754"/>
                <a:gd name="T110" fmla="*/ 1 w 941"/>
                <a:gd name="T111" fmla="*/ 1 h 754"/>
                <a:gd name="T112" fmla="*/ 1 w 941"/>
                <a:gd name="T113" fmla="*/ 1 h 754"/>
                <a:gd name="T114" fmla="*/ 1 w 941"/>
                <a:gd name="T115" fmla="*/ 1 h 754"/>
                <a:gd name="T116" fmla="*/ 1 w 941"/>
                <a:gd name="T117" fmla="*/ 1 h 754"/>
                <a:gd name="T118" fmla="*/ 1 w 941"/>
                <a:gd name="T119" fmla="*/ 1 h 7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41"/>
                <a:gd name="T181" fmla="*/ 0 h 754"/>
                <a:gd name="T182" fmla="*/ 941 w 941"/>
                <a:gd name="T183" fmla="*/ 754 h 7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41" h="754">
                  <a:moveTo>
                    <a:pt x="434" y="149"/>
                  </a:moveTo>
                  <a:lnTo>
                    <a:pt x="442" y="97"/>
                  </a:lnTo>
                  <a:lnTo>
                    <a:pt x="451" y="45"/>
                  </a:lnTo>
                  <a:lnTo>
                    <a:pt x="456" y="54"/>
                  </a:lnTo>
                  <a:lnTo>
                    <a:pt x="459" y="57"/>
                  </a:lnTo>
                  <a:lnTo>
                    <a:pt x="464" y="61"/>
                  </a:lnTo>
                  <a:lnTo>
                    <a:pt x="468" y="70"/>
                  </a:lnTo>
                  <a:lnTo>
                    <a:pt x="473" y="75"/>
                  </a:lnTo>
                  <a:lnTo>
                    <a:pt x="481" y="84"/>
                  </a:lnTo>
                  <a:lnTo>
                    <a:pt x="486" y="89"/>
                  </a:lnTo>
                  <a:lnTo>
                    <a:pt x="488" y="93"/>
                  </a:lnTo>
                  <a:lnTo>
                    <a:pt x="492" y="97"/>
                  </a:lnTo>
                  <a:lnTo>
                    <a:pt x="497" y="103"/>
                  </a:lnTo>
                  <a:lnTo>
                    <a:pt x="500" y="105"/>
                  </a:lnTo>
                  <a:lnTo>
                    <a:pt x="500" y="106"/>
                  </a:lnTo>
                  <a:lnTo>
                    <a:pt x="502" y="106"/>
                  </a:lnTo>
                  <a:lnTo>
                    <a:pt x="505" y="106"/>
                  </a:lnTo>
                  <a:lnTo>
                    <a:pt x="505" y="111"/>
                  </a:lnTo>
                  <a:lnTo>
                    <a:pt x="505" y="114"/>
                  </a:lnTo>
                  <a:lnTo>
                    <a:pt x="510" y="114"/>
                  </a:lnTo>
                  <a:lnTo>
                    <a:pt x="515" y="114"/>
                  </a:lnTo>
                  <a:lnTo>
                    <a:pt x="512" y="116"/>
                  </a:lnTo>
                  <a:lnTo>
                    <a:pt x="512" y="118"/>
                  </a:lnTo>
                  <a:lnTo>
                    <a:pt x="512" y="120"/>
                  </a:lnTo>
                  <a:lnTo>
                    <a:pt x="515" y="123"/>
                  </a:lnTo>
                  <a:lnTo>
                    <a:pt x="515" y="126"/>
                  </a:lnTo>
                  <a:lnTo>
                    <a:pt x="518" y="127"/>
                  </a:lnTo>
                  <a:lnTo>
                    <a:pt x="520" y="127"/>
                  </a:lnTo>
                  <a:lnTo>
                    <a:pt x="522" y="127"/>
                  </a:lnTo>
                  <a:lnTo>
                    <a:pt x="525" y="132"/>
                  </a:lnTo>
                  <a:lnTo>
                    <a:pt x="525" y="135"/>
                  </a:lnTo>
                  <a:lnTo>
                    <a:pt x="525" y="137"/>
                  </a:lnTo>
                  <a:lnTo>
                    <a:pt x="527" y="139"/>
                  </a:lnTo>
                  <a:lnTo>
                    <a:pt x="529" y="141"/>
                  </a:lnTo>
                  <a:lnTo>
                    <a:pt x="535" y="141"/>
                  </a:lnTo>
                  <a:lnTo>
                    <a:pt x="537" y="141"/>
                  </a:lnTo>
                  <a:lnTo>
                    <a:pt x="537" y="139"/>
                  </a:lnTo>
                  <a:lnTo>
                    <a:pt x="539" y="137"/>
                  </a:lnTo>
                  <a:lnTo>
                    <a:pt x="542" y="137"/>
                  </a:lnTo>
                  <a:lnTo>
                    <a:pt x="543" y="137"/>
                  </a:lnTo>
                  <a:lnTo>
                    <a:pt x="549" y="137"/>
                  </a:lnTo>
                  <a:lnTo>
                    <a:pt x="551" y="135"/>
                  </a:lnTo>
                  <a:lnTo>
                    <a:pt x="554" y="135"/>
                  </a:lnTo>
                  <a:lnTo>
                    <a:pt x="556" y="135"/>
                  </a:lnTo>
                  <a:lnTo>
                    <a:pt x="562" y="135"/>
                  </a:lnTo>
                  <a:lnTo>
                    <a:pt x="564" y="137"/>
                  </a:lnTo>
                  <a:lnTo>
                    <a:pt x="566" y="137"/>
                  </a:lnTo>
                  <a:lnTo>
                    <a:pt x="576" y="126"/>
                  </a:lnTo>
                  <a:lnTo>
                    <a:pt x="579" y="126"/>
                  </a:lnTo>
                  <a:lnTo>
                    <a:pt x="581" y="127"/>
                  </a:lnTo>
                  <a:lnTo>
                    <a:pt x="585" y="127"/>
                  </a:lnTo>
                  <a:lnTo>
                    <a:pt x="588" y="129"/>
                  </a:lnTo>
                  <a:lnTo>
                    <a:pt x="593" y="132"/>
                  </a:lnTo>
                  <a:lnTo>
                    <a:pt x="595" y="132"/>
                  </a:lnTo>
                  <a:lnTo>
                    <a:pt x="598" y="129"/>
                  </a:lnTo>
                  <a:lnTo>
                    <a:pt x="598" y="127"/>
                  </a:lnTo>
                  <a:lnTo>
                    <a:pt x="603" y="127"/>
                  </a:lnTo>
                  <a:lnTo>
                    <a:pt x="605" y="127"/>
                  </a:lnTo>
                  <a:lnTo>
                    <a:pt x="608" y="129"/>
                  </a:lnTo>
                  <a:lnTo>
                    <a:pt x="610" y="129"/>
                  </a:lnTo>
                  <a:lnTo>
                    <a:pt x="615" y="129"/>
                  </a:lnTo>
                  <a:lnTo>
                    <a:pt x="618" y="127"/>
                  </a:lnTo>
                  <a:lnTo>
                    <a:pt x="622" y="123"/>
                  </a:lnTo>
                  <a:lnTo>
                    <a:pt x="625" y="120"/>
                  </a:lnTo>
                  <a:lnTo>
                    <a:pt x="632" y="116"/>
                  </a:lnTo>
                  <a:lnTo>
                    <a:pt x="639" y="114"/>
                  </a:lnTo>
                  <a:lnTo>
                    <a:pt x="645" y="111"/>
                  </a:lnTo>
                  <a:lnTo>
                    <a:pt x="648" y="109"/>
                  </a:lnTo>
                  <a:lnTo>
                    <a:pt x="649" y="109"/>
                  </a:lnTo>
                  <a:lnTo>
                    <a:pt x="657" y="109"/>
                  </a:lnTo>
                  <a:lnTo>
                    <a:pt x="664" y="109"/>
                  </a:lnTo>
                  <a:lnTo>
                    <a:pt x="668" y="106"/>
                  </a:lnTo>
                  <a:lnTo>
                    <a:pt x="675" y="106"/>
                  </a:lnTo>
                  <a:lnTo>
                    <a:pt x="679" y="106"/>
                  </a:lnTo>
                  <a:lnTo>
                    <a:pt x="684" y="106"/>
                  </a:lnTo>
                  <a:lnTo>
                    <a:pt x="688" y="106"/>
                  </a:lnTo>
                  <a:lnTo>
                    <a:pt x="691" y="109"/>
                  </a:lnTo>
                  <a:lnTo>
                    <a:pt x="691" y="111"/>
                  </a:lnTo>
                  <a:lnTo>
                    <a:pt x="691" y="114"/>
                  </a:lnTo>
                  <a:lnTo>
                    <a:pt x="693" y="116"/>
                  </a:lnTo>
                  <a:lnTo>
                    <a:pt x="696" y="118"/>
                  </a:lnTo>
                  <a:lnTo>
                    <a:pt x="699" y="118"/>
                  </a:lnTo>
                  <a:lnTo>
                    <a:pt x="702" y="118"/>
                  </a:lnTo>
                  <a:lnTo>
                    <a:pt x="705" y="116"/>
                  </a:lnTo>
                  <a:lnTo>
                    <a:pt x="710" y="116"/>
                  </a:lnTo>
                  <a:lnTo>
                    <a:pt x="713" y="116"/>
                  </a:lnTo>
                  <a:lnTo>
                    <a:pt x="718" y="114"/>
                  </a:lnTo>
                  <a:lnTo>
                    <a:pt x="720" y="111"/>
                  </a:lnTo>
                  <a:lnTo>
                    <a:pt x="723" y="109"/>
                  </a:lnTo>
                  <a:lnTo>
                    <a:pt x="726" y="106"/>
                  </a:lnTo>
                  <a:lnTo>
                    <a:pt x="727" y="103"/>
                  </a:lnTo>
                  <a:lnTo>
                    <a:pt x="729" y="100"/>
                  </a:lnTo>
                  <a:lnTo>
                    <a:pt x="735" y="97"/>
                  </a:lnTo>
                  <a:lnTo>
                    <a:pt x="740" y="93"/>
                  </a:lnTo>
                  <a:lnTo>
                    <a:pt x="742" y="89"/>
                  </a:lnTo>
                  <a:lnTo>
                    <a:pt x="746" y="87"/>
                  </a:lnTo>
                  <a:lnTo>
                    <a:pt x="749" y="84"/>
                  </a:lnTo>
                  <a:lnTo>
                    <a:pt x="753" y="79"/>
                  </a:lnTo>
                  <a:lnTo>
                    <a:pt x="754" y="79"/>
                  </a:lnTo>
                  <a:lnTo>
                    <a:pt x="759" y="77"/>
                  </a:lnTo>
                  <a:lnTo>
                    <a:pt x="764" y="75"/>
                  </a:lnTo>
                  <a:lnTo>
                    <a:pt x="767" y="75"/>
                  </a:lnTo>
                  <a:lnTo>
                    <a:pt x="769" y="73"/>
                  </a:lnTo>
                  <a:lnTo>
                    <a:pt x="772" y="73"/>
                  </a:lnTo>
                  <a:lnTo>
                    <a:pt x="777" y="73"/>
                  </a:lnTo>
                  <a:lnTo>
                    <a:pt x="781" y="70"/>
                  </a:lnTo>
                  <a:lnTo>
                    <a:pt x="783" y="70"/>
                  </a:lnTo>
                  <a:lnTo>
                    <a:pt x="791" y="66"/>
                  </a:lnTo>
                  <a:lnTo>
                    <a:pt x="802" y="64"/>
                  </a:lnTo>
                  <a:lnTo>
                    <a:pt x="803" y="61"/>
                  </a:lnTo>
                  <a:lnTo>
                    <a:pt x="806" y="59"/>
                  </a:lnTo>
                  <a:lnTo>
                    <a:pt x="813" y="57"/>
                  </a:lnTo>
                  <a:lnTo>
                    <a:pt x="813" y="54"/>
                  </a:lnTo>
                  <a:lnTo>
                    <a:pt x="816" y="53"/>
                  </a:lnTo>
                  <a:lnTo>
                    <a:pt x="818" y="51"/>
                  </a:lnTo>
                  <a:lnTo>
                    <a:pt x="820" y="51"/>
                  </a:lnTo>
                  <a:lnTo>
                    <a:pt x="827" y="45"/>
                  </a:lnTo>
                  <a:lnTo>
                    <a:pt x="833" y="45"/>
                  </a:lnTo>
                  <a:lnTo>
                    <a:pt x="837" y="43"/>
                  </a:lnTo>
                  <a:lnTo>
                    <a:pt x="845" y="41"/>
                  </a:lnTo>
                  <a:lnTo>
                    <a:pt x="852" y="39"/>
                  </a:lnTo>
                  <a:lnTo>
                    <a:pt x="860" y="36"/>
                  </a:lnTo>
                  <a:lnTo>
                    <a:pt x="864" y="32"/>
                  </a:lnTo>
                  <a:lnTo>
                    <a:pt x="870" y="32"/>
                  </a:lnTo>
                  <a:lnTo>
                    <a:pt x="875" y="29"/>
                  </a:lnTo>
                  <a:lnTo>
                    <a:pt x="879" y="28"/>
                  </a:lnTo>
                  <a:lnTo>
                    <a:pt x="891" y="22"/>
                  </a:lnTo>
                  <a:lnTo>
                    <a:pt x="897" y="21"/>
                  </a:lnTo>
                  <a:lnTo>
                    <a:pt x="900" y="18"/>
                  </a:lnTo>
                  <a:lnTo>
                    <a:pt x="911" y="16"/>
                  </a:lnTo>
                  <a:lnTo>
                    <a:pt x="918" y="11"/>
                  </a:lnTo>
                  <a:lnTo>
                    <a:pt x="923" y="8"/>
                  </a:lnTo>
                  <a:lnTo>
                    <a:pt x="926" y="7"/>
                  </a:lnTo>
                  <a:lnTo>
                    <a:pt x="930" y="7"/>
                  </a:lnTo>
                  <a:lnTo>
                    <a:pt x="933" y="5"/>
                  </a:lnTo>
                  <a:lnTo>
                    <a:pt x="935" y="2"/>
                  </a:lnTo>
                  <a:lnTo>
                    <a:pt x="937" y="0"/>
                  </a:lnTo>
                  <a:lnTo>
                    <a:pt x="940" y="45"/>
                  </a:lnTo>
                  <a:lnTo>
                    <a:pt x="939" y="57"/>
                  </a:lnTo>
                  <a:lnTo>
                    <a:pt x="939" y="70"/>
                  </a:lnTo>
                  <a:lnTo>
                    <a:pt x="939" y="84"/>
                  </a:lnTo>
                  <a:lnTo>
                    <a:pt x="938" y="97"/>
                  </a:lnTo>
                  <a:lnTo>
                    <a:pt x="937" y="109"/>
                  </a:lnTo>
                  <a:lnTo>
                    <a:pt x="937" y="124"/>
                  </a:lnTo>
                  <a:lnTo>
                    <a:pt x="937" y="136"/>
                  </a:lnTo>
                  <a:lnTo>
                    <a:pt x="937" y="149"/>
                  </a:lnTo>
                  <a:lnTo>
                    <a:pt x="937" y="162"/>
                  </a:lnTo>
                  <a:lnTo>
                    <a:pt x="935" y="175"/>
                  </a:lnTo>
                  <a:lnTo>
                    <a:pt x="935" y="188"/>
                  </a:lnTo>
                  <a:lnTo>
                    <a:pt x="935" y="201"/>
                  </a:lnTo>
                  <a:lnTo>
                    <a:pt x="935" y="214"/>
                  </a:lnTo>
                  <a:lnTo>
                    <a:pt x="935" y="227"/>
                  </a:lnTo>
                  <a:lnTo>
                    <a:pt x="934" y="240"/>
                  </a:lnTo>
                  <a:lnTo>
                    <a:pt x="934" y="252"/>
                  </a:lnTo>
                  <a:lnTo>
                    <a:pt x="934" y="266"/>
                  </a:lnTo>
                  <a:lnTo>
                    <a:pt x="934" y="280"/>
                  </a:lnTo>
                  <a:lnTo>
                    <a:pt x="934" y="292"/>
                  </a:lnTo>
                  <a:lnTo>
                    <a:pt x="934" y="306"/>
                  </a:lnTo>
                  <a:lnTo>
                    <a:pt x="934" y="318"/>
                  </a:lnTo>
                  <a:lnTo>
                    <a:pt x="934" y="331"/>
                  </a:lnTo>
                  <a:lnTo>
                    <a:pt x="934" y="344"/>
                  </a:lnTo>
                  <a:lnTo>
                    <a:pt x="933" y="358"/>
                  </a:lnTo>
                  <a:lnTo>
                    <a:pt x="933" y="370"/>
                  </a:lnTo>
                  <a:lnTo>
                    <a:pt x="933" y="382"/>
                  </a:lnTo>
                  <a:lnTo>
                    <a:pt x="933" y="395"/>
                  </a:lnTo>
                  <a:lnTo>
                    <a:pt x="933" y="408"/>
                  </a:lnTo>
                  <a:lnTo>
                    <a:pt x="933" y="421"/>
                  </a:lnTo>
                  <a:lnTo>
                    <a:pt x="933" y="434"/>
                  </a:lnTo>
                  <a:lnTo>
                    <a:pt x="933" y="449"/>
                  </a:lnTo>
                  <a:lnTo>
                    <a:pt x="933" y="461"/>
                  </a:lnTo>
                  <a:lnTo>
                    <a:pt x="930" y="463"/>
                  </a:lnTo>
                  <a:lnTo>
                    <a:pt x="927" y="463"/>
                  </a:lnTo>
                  <a:lnTo>
                    <a:pt x="926" y="461"/>
                  </a:lnTo>
                  <a:lnTo>
                    <a:pt x="920" y="461"/>
                  </a:lnTo>
                  <a:lnTo>
                    <a:pt x="918" y="461"/>
                  </a:lnTo>
                  <a:lnTo>
                    <a:pt x="920" y="463"/>
                  </a:lnTo>
                  <a:lnTo>
                    <a:pt x="916" y="463"/>
                  </a:lnTo>
                  <a:lnTo>
                    <a:pt x="911" y="463"/>
                  </a:lnTo>
                  <a:lnTo>
                    <a:pt x="908" y="461"/>
                  </a:lnTo>
                  <a:lnTo>
                    <a:pt x="903" y="461"/>
                  </a:lnTo>
                  <a:lnTo>
                    <a:pt x="900" y="463"/>
                  </a:lnTo>
                  <a:lnTo>
                    <a:pt x="899" y="465"/>
                  </a:lnTo>
                  <a:lnTo>
                    <a:pt x="894" y="465"/>
                  </a:lnTo>
                  <a:lnTo>
                    <a:pt x="894" y="463"/>
                  </a:lnTo>
                  <a:lnTo>
                    <a:pt x="887" y="463"/>
                  </a:lnTo>
                  <a:lnTo>
                    <a:pt x="884" y="461"/>
                  </a:lnTo>
                  <a:lnTo>
                    <a:pt x="881" y="455"/>
                  </a:lnTo>
                  <a:lnTo>
                    <a:pt x="879" y="454"/>
                  </a:lnTo>
                  <a:lnTo>
                    <a:pt x="876" y="454"/>
                  </a:lnTo>
                  <a:lnTo>
                    <a:pt x="875" y="455"/>
                  </a:lnTo>
                  <a:lnTo>
                    <a:pt x="873" y="461"/>
                  </a:lnTo>
                  <a:lnTo>
                    <a:pt x="870" y="463"/>
                  </a:lnTo>
                  <a:lnTo>
                    <a:pt x="866" y="465"/>
                  </a:lnTo>
                  <a:lnTo>
                    <a:pt x="866" y="463"/>
                  </a:lnTo>
                  <a:lnTo>
                    <a:pt x="866" y="461"/>
                  </a:lnTo>
                  <a:lnTo>
                    <a:pt x="864" y="461"/>
                  </a:lnTo>
                  <a:lnTo>
                    <a:pt x="862" y="463"/>
                  </a:lnTo>
                  <a:lnTo>
                    <a:pt x="862" y="465"/>
                  </a:lnTo>
                  <a:lnTo>
                    <a:pt x="860" y="467"/>
                  </a:lnTo>
                  <a:lnTo>
                    <a:pt x="857" y="467"/>
                  </a:lnTo>
                  <a:lnTo>
                    <a:pt x="856" y="467"/>
                  </a:lnTo>
                  <a:lnTo>
                    <a:pt x="852" y="467"/>
                  </a:lnTo>
                  <a:lnTo>
                    <a:pt x="848" y="463"/>
                  </a:lnTo>
                  <a:lnTo>
                    <a:pt x="843" y="463"/>
                  </a:lnTo>
                  <a:lnTo>
                    <a:pt x="840" y="461"/>
                  </a:lnTo>
                  <a:lnTo>
                    <a:pt x="837" y="463"/>
                  </a:lnTo>
                  <a:lnTo>
                    <a:pt x="837" y="465"/>
                  </a:lnTo>
                  <a:lnTo>
                    <a:pt x="835" y="465"/>
                  </a:lnTo>
                  <a:lnTo>
                    <a:pt x="833" y="465"/>
                  </a:lnTo>
                  <a:lnTo>
                    <a:pt x="830" y="465"/>
                  </a:lnTo>
                  <a:lnTo>
                    <a:pt x="827" y="463"/>
                  </a:lnTo>
                  <a:lnTo>
                    <a:pt x="825" y="465"/>
                  </a:lnTo>
                  <a:lnTo>
                    <a:pt x="822" y="465"/>
                  </a:lnTo>
                  <a:lnTo>
                    <a:pt x="820" y="465"/>
                  </a:lnTo>
                  <a:lnTo>
                    <a:pt x="816" y="465"/>
                  </a:lnTo>
                  <a:lnTo>
                    <a:pt x="813" y="467"/>
                  </a:lnTo>
                  <a:lnTo>
                    <a:pt x="813" y="470"/>
                  </a:lnTo>
                  <a:lnTo>
                    <a:pt x="810" y="470"/>
                  </a:lnTo>
                  <a:lnTo>
                    <a:pt x="803" y="470"/>
                  </a:lnTo>
                  <a:lnTo>
                    <a:pt x="796" y="470"/>
                  </a:lnTo>
                  <a:lnTo>
                    <a:pt x="794" y="470"/>
                  </a:lnTo>
                  <a:lnTo>
                    <a:pt x="791" y="470"/>
                  </a:lnTo>
                  <a:lnTo>
                    <a:pt x="791" y="467"/>
                  </a:lnTo>
                  <a:lnTo>
                    <a:pt x="791" y="465"/>
                  </a:lnTo>
                  <a:lnTo>
                    <a:pt x="789" y="465"/>
                  </a:lnTo>
                  <a:lnTo>
                    <a:pt x="786" y="465"/>
                  </a:lnTo>
                  <a:lnTo>
                    <a:pt x="783" y="467"/>
                  </a:lnTo>
                  <a:lnTo>
                    <a:pt x="780" y="467"/>
                  </a:lnTo>
                  <a:lnTo>
                    <a:pt x="775" y="463"/>
                  </a:lnTo>
                  <a:lnTo>
                    <a:pt x="769" y="461"/>
                  </a:lnTo>
                  <a:lnTo>
                    <a:pt x="767" y="458"/>
                  </a:lnTo>
                  <a:lnTo>
                    <a:pt x="764" y="461"/>
                  </a:lnTo>
                  <a:lnTo>
                    <a:pt x="764" y="463"/>
                  </a:lnTo>
                  <a:lnTo>
                    <a:pt x="764" y="465"/>
                  </a:lnTo>
                  <a:lnTo>
                    <a:pt x="764" y="467"/>
                  </a:lnTo>
                  <a:lnTo>
                    <a:pt x="764" y="470"/>
                  </a:lnTo>
                  <a:lnTo>
                    <a:pt x="762" y="467"/>
                  </a:lnTo>
                  <a:lnTo>
                    <a:pt x="759" y="467"/>
                  </a:lnTo>
                  <a:lnTo>
                    <a:pt x="756" y="467"/>
                  </a:lnTo>
                  <a:lnTo>
                    <a:pt x="756" y="470"/>
                  </a:lnTo>
                  <a:lnTo>
                    <a:pt x="754" y="470"/>
                  </a:lnTo>
                  <a:lnTo>
                    <a:pt x="749" y="473"/>
                  </a:lnTo>
                  <a:lnTo>
                    <a:pt x="742" y="473"/>
                  </a:lnTo>
                  <a:lnTo>
                    <a:pt x="737" y="474"/>
                  </a:lnTo>
                  <a:lnTo>
                    <a:pt x="727" y="474"/>
                  </a:lnTo>
                  <a:lnTo>
                    <a:pt x="723" y="474"/>
                  </a:lnTo>
                  <a:lnTo>
                    <a:pt x="720" y="476"/>
                  </a:lnTo>
                  <a:lnTo>
                    <a:pt x="715" y="476"/>
                  </a:lnTo>
                  <a:lnTo>
                    <a:pt x="713" y="479"/>
                  </a:lnTo>
                  <a:lnTo>
                    <a:pt x="710" y="479"/>
                  </a:lnTo>
                  <a:lnTo>
                    <a:pt x="708" y="476"/>
                  </a:lnTo>
                  <a:lnTo>
                    <a:pt x="705" y="474"/>
                  </a:lnTo>
                  <a:lnTo>
                    <a:pt x="702" y="474"/>
                  </a:lnTo>
                  <a:lnTo>
                    <a:pt x="699" y="473"/>
                  </a:lnTo>
                  <a:lnTo>
                    <a:pt x="693" y="473"/>
                  </a:lnTo>
                  <a:lnTo>
                    <a:pt x="686" y="470"/>
                  </a:lnTo>
                  <a:lnTo>
                    <a:pt x="684" y="467"/>
                  </a:lnTo>
                  <a:lnTo>
                    <a:pt x="681" y="463"/>
                  </a:lnTo>
                  <a:lnTo>
                    <a:pt x="676" y="458"/>
                  </a:lnTo>
                  <a:lnTo>
                    <a:pt x="672" y="461"/>
                  </a:lnTo>
                  <a:lnTo>
                    <a:pt x="668" y="465"/>
                  </a:lnTo>
                  <a:lnTo>
                    <a:pt x="664" y="465"/>
                  </a:lnTo>
                  <a:lnTo>
                    <a:pt x="662" y="465"/>
                  </a:lnTo>
                  <a:lnTo>
                    <a:pt x="660" y="465"/>
                  </a:lnTo>
                  <a:lnTo>
                    <a:pt x="660" y="470"/>
                  </a:lnTo>
                  <a:lnTo>
                    <a:pt x="660" y="473"/>
                  </a:lnTo>
                  <a:lnTo>
                    <a:pt x="660" y="474"/>
                  </a:lnTo>
                  <a:lnTo>
                    <a:pt x="662" y="476"/>
                  </a:lnTo>
                  <a:lnTo>
                    <a:pt x="662" y="481"/>
                  </a:lnTo>
                  <a:lnTo>
                    <a:pt x="664" y="483"/>
                  </a:lnTo>
                  <a:lnTo>
                    <a:pt x="664" y="486"/>
                  </a:lnTo>
                  <a:lnTo>
                    <a:pt x="662" y="487"/>
                  </a:lnTo>
                  <a:lnTo>
                    <a:pt x="660" y="487"/>
                  </a:lnTo>
                  <a:lnTo>
                    <a:pt x="654" y="486"/>
                  </a:lnTo>
                  <a:lnTo>
                    <a:pt x="649" y="481"/>
                  </a:lnTo>
                  <a:lnTo>
                    <a:pt x="645" y="476"/>
                  </a:lnTo>
                  <a:lnTo>
                    <a:pt x="642" y="479"/>
                  </a:lnTo>
                  <a:lnTo>
                    <a:pt x="642" y="483"/>
                  </a:lnTo>
                  <a:lnTo>
                    <a:pt x="639" y="483"/>
                  </a:lnTo>
                  <a:lnTo>
                    <a:pt x="635" y="483"/>
                  </a:lnTo>
                  <a:lnTo>
                    <a:pt x="632" y="483"/>
                  </a:lnTo>
                  <a:lnTo>
                    <a:pt x="629" y="483"/>
                  </a:lnTo>
                  <a:lnTo>
                    <a:pt x="625" y="483"/>
                  </a:lnTo>
                  <a:lnTo>
                    <a:pt x="620" y="487"/>
                  </a:lnTo>
                  <a:lnTo>
                    <a:pt x="615" y="490"/>
                  </a:lnTo>
                  <a:lnTo>
                    <a:pt x="610" y="494"/>
                  </a:lnTo>
                  <a:lnTo>
                    <a:pt x="608" y="497"/>
                  </a:lnTo>
                  <a:lnTo>
                    <a:pt x="603" y="500"/>
                  </a:lnTo>
                  <a:lnTo>
                    <a:pt x="598" y="500"/>
                  </a:lnTo>
                  <a:lnTo>
                    <a:pt x="593" y="500"/>
                  </a:lnTo>
                  <a:lnTo>
                    <a:pt x="585" y="500"/>
                  </a:lnTo>
                  <a:lnTo>
                    <a:pt x="583" y="500"/>
                  </a:lnTo>
                  <a:lnTo>
                    <a:pt x="581" y="504"/>
                  </a:lnTo>
                  <a:lnTo>
                    <a:pt x="581" y="506"/>
                  </a:lnTo>
                  <a:lnTo>
                    <a:pt x="576" y="507"/>
                  </a:lnTo>
                  <a:lnTo>
                    <a:pt x="570" y="507"/>
                  </a:lnTo>
                  <a:lnTo>
                    <a:pt x="566" y="507"/>
                  </a:lnTo>
                  <a:lnTo>
                    <a:pt x="562" y="507"/>
                  </a:lnTo>
                  <a:lnTo>
                    <a:pt x="564" y="513"/>
                  </a:lnTo>
                  <a:lnTo>
                    <a:pt x="566" y="516"/>
                  </a:lnTo>
                  <a:lnTo>
                    <a:pt x="569" y="517"/>
                  </a:lnTo>
                  <a:lnTo>
                    <a:pt x="569" y="519"/>
                  </a:lnTo>
                  <a:lnTo>
                    <a:pt x="566" y="523"/>
                  </a:lnTo>
                  <a:lnTo>
                    <a:pt x="562" y="523"/>
                  </a:lnTo>
                  <a:lnTo>
                    <a:pt x="559" y="519"/>
                  </a:lnTo>
                  <a:lnTo>
                    <a:pt x="554" y="517"/>
                  </a:lnTo>
                  <a:lnTo>
                    <a:pt x="551" y="517"/>
                  </a:lnTo>
                  <a:lnTo>
                    <a:pt x="549" y="519"/>
                  </a:lnTo>
                  <a:lnTo>
                    <a:pt x="549" y="523"/>
                  </a:lnTo>
                  <a:lnTo>
                    <a:pt x="549" y="526"/>
                  </a:lnTo>
                  <a:lnTo>
                    <a:pt x="546" y="529"/>
                  </a:lnTo>
                  <a:lnTo>
                    <a:pt x="543" y="526"/>
                  </a:lnTo>
                  <a:lnTo>
                    <a:pt x="543" y="523"/>
                  </a:lnTo>
                  <a:lnTo>
                    <a:pt x="542" y="517"/>
                  </a:lnTo>
                  <a:lnTo>
                    <a:pt x="539" y="517"/>
                  </a:lnTo>
                  <a:lnTo>
                    <a:pt x="537" y="517"/>
                  </a:lnTo>
                  <a:lnTo>
                    <a:pt x="535" y="517"/>
                  </a:lnTo>
                  <a:lnTo>
                    <a:pt x="535" y="519"/>
                  </a:lnTo>
                  <a:lnTo>
                    <a:pt x="531" y="523"/>
                  </a:lnTo>
                  <a:lnTo>
                    <a:pt x="531" y="526"/>
                  </a:lnTo>
                  <a:lnTo>
                    <a:pt x="529" y="529"/>
                  </a:lnTo>
                  <a:lnTo>
                    <a:pt x="522" y="526"/>
                  </a:lnTo>
                  <a:lnTo>
                    <a:pt x="520" y="526"/>
                  </a:lnTo>
                  <a:lnTo>
                    <a:pt x="518" y="524"/>
                  </a:lnTo>
                  <a:lnTo>
                    <a:pt x="515" y="523"/>
                  </a:lnTo>
                  <a:lnTo>
                    <a:pt x="508" y="523"/>
                  </a:lnTo>
                  <a:lnTo>
                    <a:pt x="505" y="523"/>
                  </a:lnTo>
                  <a:lnTo>
                    <a:pt x="502" y="524"/>
                  </a:lnTo>
                  <a:lnTo>
                    <a:pt x="497" y="526"/>
                  </a:lnTo>
                  <a:lnTo>
                    <a:pt x="489" y="529"/>
                  </a:lnTo>
                  <a:lnTo>
                    <a:pt x="488" y="531"/>
                  </a:lnTo>
                  <a:lnTo>
                    <a:pt x="486" y="533"/>
                  </a:lnTo>
                  <a:lnTo>
                    <a:pt x="481" y="536"/>
                  </a:lnTo>
                  <a:lnTo>
                    <a:pt x="481" y="538"/>
                  </a:lnTo>
                  <a:lnTo>
                    <a:pt x="481" y="540"/>
                  </a:lnTo>
                  <a:lnTo>
                    <a:pt x="481" y="542"/>
                  </a:lnTo>
                  <a:lnTo>
                    <a:pt x="476" y="542"/>
                  </a:lnTo>
                  <a:lnTo>
                    <a:pt x="476" y="545"/>
                  </a:lnTo>
                  <a:lnTo>
                    <a:pt x="481" y="547"/>
                  </a:lnTo>
                  <a:lnTo>
                    <a:pt x="483" y="550"/>
                  </a:lnTo>
                  <a:lnTo>
                    <a:pt x="483" y="554"/>
                  </a:lnTo>
                  <a:lnTo>
                    <a:pt x="481" y="554"/>
                  </a:lnTo>
                  <a:lnTo>
                    <a:pt x="481" y="552"/>
                  </a:lnTo>
                  <a:lnTo>
                    <a:pt x="478" y="552"/>
                  </a:lnTo>
                  <a:lnTo>
                    <a:pt x="473" y="552"/>
                  </a:lnTo>
                  <a:lnTo>
                    <a:pt x="470" y="552"/>
                  </a:lnTo>
                  <a:lnTo>
                    <a:pt x="473" y="555"/>
                  </a:lnTo>
                  <a:lnTo>
                    <a:pt x="473" y="559"/>
                  </a:lnTo>
                  <a:lnTo>
                    <a:pt x="476" y="563"/>
                  </a:lnTo>
                  <a:lnTo>
                    <a:pt x="478" y="565"/>
                  </a:lnTo>
                  <a:lnTo>
                    <a:pt x="473" y="565"/>
                  </a:lnTo>
                  <a:lnTo>
                    <a:pt x="473" y="563"/>
                  </a:lnTo>
                  <a:lnTo>
                    <a:pt x="470" y="562"/>
                  </a:lnTo>
                  <a:lnTo>
                    <a:pt x="468" y="559"/>
                  </a:lnTo>
                  <a:lnTo>
                    <a:pt x="466" y="559"/>
                  </a:lnTo>
                  <a:lnTo>
                    <a:pt x="464" y="562"/>
                  </a:lnTo>
                  <a:lnTo>
                    <a:pt x="459" y="563"/>
                  </a:lnTo>
                  <a:lnTo>
                    <a:pt x="456" y="563"/>
                  </a:lnTo>
                  <a:lnTo>
                    <a:pt x="454" y="562"/>
                  </a:lnTo>
                  <a:lnTo>
                    <a:pt x="451" y="562"/>
                  </a:lnTo>
                  <a:lnTo>
                    <a:pt x="449" y="562"/>
                  </a:lnTo>
                  <a:lnTo>
                    <a:pt x="446" y="563"/>
                  </a:lnTo>
                  <a:lnTo>
                    <a:pt x="446" y="565"/>
                  </a:lnTo>
                  <a:lnTo>
                    <a:pt x="445" y="565"/>
                  </a:lnTo>
                  <a:lnTo>
                    <a:pt x="442" y="567"/>
                  </a:lnTo>
                  <a:lnTo>
                    <a:pt x="442" y="571"/>
                  </a:lnTo>
                  <a:lnTo>
                    <a:pt x="439" y="572"/>
                  </a:lnTo>
                  <a:lnTo>
                    <a:pt x="437" y="571"/>
                  </a:lnTo>
                  <a:lnTo>
                    <a:pt x="437" y="567"/>
                  </a:lnTo>
                  <a:lnTo>
                    <a:pt x="434" y="565"/>
                  </a:lnTo>
                  <a:lnTo>
                    <a:pt x="432" y="565"/>
                  </a:lnTo>
                  <a:lnTo>
                    <a:pt x="429" y="565"/>
                  </a:lnTo>
                  <a:lnTo>
                    <a:pt x="429" y="567"/>
                  </a:lnTo>
                  <a:lnTo>
                    <a:pt x="429" y="571"/>
                  </a:lnTo>
                  <a:lnTo>
                    <a:pt x="432" y="571"/>
                  </a:lnTo>
                  <a:lnTo>
                    <a:pt x="434" y="572"/>
                  </a:lnTo>
                  <a:lnTo>
                    <a:pt x="432" y="572"/>
                  </a:lnTo>
                  <a:lnTo>
                    <a:pt x="429" y="575"/>
                  </a:lnTo>
                  <a:lnTo>
                    <a:pt x="427" y="575"/>
                  </a:lnTo>
                  <a:lnTo>
                    <a:pt x="425" y="575"/>
                  </a:lnTo>
                  <a:lnTo>
                    <a:pt x="425" y="572"/>
                  </a:lnTo>
                  <a:lnTo>
                    <a:pt x="425" y="571"/>
                  </a:lnTo>
                  <a:lnTo>
                    <a:pt x="425" y="567"/>
                  </a:lnTo>
                  <a:lnTo>
                    <a:pt x="420" y="571"/>
                  </a:lnTo>
                  <a:lnTo>
                    <a:pt x="416" y="571"/>
                  </a:lnTo>
                  <a:lnTo>
                    <a:pt x="414" y="571"/>
                  </a:lnTo>
                  <a:lnTo>
                    <a:pt x="412" y="567"/>
                  </a:lnTo>
                  <a:lnTo>
                    <a:pt x="410" y="567"/>
                  </a:lnTo>
                  <a:lnTo>
                    <a:pt x="408" y="571"/>
                  </a:lnTo>
                  <a:lnTo>
                    <a:pt x="402" y="572"/>
                  </a:lnTo>
                  <a:lnTo>
                    <a:pt x="400" y="572"/>
                  </a:lnTo>
                  <a:lnTo>
                    <a:pt x="400" y="575"/>
                  </a:lnTo>
                  <a:lnTo>
                    <a:pt x="405" y="575"/>
                  </a:lnTo>
                  <a:lnTo>
                    <a:pt x="408" y="575"/>
                  </a:lnTo>
                  <a:lnTo>
                    <a:pt x="408" y="576"/>
                  </a:lnTo>
                  <a:lnTo>
                    <a:pt x="405" y="578"/>
                  </a:lnTo>
                  <a:lnTo>
                    <a:pt x="400" y="576"/>
                  </a:lnTo>
                  <a:lnTo>
                    <a:pt x="397" y="578"/>
                  </a:lnTo>
                  <a:lnTo>
                    <a:pt x="392" y="582"/>
                  </a:lnTo>
                  <a:lnTo>
                    <a:pt x="391" y="582"/>
                  </a:lnTo>
                  <a:lnTo>
                    <a:pt x="388" y="582"/>
                  </a:lnTo>
                  <a:lnTo>
                    <a:pt x="385" y="578"/>
                  </a:lnTo>
                  <a:lnTo>
                    <a:pt x="383" y="578"/>
                  </a:lnTo>
                  <a:lnTo>
                    <a:pt x="383" y="582"/>
                  </a:lnTo>
                  <a:lnTo>
                    <a:pt x="381" y="584"/>
                  </a:lnTo>
                  <a:lnTo>
                    <a:pt x="378" y="584"/>
                  </a:lnTo>
                  <a:lnTo>
                    <a:pt x="378" y="582"/>
                  </a:lnTo>
                  <a:lnTo>
                    <a:pt x="381" y="576"/>
                  </a:lnTo>
                  <a:lnTo>
                    <a:pt x="378" y="576"/>
                  </a:lnTo>
                  <a:lnTo>
                    <a:pt x="375" y="576"/>
                  </a:lnTo>
                  <a:lnTo>
                    <a:pt x="372" y="576"/>
                  </a:lnTo>
                  <a:lnTo>
                    <a:pt x="372" y="578"/>
                  </a:lnTo>
                  <a:lnTo>
                    <a:pt x="372" y="582"/>
                  </a:lnTo>
                  <a:lnTo>
                    <a:pt x="372" y="584"/>
                  </a:lnTo>
                  <a:lnTo>
                    <a:pt x="370" y="584"/>
                  </a:lnTo>
                  <a:lnTo>
                    <a:pt x="368" y="584"/>
                  </a:lnTo>
                  <a:lnTo>
                    <a:pt x="370" y="582"/>
                  </a:lnTo>
                  <a:lnTo>
                    <a:pt x="370" y="578"/>
                  </a:lnTo>
                  <a:lnTo>
                    <a:pt x="368" y="578"/>
                  </a:lnTo>
                  <a:lnTo>
                    <a:pt x="366" y="578"/>
                  </a:lnTo>
                  <a:lnTo>
                    <a:pt x="364" y="578"/>
                  </a:lnTo>
                  <a:lnTo>
                    <a:pt x="361" y="578"/>
                  </a:lnTo>
                  <a:lnTo>
                    <a:pt x="358" y="582"/>
                  </a:lnTo>
                  <a:lnTo>
                    <a:pt x="358" y="578"/>
                  </a:lnTo>
                  <a:lnTo>
                    <a:pt x="358" y="576"/>
                  </a:lnTo>
                  <a:lnTo>
                    <a:pt x="358" y="575"/>
                  </a:lnTo>
                  <a:lnTo>
                    <a:pt x="356" y="571"/>
                  </a:lnTo>
                  <a:lnTo>
                    <a:pt x="351" y="572"/>
                  </a:lnTo>
                  <a:lnTo>
                    <a:pt x="354" y="575"/>
                  </a:lnTo>
                  <a:lnTo>
                    <a:pt x="354" y="576"/>
                  </a:lnTo>
                  <a:lnTo>
                    <a:pt x="356" y="578"/>
                  </a:lnTo>
                  <a:lnTo>
                    <a:pt x="354" y="582"/>
                  </a:lnTo>
                  <a:lnTo>
                    <a:pt x="351" y="582"/>
                  </a:lnTo>
                  <a:lnTo>
                    <a:pt x="351" y="578"/>
                  </a:lnTo>
                  <a:lnTo>
                    <a:pt x="349" y="578"/>
                  </a:lnTo>
                  <a:lnTo>
                    <a:pt x="349" y="576"/>
                  </a:lnTo>
                  <a:lnTo>
                    <a:pt x="342" y="578"/>
                  </a:lnTo>
                  <a:lnTo>
                    <a:pt x="339" y="582"/>
                  </a:lnTo>
                  <a:lnTo>
                    <a:pt x="337" y="578"/>
                  </a:lnTo>
                  <a:lnTo>
                    <a:pt x="337" y="576"/>
                  </a:lnTo>
                  <a:lnTo>
                    <a:pt x="334" y="571"/>
                  </a:lnTo>
                  <a:lnTo>
                    <a:pt x="331" y="572"/>
                  </a:lnTo>
                  <a:lnTo>
                    <a:pt x="331" y="576"/>
                  </a:lnTo>
                  <a:lnTo>
                    <a:pt x="327" y="578"/>
                  </a:lnTo>
                  <a:lnTo>
                    <a:pt x="325" y="576"/>
                  </a:lnTo>
                  <a:lnTo>
                    <a:pt x="322" y="572"/>
                  </a:lnTo>
                  <a:lnTo>
                    <a:pt x="319" y="571"/>
                  </a:lnTo>
                  <a:lnTo>
                    <a:pt x="316" y="572"/>
                  </a:lnTo>
                  <a:lnTo>
                    <a:pt x="316" y="575"/>
                  </a:lnTo>
                  <a:lnTo>
                    <a:pt x="316" y="576"/>
                  </a:lnTo>
                  <a:lnTo>
                    <a:pt x="315" y="576"/>
                  </a:lnTo>
                  <a:lnTo>
                    <a:pt x="312" y="576"/>
                  </a:lnTo>
                  <a:lnTo>
                    <a:pt x="312" y="578"/>
                  </a:lnTo>
                  <a:lnTo>
                    <a:pt x="310" y="578"/>
                  </a:lnTo>
                  <a:lnTo>
                    <a:pt x="310" y="582"/>
                  </a:lnTo>
                  <a:lnTo>
                    <a:pt x="315" y="582"/>
                  </a:lnTo>
                  <a:lnTo>
                    <a:pt x="310" y="663"/>
                  </a:lnTo>
                  <a:lnTo>
                    <a:pt x="307" y="743"/>
                  </a:lnTo>
                  <a:lnTo>
                    <a:pt x="300" y="743"/>
                  </a:lnTo>
                  <a:lnTo>
                    <a:pt x="291" y="743"/>
                  </a:lnTo>
                  <a:lnTo>
                    <a:pt x="288" y="743"/>
                  </a:lnTo>
                  <a:lnTo>
                    <a:pt x="275" y="743"/>
                  </a:lnTo>
                  <a:lnTo>
                    <a:pt x="268" y="745"/>
                  </a:lnTo>
                  <a:lnTo>
                    <a:pt x="264" y="747"/>
                  </a:lnTo>
                  <a:lnTo>
                    <a:pt x="258" y="750"/>
                  </a:lnTo>
                  <a:lnTo>
                    <a:pt x="249" y="753"/>
                  </a:lnTo>
                  <a:lnTo>
                    <a:pt x="241" y="753"/>
                  </a:lnTo>
                  <a:lnTo>
                    <a:pt x="234" y="753"/>
                  </a:lnTo>
                  <a:lnTo>
                    <a:pt x="227" y="750"/>
                  </a:lnTo>
                  <a:lnTo>
                    <a:pt x="222" y="750"/>
                  </a:lnTo>
                  <a:lnTo>
                    <a:pt x="216" y="747"/>
                  </a:lnTo>
                  <a:lnTo>
                    <a:pt x="211" y="745"/>
                  </a:lnTo>
                  <a:lnTo>
                    <a:pt x="210" y="743"/>
                  </a:lnTo>
                  <a:lnTo>
                    <a:pt x="210" y="741"/>
                  </a:lnTo>
                  <a:lnTo>
                    <a:pt x="205" y="736"/>
                  </a:lnTo>
                  <a:lnTo>
                    <a:pt x="202" y="735"/>
                  </a:lnTo>
                  <a:lnTo>
                    <a:pt x="195" y="735"/>
                  </a:lnTo>
                  <a:lnTo>
                    <a:pt x="189" y="732"/>
                  </a:lnTo>
                  <a:lnTo>
                    <a:pt x="185" y="727"/>
                  </a:lnTo>
                  <a:lnTo>
                    <a:pt x="183" y="723"/>
                  </a:lnTo>
                  <a:lnTo>
                    <a:pt x="177" y="716"/>
                  </a:lnTo>
                  <a:lnTo>
                    <a:pt x="175" y="714"/>
                  </a:lnTo>
                  <a:lnTo>
                    <a:pt x="170" y="709"/>
                  </a:lnTo>
                  <a:lnTo>
                    <a:pt x="162" y="706"/>
                  </a:lnTo>
                  <a:lnTo>
                    <a:pt x="158" y="705"/>
                  </a:lnTo>
                  <a:lnTo>
                    <a:pt x="151" y="703"/>
                  </a:lnTo>
                  <a:lnTo>
                    <a:pt x="133" y="699"/>
                  </a:lnTo>
                  <a:lnTo>
                    <a:pt x="127" y="699"/>
                  </a:lnTo>
                  <a:lnTo>
                    <a:pt x="116" y="699"/>
                  </a:lnTo>
                  <a:lnTo>
                    <a:pt x="110" y="697"/>
                  </a:lnTo>
                  <a:lnTo>
                    <a:pt x="105" y="695"/>
                  </a:lnTo>
                  <a:lnTo>
                    <a:pt x="102" y="693"/>
                  </a:lnTo>
                  <a:lnTo>
                    <a:pt x="99" y="691"/>
                  </a:lnTo>
                  <a:lnTo>
                    <a:pt x="97" y="688"/>
                  </a:lnTo>
                  <a:lnTo>
                    <a:pt x="91" y="683"/>
                  </a:lnTo>
                  <a:lnTo>
                    <a:pt x="91" y="682"/>
                  </a:lnTo>
                  <a:lnTo>
                    <a:pt x="88" y="676"/>
                  </a:lnTo>
                  <a:lnTo>
                    <a:pt x="85" y="673"/>
                  </a:lnTo>
                  <a:lnTo>
                    <a:pt x="79" y="670"/>
                  </a:lnTo>
                  <a:lnTo>
                    <a:pt x="79" y="668"/>
                  </a:lnTo>
                  <a:lnTo>
                    <a:pt x="78" y="660"/>
                  </a:lnTo>
                  <a:lnTo>
                    <a:pt x="75" y="659"/>
                  </a:lnTo>
                  <a:lnTo>
                    <a:pt x="72" y="654"/>
                  </a:lnTo>
                  <a:lnTo>
                    <a:pt x="70" y="645"/>
                  </a:lnTo>
                  <a:lnTo>
                    <a:pt x="70" y="640"/>
                  </a:lnTo>
                  <a:lnTo>
                    <a:pt x="70" y="636"/>
                  </a:lnTo>
                  <a:lnTo>
                    <a:pt x="70" y="628"/>
                  </a:lnTo>
                  <a:lnTo>
                    <a:pt x="70" y="625"/>
                  </a:lnTo>
                  <a:lnTo>
                    <a:pt x="70" y="620"/>
                  </a:lnTo>
                  <a:lnTo>
                    <a:pt x="70" y="615"/>
                  </a:lnTo>
                  <a:lnTo>
                    <a:pt x="70" y="611"/>
                  </a:lnTo>
                  <a:lnTo>
                    <a:pt x="67" y="607"/>
                  </a:lnTo>
                  <a:lnTo>
                    <a:pt x="65" y="604"/>
                  </a:lnTo>
                  <a:lnTo>
                    <a:pt x="65" y="602"/>
                  </a:lnTo>
                  <a:lnTo>
                    <a:pt x="62" y="599"/>
                  </a:lnTo>
                  <a:lnTo>
                    <a:pt x="62" y="597"/>
                  </a:lnTo>
                  <a:lnTo>
                    <a:pt x="62" y="594"/>
                  </a:lnTo>
                  <a:lnTo>
                    <a:pt x="60" y="585"/>
                  </a:lnTo>
                  <a:lnTo>
                    <a:pt x="60" y="582"/>
                  </a:lnTo>
                  <a:lnTo>
                    <a:pt x="60" y="578"/>
                  </a:lnTo>
                  <a:lnTo>
                    <a:pt x="60" y="575"/>
                  </a:lnTo>
                  <a:lnTo>
                    <a:pt x="57" y="567"/>
                  </a:lnTo>
                  <a:lnTo>
                    <a:pt x="57" y="563"/>
                  </a:lnTo>
                  <a:lnTo>
                    <a:pt x="57" y="559"/>
                  </a:lnTo>
                  <a:lnTo>
                    <a:pt x="57" y="554"/>
                  </a:lnTo>
                  <a:lnTo>
                    <a:pt x="57" y="550"/>
                  </a:lnTo>
                  <a:lnTo>
                    <a:pt x="56" y="545"/>
                  </a:lnTo>
                  <a:lnTo>
                    <a:pt x="56" y="540"/>
                  </a:lnTo>
                  <a:lnTo>
                    <a:pt x="53" y="536"/>
                  </a:lnTo>
                  <a:lnTo>
                    <a:pt x="56" y="531"/>
                  </a:lnTo>
                  <a:lnTo>
                    <a:pt x="57" y="526"/>
                  </a:lnTo>
                  <a:lnTo>
                    <a:pt x="60" y="523"/>
                  </a:lnTo>
                  <a:lnTo>
                    <a:pt x="62" y="519"/>
                  </a:lnTo>
                  <a:lnTo>
                    <a:pt x="65" y="517"/>
                  </a:lnTo>
                  <a:lnTo>
                    <a:pt x="67" y="513"/>
                  </a:lnTo>
                  <a:lnTo>
                    <a:pt x="72" y="511"/>
                  </a:lnTo>
                  <a:lnTo>
                    <a:pt x="72" y="506"/>
                  </a:lnTo>
                  <a:lnTo>
                    <a:pt x="75" y="501"/>
                  </a:lnTo>
                  <a:lnTo>
                    <a:pt x="78" y="497"/>
                  </a:lnTo>
                  <a:lnTo>
                    <a:pt x="78" y="490"/>
                  </a:lnTo>
                  <a:lnTo>
                    <a:pt x="78" y="483"/>
                  </a:lnTo>
                  <a:lnTo>
                    <a:pt x="78" y="479"/>
                  </a:lnTo>
                  <a:lnTo>
                    <a:pt x="75" y="476"/>
                  </a:lnTo>
                  <a:lnTo>
                    <a:pt x="70" y="474"/>
                  </a:lnTo>
                  <a:lnTo>
                    <a:pt x="65" y="473"/>
                  </a:lnTo>
                  <a:lnTo>
                    <a:pt x="60" y="467"/>
                  </a:lnTo>
                  <a:lnTo>
                    <a:pt x="56" y="465"/>
                  </a:lnTo>
                  <a:lnTo>
                    <a:pt x="49" y="463"/>
                  </a:lnTo>
                  <a:lnTo>
                    <a:pt x="40" y="458"/>
                  </a:lnTo>
                  <a:lnTo>
                    <a:pt x="38" y="455"/>
                  </a:lnTo>
                  <a:lnTo>
                    <a:pt x="26" y="450"/>
                  </a:lnTo>
                  <a:lnTo>
                    <a:pt x="21" y="450"/>
                  </a:lnTo>
                  <a:lnTo>
                    <a:pt x="16" y="446"/>
                  </a:lnTo>
                  <a:lnTo>
                    <a:pt x="14" y="446"/>
                  </a:lnTo>
                  <a:lnTo>
                    <a:pt x="12" y="444"/>
                  </a:lnTo>
                  <a:lnTo>
                    <a:pt x="7" y="444"/>
                  </a:lnTo>
                  <a:lnTo>
                    <a:pt x="4" y="442"/>
                  </a:lnTo>
                  <a:lnTo>
                    <a:pt x="0" y="441"/>
                  </a:lnTo>
                  <a:lnTo>
                    <a:pt x="2" y="433"/>
                  </a:lnTo>
                  <a:lnTo>
                    <a:pt x="4" y="429"/>
                  </a:lnTo>
                  <a:lnTo>
                    <a:pt x="10" y="423"/>
                  </a:lnTo>
                  <a:lnTo>
                    <a:pt x="12" y="421"/>
                  </a:lnTo>
                  <a:lnTo>
                    <a:pt x="14" y="420"/>
                  </a:lnTo>
                  <a:lnTo>
                    <a:pt x="16" y="418"/>
                  </a:lnTo>
                  <a:lnTo>
                    <a:pt x="16" y="415"/>
                  </a:lnTo>
                  <a:lnTo>
                    <a:pt x="16" y="413"/>
                  </a:lnTo>
                  <a:lnTo>
                    <a:pt x="18" y="413"/>
                  </a:lnTo>
                  <a:lnTo>
                    <a:pt x="21" y="410"/>
                  </a:lnTo>
                  <a:lnTo>
                    <a:pt x="24" y="410"/>
                  </a:lnTo>
                  <a:lnTo>
                    <a:pt x="26" y="408"/>
                  </a:lnTo>
                  <a:lnTo>
                    <a:pt x="31" y="405"/>
                  </a:lnTo>
                  <a:lnTo>
                    <a:pt x="33" y="405"/>
                  </a:lnTo>
                  <a:lnTo>
                    <a:pt x="37" y="403"/>
                  </a:lnTo>
                  <a:lnTo>
                    <a:pt x="40" y="403"/>
                  </a:lnTo>
                  <a:lnTo>
                    <a:pt x="45" y="400"/>
                  </a:lnTo>
                  <a:lnTo>
                    <a:pt x="49" y="395"/>
                  </a:lnTo>
                  <a:lnTo>
                    <a:pt x="49" y="392"/>
                  </a:lnTo>
                  <a:lnTo>
                    <a:pt x="49" y="389"/>
                  </a:lnTo>
                  <a:lnTo>
                    <a:pt x="51" y="383"/>
                  </a:lnTo>
                  <a:lnTo>
                    <a:pt x="56" y="381"/>
                  </a:lnTo>
                  <a:lnTo>
                    <a:pt x="57" y="377"/>
                  </a:lnTo>
                  <a:lnTo>
                    <a:pt x="60" y="373"/>
                  </a:lnTo>
                  <a:lnTo>
                    <a:pt x="62" y="371"/>
                  </a:lnTo>
                  <a:lnTo>
                    <a:pt x="65" y="369"/>
                  </a:lnTo>
                  <a:lnTo>
                    <a:pt x="67" y="365"/>
                  </a:lnTo>
                  <a:lnTo>
                    <a:pt x="70" y="360"/>
                  </a:lnTo>
                  <a:lnTo>
                    <a:pt x="72" y="355"/>
                  </a:lnTo>
                  <a:lnTo>
                    <a:pt x="72" y="352"/>
                  </a:lnTo>
                  <a:lnTo>
                    <a:pt x="72" y="346"/>
                  </a:lnTo>
                  <a:lnTo>
                    <a:pt x="72" y="344"/>
                  </a:lnTo>
                  <a:lnTo>
                    <a:pt x="72" y="342"/>
                  </a:lnTo>
                  <a:lnTo>
                    <a:pt x="72" y="334"/>
                  </a:lnTo>
                  <a:lnTo>
                    <a:pt x="72" y="329"/>
                  </a:lnTo>
                  <a:lnTo>
                    <a:pt x="72" y="323"/>
                  </a:lnTo>
                  <a:lnTo>
                    <a:pt x="72" y="317"/>
                  </a:lnTo>
                  <a:lnTo>
                    <a:pt x="75" y="313"/>
                  </a:lnTo>
                  <a:lnTo>
                    <a:pt x="78" y="312"/>
                  </a:lnTo>
                  <a:lnTo>
                    <a:pt x="78" y="310"/>
                  </a:lnTo>
                  <a:lnTo>
                    <a:pt x="81" y="308"/>
                  </a:lnTo>
                  <a:lnTo>
                    <a:pt x="85" y="302"/>
                  </a:lnTo>
                  <a:lnTo>
                    <a:pt x="88" y="299"/>
                  </a:lnTo>
                  <a:lnTo>
                    <a:pt x="91" y="293"/>
                  </a:lnTo>
                  <a:lnTo>
                    <a:pt x="91" y="292"/>
                  </a:lnTo>
                  <a:lnTo>
                    <a:pt x="91" y="287"/>
                  </a:lnTo>
                  <a:lnTo>
                    <a:pt x="94" y="282"/>
                  </a:lnTo>
                  <a:lnTo>
                    <a:pt x="97" y="280"/>
                  </a:lnTo>
                  <a:lnTo>
                    <a:pt x="97" y="278"/>
                  </a:lnTo>
                  <a:lnTo>
                    <a:pt x="97" y="276"/>
                  </a:lnTo>
                  <a:lnTo>
                    <a:pt x="97" y="273"/>
                  </a:lnTo>
                  <a:lnTo>
                    <a:pt x="99" y="276"/>
                  </a:lnTo>
                  <a:lnTo>
                    <a:pt x="102" y="278"/>
                  </a:lnTo>
                  <a:lnTo>
                    <a:pt x="107" y="276"/>
                  </a:lnTo>
                  <a:lnTo>
                    <a:pt x="114" y="276"/>
                  </a:lnTo>
                  <a:lnTo>
                    <a:pt x="116" y="270"/>
                  </a:lnTo>
                  <a:lnTo>
                    <a:pt x="118" y="269"/>
                  </a:lnTo>
                  <a:lnTo>
                    <a:pt x="118" y="263"/>
                  </a:lnTo>
                  <a:lnTo>
                    <a:pt x="121" y="260"/>
                  </a:lnTo>
                  <a:lnTo>
                    <a:pt x="124" y="258"/>
                  </a:lnTo>
                  <a:lnTo>
                    <a:pt x="129" y="256"/>
                  </a:lnTo>
                  <a:lnTo>
                    <a:pt x="132" y="252"/>
                  </a:lnTo>
                  <a:lnTo>
                    <a:pt x="135" y="248"/>
                  </a:lnTo>
                  <a:lnTo>
                    <a:pt x="141" y="241"/>
                  </a:lnTo>
                  <a:lnTo>
                    <a:pt x="143" y="239"/>
                  </a:lnTo>
                  <a:lnTo>
                    <a:pt x="145" y="235"/>
                  </a:lnTo>
                  <a:lnTo>
                    <a:pt x="143" y="232"/>
                  </a:lnTo>
                  <a:lnTo>
                    <a:pt x="143" y="227"/>
                  </a:lnTo>
                  <a:lnTo>
                    <a:pt x="145" y="226"/>
                  </a:lnTo>
                  <a:lnTo>
                    <a:pt x="151" y="223"/>
                  </a:lnTo>
                  <a:lnTo>
                    <a:pt x="154" y="218"/>
                  </a:lnTo>
                  <a:lnTo>
                    <a:pt x="156" y="216"/>
                  </a:lnTo>
                  <a:lnTo>
                    <a:pt x="160" y="211"/>
                  </a:lnTo>
                  <a:lnTo>
                    <a:pt x="162" y="208"/>
                  </a:lnTo>
                  <a:lnTo>
                    <a:pt x="166" y="202"/>
                  </a:lnTo>
                  <a:lnTo>
                    <a:pt x="166" y="200"/>
                  </a:lnTo>
                  <a:lnTo>
                    <a:pt x="168" y="200"/>
                  </a:lnTo>
                  <a:lnTo>
                    <a:pt x="170" y="198"/>
                  </a:lnTo>
                  <a:lnTo>
                    <a:pt x="175" y="196"/>
                  </a:lnTo>
                  <a:lnTo>
                    <a:pt x="180" y="196"/>
                  </a:lnTo>
                  <a:lnTo>
                    <a:pt x="187" y="196"/>
                  </a:lnTo>
                  <a:lnTo>
                    <a:pt x="197" y="195"/>
                  </a:lnTo>
                  <a:lnTo>
                    <a:pt x="202" y="189"/>
                  </a:lnTo>
                  <a:lnTo>
                    <a:pt x="208" y="187"/>
                  </a:lnTo>
                  <a:lnTo>
                    <a:pt x="210" y="181"/>
                  </a:lnTo>
                  <a:lnTo>
                    <a:pt x="211" y="180"/>
                  </a:lnTo>
                  <a:lnTo>
                    <a:pt x="214" y="178"/>
                  </a:lnTo>
                  <a:lnTo>
                    <a:pt x="222" y="175"/>
                  </a:lnTo>
                  <a:lnTo>
                    <a:pt x="227" y="178"/>
                  </a:lnTo>
                  <a:lnTo>
                    <a:pt x="229" y="175"/>
                  </a:lnTo>
                  <a:lnTo>
                    <a:pt x="231" y="175"/>
                  </a:lnTo>
                  <a:lnTo>
                    <a:pt x="234" y="175"/>
                  </a:lnTo>
                  <a:lnTo>
                    <a:pt x="241" y="175"/>
                  </a:lnTo>
                  <a:lnTo>
                    <a:pt x="246" y="172"/>
                  </a:lnTo>
                  <a:lnTo>
                    <a:pt x="251" y="168"/>
                  </a:lnTo>
                  <a:lnTo>
                    <a:pt x="258" y="166"/>
                  </a:lnTo>
                  <a:lnTo>
                    <a:pt x="264" y="164"/>
                  </a:lnTo>
                  <a:lnTo>
                    <a:pt x="270" y="159"/>
                  </a:lnTo>
                  <a:lnTo>
                    <a:pt x="277" y="155"/>
                  </a:lnTo>
                  <a:lnTo>
                    <a:pt x="280" y="155"/>
                  </a:lnTo>
                  <a:lnTo>
                    <a:pt x="283" y="153"/>
                  </a:lnTo>
                  <a:lnTo>
                    <a:pt x="280" y="150"/>
                  </a:lnTo>
                  <a:lnTo>
                    <a:pt x="280" y="149"/>
                  </a:lnTo>
                  <a:lnTo>
                    <a:pt x="277" y="145"/>
                  </a:lnTo>
                  <a:lnTo>
                    <a:pt x="275" y="141"/>
                  </a:lnTo>
                  <a:lnTo>
                    <a:pt x="275" y="139"/>
                  </a:lnTo>
                  <a:lnTo>
                    <a:pt x="273" y="137"/>
                  </a:lnTo>
                  <a:lnTo>
                    <a:pt x="273" y="132"/>
                  </a:lnTo>
                  <a:lnTo>
                    <a:pt x="273" y="127"/>
                  </a:lnTo>
                  <a:lnTo>
                    <a:pt x="273" y="126"/>
                  </a:lnTo>
                  <a:lnTo>
                    <a:pt x="273" y="123"/>
                  </a:lnTo>
                  <a:lnTo>
                    <a:pt x="270" y="120"/>
                  </a:lnTo>
                  <a:lnTo>
                    <a:pt x="270" y="118"/>
                  </a:lnTo>
                  <a:lnTo>
                    <a:pt x="268" y="116"/>
                  </a:lnTo>
                  <a:lnTo>
                    <a:pt x="265" y="114"/>
                  </a:lnTo>
                  <a:lnTo>
                    <a:pt x="264" y="111"/>
                  </a:lnTo>
                  <a:lnTo>
                    <a:pt x="265" y="111"/>
                  </a:lnTo>
                  <a:lnTo>
                    <a:pt x="265" y="109"/>
                  </a:lnTo>
                  <a:lnTo>
                    <a:pt x="265" y="105"/>
                  </a:lnTo>
                  <a:lnTo>
                    <a:pt x="268" y="103"/>
                  </a:lnTo>
                  <a:lnTo>
                    <a:pt x="270" y="100"/>
                  </a:lnTo>
                  <a:lnTo>
                    <a:pt x="273" y="95"/>
                  </a:lnTo>
                  <a:lnTo>
                    <a:pt x="277" y="93"/>
                  </a:lnTo>
                  <a:lnTo>
                    <a:pt x="283" y="87"/>
                  </a:lnTo>
                  <a:lnTo>
                    <a:pt x="291" y="83"/>
                  </a:lnTo>
                  <a:lnTo>
                    <a:pt x="295" y="84"/>
                  </a:lnTo>
                  <a:lnTo>
                    <a:pt x="297" y="87"/>
                  </a:lnTo>
                  <a:lnTo>
                    <a:pt x="300" y="89"/>
                  </a:lnTo>
                  <a:lnTo>
                    <a:pt x="300" y="90"/>
                  </a:lnTo>
                  <a:lnTo>
                    <a:pt x="303" y="90"/>
                  </a:lnTo>
                  <a:lnTo>
                    <a:pt x="304" y="89"/>
                  </a:lnTo>
                  <a:lnTo>
                    <a:pt x="304" y="90"/>
                  </a:lnTo>
                  <a:lnTo>
                    <a:pt x="307" y="93"/>
                  </a:lnTo>
                  <a:lnTo>
                    <a:pt x="310" y="93"/>
                  </a:lnTo>
                  <a:lnTo>
                    <a:pt x="312" y="93"/>
                  </a:lnTo>
                  <a:lnTo>
                    <a:pt x="316" y="93"/>
                  </a:lnTo>
                  <a:lnTo>
                    <a:pt x="319" y="95"/>
                  </a:lnTo>
                  <a:lnTo>
                    <a:pt x="322" y="95"/>
                  </a:lnTo>
                  <a:lnTo>
                    <a:pt x="322" y="97"/>
                  </a:lnTo>
                  <a:lnTo>
                    <a:pt x="322" y="100"/>
                  </a:lnTo>
                  <a:lnTo>
                    <a:pt x="319" y="105"/>
                  </a:lnTo>
                  <a:lnTo>
                    <a:pt x="319" y="106"/>
                  </a:lnTo>
                  <a:lnTo>
                    <a:pt x="319" y="109"/>
                  </a:lnTo>
                  <a:lnTo>
                    <a:pt x="319" y="111"/>
                  </a:lnTo>
                  <a:lnTo>
                    <a:pt x="322" y="114"/>
                  </a:lnTo>
                  <a:lnTo>
                    <a:pt x="322" y="116"/>
                  </a:lnTo>
                  <a:lnTo>
                    <a:pt x="325" y="118"/>
                  </a:lnTo>
                  <a:lnTo>
                    <a:pt x="327" y="120"/>
                  </a:lnTo>
                  <a:lnTo>
                    <a:pt x="327" y="123"/>
                  </a:lnTo>
                  <a:lnTo>
                    <a:pt x="329" y="126"/>
                  </a:lnTo>
                  <a:lnTo>
                    <a:pt x="329" y="129"/>
                  </a:lnTo>
                  <a:lnTo>
                    <a:pt x="329" y="135"/>
                  </a:lnTo>
                  <a:lnTo>
                    <a:pt x="331" y="137"/>
                  </a:lnTo>
                  <a:lnTo>
                    <a:pt x="334" y="139"/>
                  </a:lnTo>
                  <a:lnTo>
                    <a:pt x="337" y="139"/>
                  </a:lnTo>
                  <a:lnTo>
                    <a:pt x="342" y="139"/>
                  </a:lnTo>
                  <a:lnTo>
                    <a:pt x="354" y="139"/>
                  </a:lnTo>
                  <a:lnTo>
                    <a:pt x="358" y="137"/>
                  </a:lnTo>
                  <a:lnTo>
                    <a:pt x="361" y="137"/>
                  </a:lnTo>
                  <a:lnTo>
                    <a:pt x="366" y="135"/>
                  </a:lnTo>
                  <a:lnTo>
                    <a:pt x="372" y="135"/>
                  </a:lnTo>
                  <a:lnTo>
                    <a:pt x="381" y="137"/>
                  </a:lnTo>
                  <a:lnTo>
                    <a:pt x="388" y="139"/>
                  </a:lnTo>
                  <a:lnTo>
                    <a:pt x="397" y="139"/>
                  </a:lnTo>
                  <a:lnTo>
                    <a:pt x="408" y="141"/>
                  </a:lnTo>
                  <a:lnTo>
                    <a:pt x="416" y="149"/>
                  </a:lnTo>
                  <a:lnTo>
                    <a:pt x="425" y="153"/>
                  </a:lnTo>
                  <a:lnTo>
                    <a:pt x="429" y="153"/>
                  </a:lnTo>
                  <a:lnTo>
                    <a:pt x="432" y="155"/>
                  </a:lnTo>
                  <a:lnTo>
                    <a:pt x="434" y="14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82" name="Line 83"/>
            <p:cNvSpPr>
              <a:spLocks noChangeShapeType="1"/>
            </p:cNvSpPr>
            <p:nvPr/>
          </p:nvSpPr>
          <p:spPr bwMode="auto">
            <a:xfrm>
              <a:off x="830" y="2565"/>
              <a:ext cx="7" cy="0"/>
            </a:xfrm>
            <a:prstGeom prst="line">
              <a:avLst/>
            </a:prstGeom>
            <a:noFill/>
            <a:ln w="12700">
              <a:solidFill>
                <a:srgbClr val="0033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sp>
          <p:nvSpPr>
            <p:cNvPr id="83" name="Freeform 84"/>
            <p:cNvSpPr>
              <a:spLocks/>
            </p:cNvSpPr>
            <p:nvPr/>
          </p:nvSpPr>
          <p:spPr bwMode="auto">
            <a:xfrm>
              <a:off x="1369" y="1596"/>
              <a:ext cx="223" cy="326"/>
            </a:xfrm>
            <a:custGeom>
              <a:avLst/>
              <a:gdLst>
                <a:gd name="T0" fmla="*/ 1 w 375"/>
                <a:gd name="T1" fmla="*/ 1 h 546"/>
                <a:gd name="T2" fmla="*/ 1 w 375"/>
                <a:gd name="T3" fmla="*/ 1 h 546"/>
                <a:gd name="T4" fmla="*/ 1 w 375"/>
                <a:gd name="T5" fmla="*/ 1 h 546"/>
                <a:gd name="T6" fmla="*/ 1 w 375"/>
                <a:gd name="T7" fmla="*/ 1 h 546"/>
                <a:gd name="T8" fmla="*/ 1 w 375"/>
                <a:gd name="T9" fmla="*/ 1 h 546"/>
                <a:gd name="T10" fmla="*/ 1 w 375"/>
                <a:gd name="T11" fmla="*/ 1 h 546"/>
                <a:gd name="T12" fmla="*/ 1 w 375"/>
                <a:gd name="T13" fmla="*/ 1 h 546"/>
                <a:gd name="T14" fmla="*/ 1 w 375"/>
                <a:gd name="T15" fmla="*/ 1 h 546"/>
                <a:gd name="T16" fmla="*/ 1 w 375"/>
                <a:gd name="T17" fmla="*/ 1 h 546"/>
                <a:gd name="T18" fmla="*/ 1 w 375"/>
                <a:gd name="T19" fmla="*/ 1 h 546"/>
                <a:gd name="T20" fmla="*/ 1 w 375"/>
                <a:gd name="T21" fmla="*/ 1 h 546"/>
                <a:gd name="T22" fmla="*/ 1 w 375"/>
                <a:gd name="T23" fmla="*/ 1 h 546"/>
                <a:gd name="T24" fmla="*/ 1 w 375"/>
                <a:gd name="T25" fmla="*/ 1 h 546"/>
                <a:gd name="T26" fmla="*/ 1 w 375"/>
                <a:gd name="T27" fmla="*/ 1 h 546"/>
                <a:gd name="T28" fmla="*/ 1 w 375"/>
                <a:gd name="T29" fmla="*/ 1 h 546"/>
                <a:gd name="T30" fmla="*/ 1 w 375"/>
                <a:gd name="T31" fmla="*/ 1 h 546"/>
                <a:gd name="T32" fmla="*/ 1 w 375"/>
                <a:gd name="T33" fmla="*/ 1 h 546"/>
                <a:gd name="T34" fmla="*/ 1 w 375"/>
                <a:gd name="T35" fmla="*/ 1 h 546"/>
                <a:gd name="T36" fmla="*/ 1 w 375"/>
                <a:gd name="T37" fmla="*/ 1 h 546"/>
                <a:gd name="T38" fmla="*/ 1 w 375"/>
                <a:gd name="T39" fmla="*/ 1 h 546"/>
                <a:gd name="T40" fmla="*/ 1 w 375"/>
                <a:gd name="T41" fmla="*/ 1 h 546"/>
                <a:gd name="T42" fmla="*/ 1 w 375"/>
                <a:gd name="T43" fmla="*/ 1 h 546"/>
                <a:gd name="T44" fmla="*/ 1 w 375"/>
                <a:gd name="T45" fmla="*/ 1 h 546"/>
                <a:gd name="T46" fmla="*/ 1 w 375"/>
                <a:gd name="T47" fmla="*/ 1 h 546"/>
                <a:gd name="T48" fmla="*/ 1 w 375"/>
                <a:gd name="T49" fmla="*/ 1 h 546"/>
                <a:gd name="T50" fmla="*/ 1 w 375"/>
                <a:gd name="T51" fmla="*/ 1 h 546"/>
                <a:gd name="T52" fmla="*/ 1 w 375"/>
                <a:gd name="T53" fmla="*/ 1 h 546"/>
                <a:gd name="T54" fmla="*/ 1 w 375"/>
                <a:gd name="T55" fmla="*/ 1 h 546"/>
                <a:gd name="T56" fmla="*/ 1 w 375"/>
                <a:gd name="T57" fmla="*/ 1 h 546"/>
                <a:gd name="T58" fmla="*/ 1 w 375"/>
                <a:gd name="T59" fmla="*/ 1 h 546"/>
                <a:gd name="T60" fmla="*/ 1 w 375"/>
                <a:gd name="T61" fmla="*/ 1 h 546"/>
                <a:gd name="T62" fmla="*/ 1 w 375"/>
                <a:gd name="T63" fmla="*/ 1 h 546"/>
                <a:gd name="T64" fmla="*/ 1 w 375"/>
                <a:gd name="T65" fmla="*/ 1 h 546"/>
                <a:gd name="T66" fmla="*/ 1 w 375"/>
                <a:gd name="T67" fmla="*/ 1 h 546"/>
                <a:gd name="T68" fmla="*/ 1 w 375"/>
                <a:gd name="T69" fmla="*/ 1 h 546"/>
                <a:gd name="T70" fmla="*/ 1 w 375"/>
                <a:gd name="T71" fmla="*/ 1 h 546"/>
                <a:gd name="T72" fmla="*/ 1 w 375"/>
                <a:gd name="T73" fmla="*/ 1 h 546"/>
                <a:gd name="T74" fmla="*/ 1 w 375"/>
                <a:gd name="T75" fmla="*/ 1 h 546"/>
                <a:gd name="T76" fmla="*/ 1 w 375"/>
                <a:gd name="T77" fmla="*/ 1 h 546"/>
                <a:gd name="T78" fmla="*/ 1 w 375"/>
                <a:gd name="T79" fmla="*/ 1 h 546"/>
                <a:gd name="T80" fmla="*/ 1 w 375"/>
                <a:gd name="T81" fmla="*/ 1 h 546"/>
                <a:gd name="T82" fmla="*/ 1 w 375"/>
                <a:gd name="T83" fmla="*/ 1 h 546"/>
                <a:gd name="T84" fmla="*/ 1 w 375"/>
                <a:gd name="T85" fmla="*/ 1 h 546"/>
                <a:gd name="T86" fmla="*/ 1 w 375"/>
                <a:gd name="T87" fmla="*/ 1 h 546"/>
                <a:gd name="T88" fmla="*/ 1 w 375"/>
                <a:gd name="T89" fmla="*/ 1 h 546"/>
                <a:gd name="T90" fmla="*/ 1 w 375"/>
                <a:gd name="T91" fmla="*/ 1 h 546"/>
                <a:gd name="T92" fmla="*/ 1 w 375"/>
                <a:gd name="T93" fmla="*/ 1 h 546"/>
                <a:gd name="T94" fmla="*/ 1 w 375"/>
                <a:gd name="T95" fmla="*/ 1 h 546"/>
                <a:gd name="T96" fmla="*/ 1 w 375"/>
                <a:gd name="T97" fmla="*/ 1 h 546"/>
                <a:gd name="T98" fmla="*/ 1 w 375"/>
                <a:gd name="T99" fmla="*/ 1 h 546"/>
                <a:gd name="T100" fmla="*/ 1 w 375"/>
                <a:gd name="T101" fmla="*/ 1 h 546"/>
                <a:gd name="T102" fmla="*/ 1 w 375"/>
                <a:gd name="T103" fmla="*/ 1 h 546"/>
                <a:gd name="T104" fmla="*/ 1 w 375"/>
                <a:gd name="T105" fmla="*/ 1 h 546"/>
                <a:gd name="T106" fmla="*/ 1 w 375"/>
                <a:gd name="T107" fmla="*/ 1 h 546"/>
                <a:gd name="T108" fmla="*/ 1 w 375"/>
                <a:gd name="T109" fmla="*/ 1 h 546"/>
                <a:gd name="T110" fmla="*/ 1 w 375"/>
                <a:gd name="T111" fmla="*/ 1 h 546"/>
                <a:gd name="T112" fmla="*/ 1 w 375"/>
                <a:gd name="T113" fmla="*/ 1 h 546"/>
                <a:gd name="T114" fmla="*/ 1 w 375"/>
                <a:gd name="T115" fmla="*/ 1 h 546"/>
                <a:gd name="T116" fmla="*/ 1 w 375"/>
                <a:gd name="T117" fmla="*/ 1 h 546"/>
                <a:gd name="T118" fmla="*/ 1 w 375"/>
                <a:gd name="T119" fmla="*/ 1 h 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5"/>
                <a:gd name="T181" fmla="*/ 0 h 546"/>
                <a:gd name="T182" fmla="*/ 375 w 375"/>
                <a:gd name="T183" fmla="*/ 546 h 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5" h="546">
                  <a:moveTo>
                    <a:pt x="374" y="509"/>
                  </a:moveTo>
                  <a:lnTo>
                    <a:pt x="346" y="457"/>
                  </a:lnTo>
                  <a:lnTo>
                    <a:pt x="346" y="449"/>
                  </a:lnTo>
                  <a:lnTo>
                    <a:pt x="346" y="445"/>
                  </a:lnTo>
                  <a:lnTo>
                    <a:pt x="346" y="442"/>
                  </a:lnTo>
                  <a:lnTo>
                    <a:pt x="349" y="441"/>
                  </a:lnTo>
                  <a:lnTo>
                    <a:pt x="349" y="435"/>
                  </a:lnTo>
                  <a:lnTo>
                    <a:pt x="349" y="433"/>
                  </a:lnTo>
                  <a:lnTo>
                    <a:pt x="346" y="433"/>
                  </a:lnTo>
                  <a:lnTo>
                    <a:pt x="342" y="431"/>
                  </a:lnTo>
                  <a:lnTo>
                    <a:pt x="339" y="429"/>
                  </a:lnTo>
                  <a:lnTo>
                    <a:pt x="332" y="428"/>
                  </a:lnTo>
                  <a:lnTo>
                    <a:pt x="330" y="428"/>
                  </a:lnTo>
                  <a:lnTo>
                    <a:pt x="322" y="429"/>
                  </a:lnTo>
                  <a:lnTo>
                    <a:pt x="317" y="429"/>
                  </a:lnTo>
                  <a:lnTo>
                    <a:pt x="312" y="431"/>
                  </a:lnTo>
                  <a:lnTo>
                    <a:pt x="308" y="431"/>
                  </a:lnTo>
                  <a:lnTo>
                    <a:pt x="305" y="431"/>
                  </a:lnTo>
                  <a:lnTo>
                    <a:pt x="303" y="431"/>
                  </a:lnTo>
                  <a:lnTo>
                    <a:pt x="297" y="429"/>
                  </a:lnTo>
                  <a:lnTo>
                    <a:pt x="295" y="429"/>
                  </a:lnTo>
                  <a:lnTo>
                    <a:pt x="288" y="428"/>
                  </a:lnTo>
                  <a:lnTo>
                    <a:pt x="285" y="424"/>
                  </a:lnTo>
                  <a:lnTo>
                    <a:pt x="285" y="421"/>
                  </a:lnTo>
                  <a:lnTo>
                    <a:pt x="284" y="416"/>
                  </a:lnTo>
                  <a:lnTo>
                    <a:pt x="281" y="410"/>
                  </a:lnTo>
                  <a:lnTo>
                    <a:pt x="276" y="408"/>
                  </a:lnTo>
                  <a:lnTo>
                    <a:pt x="274" y="405"/>
                  </a:lnTo>
                  <a:lnTo>
                    <a:pt x="274" y="401"/>
                  </a:lnTo>
                  <a:lnTo>
                    <a:pt x="274" y="400"/>
                  </a:lnTo>
                  <a:lnTo>
                    <a:pt x="274" y="398"/>
                  </a:lnTo>
                  <a:lnTo>
                    <a:pt x="274" y="396"/>
                  </a:lnTo>
                  <a:lnTo>
                    <a:pt x="276" y="396"/>
                  </a:lnTo>
                  <a:lnTo>
                    <a:pt x="276" y="394"/>
                  </a:lnTo>
                  <a:lnTo>
                    <a:pt x="276" y="391"/>
                  </a:lnTo>
                  <a:lnTo>
                    <a:pt x="276" y="388"/>
                  </a:lnTo>
                  <a:lnTo>
                    <a:pt x="274" y="387"/>
                  </a:lnTo>
                  <a:lnTo>
                    <a:pt x="274" y="385"/>
                  </a:lnTo>
                  <a:lnTo>
                    <a:pt x="271" y="382"/>
                  </a:lnTo>
                  <a:lnTo>
                    <a:pt x="271" y="377"/>
                  </a:lnTo>
                  <a:lnTo>
                    <a:pt x="271" y="375"/>
                  </a:lnTo>
                  <a:lnTo>
                    <a:pt x="271" y="372"/>
                  </a:lnTo>
                  <a:lnTo>
                    <a:pt x="271" y="370"/>
                  </a:lnTo>
                  <a:lnTo>
                    <a:pt x="271" y="369"/>
                  </a:lnTo>
                  <a:lnTo>
                    <a:pt x="271" y="365"/>
                  </a:lnTo>
                  <a:lnTo>
                    <a:pt x="271" y="359"/>
                  </a:lnTo>
                  <a:lnTo>
                    <a:pt x="271" y="352"/>
                  </a:lnTo>
                  <a:lnTo>
                    <a:pt x="271" y="347"/>
                  </a:lnTo>
                  <a:lnTo>
                    <a:pt x="274" y="346"/>
                  </a:lnTo>
                  <a:lnTo>
                    <a:pt x="274" y="344"/>
                  </a:lnTo>
                  <a:lnTo>
                    <a:pt x="276" y="338"/>
                  </a:lnTo>
                  <a:lnTo>
                    <a:pt x="276" y="334"/>
                  </a:lnTo>
                  <a:lnTo>
                    <a:pt x="276" y="332"/>
                  </a:lnTo>
                  <a:lnTo>
                    <a:pt x="279" y="329"/>
                  </a:lnTo>
                  <a:lnTo>
                    <a:pt x="279" y="326"/>
                  </a:lnTo>
                  <a:lnTo>
                    <a:pt x="281" y="325"/>
                  </a:lnTo>
                  <a:lnTo>
                    <a:pt x="281" y="320"/>
                  </a:lnTo>
                  <a:lnTo>
                    <a:pt x="279" y="319"/>
                  </a:lnTo>
                  <a:lnTo>
                    <a:pt x="279" y="316"/>
                  </a:lnTo>
                  <a:lnTo>
                    <a:pt x="276" y="316"/>
                  </a:lnTo>
                  <a:lnTo>
                    <a:pt x="276" y="314"/>
                  </a:lnTo>
                  <a:lnTo>
                    <a:pt x="274" y="312"/>
                  </a:lnTo>
                  <a:lnTo>
                    <a:pt x="274" y="310"/>
                  </a:lnTo>
                  <a:lnTo>
                    <a:pt x="279" y="308"/>
                  </a:lnTo>
                  <a:lnTo>
                    <a:pt x="281" y="305"/>
                  </a:lnTo>
                  <a:lnTo>
                    <a:pt x="284" y="303"/>
                  </a:lnTo>
                  <a:lnTo>
                    <a:pt x="285" y="300"/>
                  </a:lnTo>
                  <a:lnTo>
                    <a:pt x="288" y="297"/>
                  </a:lnTo>
                  <a:lnTo>
                    <a:pt x="290" y="297"/>
                  </a:lnTo>
                  <a:lnTo>
                    <a:pt x="293" y="297"/>
                  </a:lnTo>
                  <a:lnTo>
                    <a:pt x="295" y="293"/>
                  </a:lnTo>
                  <a:lnTo>
                    <a:pt x="297" y="289"/>
                  </a:lnTo>
                  <a:lnTo>
                    <a:pt x="297" y="285"/>
                  </a:lnTo>
                  <a:lnTo>
                    <a:pt x="297" y="280"/>
                  </a:lnTo>
                  <a:lnTo>
                    <a:pt x="297" y="277"/>
                  </a:lnTo>
                  <a:lnTo>
                    <a:pt x="297" y="274"/>
                  </a:lnTo>
                  <a:lnTo>
                    <a:pt x="297" y="271"/>
                  </a:lnTo>
                  <a:lnTo>
                    <a:pt x="297" y="268"/>
                  </a:lnTo>
                  <a:lnTo>
                    <a:pt x="297" y="267"/>
                  </a:lnTo>
                  <a:lnTo>
                    <a:pt x="297" y="265"/>
                  </a:lnTo>
                  <a:lnTo>
                    <a:pt x="297" y="262"/>
                  </a:lnTo>
                  <a:lnTo>
                    <a:pt x="297" y="260"/>
                  </a:lnTo>
                  <a:lnTo>
                    <a:pt x="297" y="257"/>
                  </a:lnTo>
                  <a:lnTo>
                    <a:pt x="297" y="255"/>
                  </a:lnTo>
                  <a:lnTo>
                    <a:pt x="297" y="253"/>
                  </a:lnTo>
                  <a:lnTo>
                    <a:pt x="297" y="250"/>
                  </a:lnTo>
                  <a:lnTo>
                    <a:pt x="297" y="245"/>
                  </a:lnTo>
                  <a:lnTo>
                    <a:pt x="295" y="241"/>
                  </a:lnTo>
                  <a:lnTo>
                    <a:pt x="297" y="239"/>
                  </a:lnTo>
                  <a:lnTo>
                    <a:pt x="295" y="237"/>
                  </a:lnTo>
                  <a:lnTo>
                    <a:pt x="295" y="236"/>
                  </a:lnTo>
                  <a:lnTo>
                    <a:pt x="293" y="232"/>
                  </a:lnTo>
                  <a:lnTo>
                    <a:pt x="295" y="228"/>
                  </a:lnTo>
                  <a:lnTo>
                    <a:pt x="295" y="227"/>
                  </a:lnTo>
                  <a:lnTo>
                    <a:pt x="295" y="225"/>
                  </a:lnTo>
                  <a:lnTo>
                    <a:pt x="293" y="213"/>
                  </a:lnTo>
                  <a:lnTo>
                    <a:pt x="290" y="207"/>
                  </a:lnTo>
                  <a:lnTo>
                    <a:pt x="285" y="206"/>
                  </a:lnTo>
                  <a:lnTo>
                    <a:pt x="284" y="204"/>
                  </a:lnTo>
                  <a:lnTo>
                    <a:pt x="281" y="201"/>
                  </a:lnTo>
                  <a:lnTo>
                    <a:pt x="279" y="200"/>
                  </a:lnTo>
                  <a:lnTo>
                    <a:pt x="279" y="196"/>
                  </a:lnTo>
                  <a:lnTo>
                    <a:pt x="241" y="156"/>
                  </a:lnTo>
                  <a:lnTo>
                    <a:pt x="235" y="156"/>
                  </a:lnTo>
                  <a:lnTo>
                    <a:pt x="232" y="154"/>
                  </a:lnTo>
                  <a:lnTo>
                    <a:pt x="230" y="154"/>
                  </a:lnTo>
                  <a:lnTo>
                    <a:pt x="201" y="46"/>
                  </a:lnTo>
                  <a:lnTo>
                    <a:pt x="199" y="46"/>
                  </a:lnTo>
                  <a:lnTo>
                    <a:pt x="195" y="46"/>
                  </a:lnTo>
                  <a:lnTo>
                    <a:pt x="195" y="44"/>
                  </a:lnTo>
                  <a:lnTo>
                    <a:pt x="195" y="42"/>
                  </a:lnTo>
                  <a:lnTo>
                    <a:pt x="193" y="38"/>
                  </a:lnTo>
                  <a:lnTo>
                    <a:pt x="190" y="36"/>
                  </a:lnTo>
                  <a:lnTo>
                    <a:pt x="184" y="38"/>
                  </a:lnTo>
                  <a:lnTo>
                    <a:pt x="180" y="42"/>
                  </a:lnTo>
                  <a:lnTo>
                    <a:pt x="174" y="42"/>
                  </a:lnTo>
                  <a:lnTo>
                    <a:pt x="168" y="44"/>
                  </a:lnTo>
                  <a:lnTo>
                    <a:pt x="163" y="46"/>
                  </a:lnTo>
                  <a:lnTo>
                    <a:pt x="160" y="46"/>
                  </a:lnTo>
                  <a:lnTo>
                    <a:pt x="160" y="44"/>
                  </a:lnTo>
                  <a:lnTo>
                    <a:pt x="157" y="44"/>
                  </a:lnTo>
                  <a:lnTo>
                    <a:pt x="155" y="38"/>
                  </a:lnTo>
                  <a:lnTo>
                    <a:pt x="155" y="36"/>
                  </a:lnTo>
                  <a:lnTo>
                    <a:pt x="152" y="34"/>
                  </a:lnTo>
                  <a:lnTo>
                    <a:pt x="152" y="33"/>
                  </a:lnTo>
                  <a:lnTo>
                    <a:pt x="155" y="30"/>
                  </a:lnTo>
                  <a:lnTo>
                    <a:pt x="155" y="27"/>
                  </a:lnTo>
                  <a:lnTo>
                    <a:pt x="155" y="25"/>
                  </a:lnTo>
                  <a:lnTo>
                    <a:pt x="155" y="21"/>
                  </a:lnTo>
                  <a:lnTo>
                    <a:pt x="152" y="18"/>
                  </a:lnTo>
                  <a:lnTo>
                    <a:pt x="152" y="17"/>
                  </a:lnTo>
                  <a:lnTo>
                    <a:pt x="152" y="13"/>
                  </a:lnTo>
                  <a:lnTo>
                    <a:pt x="152" y="12"/>
                  </a:lnTo>
                  <a:lnTo>
                    <a:pt x="149" y="10"/>
                  </a:lnTo>
                  <a:lnTo>
                    <a:pt x="147" y="10"/>
                  </a:lnTo>
                  <a:lnTo>
                    <a:pt x="147" y="7"/>
                  </a:lnTo>
                  <a:lnTo>
                    <a:pt x="147" y="2"/>
                  </a:lnTo>
                  <a:lnTo>
                    <a:pt x="144" y="0"/>
                  </a:lnTo>
                  <a:lnTo>
                    <a:pt x="136" y="2"/>
                  </a:lnTo>
                  <a:lnTo>
                    <a:pt x="134" y="5"/>
                  </a:lnTo>
                  <a:lnTo>
                    <a:pt x="132" y="5"/>
                  </a:lnTo>
                  <a:lnTo>
                    <a:pt x="125" y="13"/>
                  </a:lnTo>
                  <a:lnTo>
                    <a:pt x="122" y="13"/>
                  </a:lnTo>
                  <a:lnTo>
                    <a:pt x="120" y="17"/>
                  </a:lnTo>
                  <a:lnTo>
                    <a:pt x="115" y="17"/>
                  </a:lnTo>
                  <a:lnTo>
                    <a:pt x="114" y="18"/>
                  </a:lnTo>
                  <a:lnTo>
                    <a:pt x="108" y="23"/>
                  </a:lnTo>
                  <a:lnTo>
                    <a:pt x="103" y="25"/>
                  </a:lnTo>
                  <a:lnTo>
                    <a:pt x="101" y="27"/>
                  </a:lnTo>
                  <a:lnTo>
                    <a:pt x="95" y="27"/>
                  </a:lnTo>
                  <a:lnTo>
                    <a:pt x="93" y="27"/>
                  </a:lnTo>
                  <a:lnTo>
                    <a:pt x="91" y="30"/>
                  </a:lnTo>
                  <a:lnTo>
                    <a:pt x="86" y="33"/>
                  </a:lnTo>
                  <a:lnTo>
                    <a:pt x="81" y="30"/>
                  </a:lnTo>
                  <a:lnTo>
                    <a:pt x="79" y="27"/>
                  </a:lnTo>
                  <a:lnTo>
                    <a:pt x="77" y="27"/>
                  </a:lnTo>
                  <a:lnTo>
                    <a:pt x="72" y="27"/>
                  </a:lnTo>
                  <a:lnTo>
                    <a:pt x="66" y="27"/>
                  </a:lnTo>
                  <a:lnTo>
                    <a:pt x="64" y="27"/>
                  </a:lnTo>
                  <a:lnTo>
                    <a:pt x="64" y="30"/>
                  </a:lnTo>
                  <a:lnTo>
                    <a:pt x="62" y="30"/>
                  </a:lnTo>
                  <a:lnTo>
                    <a:pt x="62" y="33"/>
                  </a:lnTo>
                  <a:lnTo>
                    <a:pt x="59" y="33"/>
                  </a:lnTo>
                  <a:lnTo>
                    <a:pt x="57" y="33"/>
                  </a:lnTo>
                  <a:lnTo>
                    <a:pt x="55" y="33"/>
                  </a:lnTo>
                  <a:lnTo>
                    <a:pt x="52" y="34"/>
                  </a:lnTo>
                  <a:lnTo>
                    <a:pt x="52" y="36"/>
                  </a:lnTo>
                  <a:lnTo>
                    <a:pt x="52" y="38"/>
                  </a:lnTo>
                  <a:lnTo>
                    <a:pt x="52" y="42"/>
                  </a:lnTo>
                  <a:lnTo>
                    <a:pt x="52" y="46"/>
                  </a:lnTo>
                  <a:lnTo>
                    <a:pt x="52" y="49"/>
                  </a:lnTo>
                  <a:lnTo>
                    <a:pt x="50" y="55"/>
                  </a:lnTo>
                  <a:lnTo>
                    <a:pt x="50" y="59"/>
                  </a:lnTo>
                  <a:lnTo>
                    <a:pt x="50" y="63"/>
                  </a:lnTo>
                  <a:lnTo>
                    <a:pt x="47" y="66"/>
                  </a:lnTo>
                  <a:lnTo>
                    <a:pt x="47" y="68"/>
                  </a:lnTo>
                  <a:lnTo>
                    <a:pt x="47" y="69"/>
                  </a:lnTo>
                  <a:lnTo>
                    <a:pt x="47" y="72"/>
                  </a:lnTo>
                  <a:lnTo>
                    <a:pt x="47" y="75"/>
                  </a:lnTo>
                  <a:lnTo>
                    <a:pt x="47" y="76"/>
                  </a:lnTo>
                  <a:lnTo>
                    <a:pt x="47" y="82"/>
                  </a:lnTo>
                  <a:lnTo>
                    <a:pt x="47" y="86"/>
                  </a:lnTo>
                  <a:lnTo>
                    <a:pt x="50" y="92"/>
                  </a:lnTo>
                  <a:lnTo>
                    <a:pt x="50" y="93"/>
                  </a:lnTo>
                  <a:lnTo>
                    <a:pt x="50" y="95"/>
                  </a:lnTo>
                  <a:lnTo>
                    <a:pt x="50" y="97"/>
                  </a:lnTo>
                  <a:lnTo>
                    <a:pt x="50" y="102"/>
                  </a:lnTo>
                  <a:lnTo>
                    <a:pt x="50" y="105"/>
                  </a:lnTo>
                  <a:lnTo>
                    <a:pt x="50" y="107"/>
                  </a:lnTo>
                  <a:lnTo>
                    <a:pt x="50" y="108"/>
                  </a:lnTo>
                  <a:lnTo>
                    <a:pt x="50" y="114"/>
                  </a:lnTo>
                  <a:lnTo>
                    <a:pt x="50" y="116"/>
                  </a:lnTo>
                  <a:lnTo>
                    <a:pt x="47" y="118"/>
                  </a:lnTo>
                  <a:lnTo>
                    <a:pt x="47" y="120"/>
                  </a:lnTo>
                  <a:lnTo>
                    <a:pt x="42" y="122"/>
                  </a:lnTo>
                  <a:lnTo>
                    <a:pt x="39" y="124"/>
                  </a:lnTo>
                  <a:lnTo>
                    <a:pt x="39" y="128"/>
                  </a:lnTo>
                  <a:lnTo>
                    <a:pt x="42" y="129"/>
                  </a:lnTo>
                  <a:lnTo>
                    <a:pt x="42" y="131"/>
                  </a:lnTo>
                  <a:lnTo>
                    <a:pt x="39" y="134"/>
                  </a:lnTo>
                  <a:lnTo>
                    <a:pt x="39" y="131"/>
                  </a:lnTo>
                  <a:lnTo>
                    <a:pt x="35" y="134"/>
                  </a:lnTo>
                  <a:lnTo>
                    <a:pt x="30" y="138"/>
                  </a:lnTo>
                  <a:lnTo>
                    <a:pt x="28" y="140"/>
                  </a:lnTo>
                  <a:lnTo>
                    <a:pt x="26" y="140"/>
                  </a:lnTo>
                  <a:lnTo>
                    <a:pt x="24" y="142"/>
                  </a:lnTo>
                  <a:lnTo>
                    <a:pt x="24" y="144"/>
                  </a:lnTo>
                  <a:lnTo>
                    <a:pt x="24" y="148"/>
                  </a:lnTo>
                  <a:lnTo>
                    <a:pt x="24" y="152"/>
                  </a:lnTo>
                  <a:lnTo>
                    <a:pt x="24" y="154"/>
                  </a:lnTo>
                  <a:lnTo>
                    <a:pt x="24" y="157"/>
                  </a:lnTo>
                  <a:lnTo>
                    <a:pt x="22" y="160"/>
                  </a:lnTo>
                  <a:lnTo>
                    <a:pt x="22" y="163"/>
                  </a:lnTo>
                  <a:lnTo>
                    <a:pt x="22" y="165"/>
                  </a:lnTo>
                  <a:lnTo>
                    <a:pt x="22" y="167"/>
                  </a:lnTo>
                  <a:lnTo>
                    <a:pt x="24" y="169"/>
                  </a:lnTo>
                  <a:lnTo>
                    <a:pt x="24" y="172"/>
                  </a:lnTo>
                  <a:lnTo>
                    <a:pt x="24" y="174"/>
                  </a:lnTo>
                  <a:lnTo>
                    <a:pt x="26" y="174"/>
                  </a:lnTo>
                  <a:lnTo>
                    <a:pt x="28" y="177"/>
                  </a:lnTo>
                  <a:lnTo>
                    <a:pt x="28" y="179"/>
                  </a:lnTo>
                  <a:lnTo>
                    <a:pt x="30" y="180"/>
                  </a:lnTo>
                  <a:lnTo>
                    <a:pt x="33" y="180"/>
                  </a:lnTo>
                  <a:lnTo>
                    <a:pt x="35" y="179"/>
                  </a:lnTo>
                  <a:lnTo>
                    <a:pt x="39" y="180"/>
                  </a:lnTo>
                  <a:lnTo>
                    <a:pt x="39" y="183"/>
                  </a:lnTo>
                  <a:lnTo>
                    <a:pt x="35" y="186"/>
                  </a:lnTo>
                  <a:lnTo>
                    <a:pt x="35" y="188"/>
                  </a:lnTo>
                  <a:lnTo>
                    <a:pt x="39" y="190"/>
                  </a:lnTo>
                  <a:lnTo>
                    <a:pt x="39" y="193"/>
                  </a:lnTo>
                  <a:lnTo>
                    <a:pt x="35" y="194"/>
                  </a:lnTo>
                  <a:lnTo>
                    <a:pt x="35" y="196"/>
                  </a:lnTo>
                  <a:lnTo>
                    <a:pt x="33" y="196"/>
                  </a:lnTo>
                  <a:lnTo>
                    <a:pt x="33" y="200"/>
                  </a:lnTo>
                  <a:lnTo>
                    <a:pt x="33" y="201"/>
                  </a:lnTo>
                  <a:lnTo>
                    <a:pt x="30" y="204"/>
                  </a:lnTo>
                  <a:lnTo>
                    <a:pt x="30" y="206"/>
                  </a:lnTo>
                  <a:lnTo>
                    <a:pt x="33" y="207"/>
                  </a:lnTo>
                  <a:lnTo>
                    <a:pt x="35" y="207"/>
                  </a:lnTo>
                  <a:lnTo>
                    <a:pt x="39" y="210"/>
                  </a:lnTo>
                  <a:lnTo>
                    <a:pt x="39" y="213"/>
                  </a:lnTo>
                  <a:lnTo>
                    <a:pt x="39" y="216"/>
                  </a:lnTo>
                  <a:lnTo>
                    <a:pt x="39" y="217"/>
                  </a:lnTo>
                  <a:lnTo>
                    <a:pt x="42" y="219"/>
                  </a:lnTo>
                  <a:lnTo>
                    <a:pt x="45" y="217"/>
                  </a:lnTo>
                  <a:lnTo>
                    <a:pt x="45" y="216"/>
                  </a:lnTo>
                  <a:lnTo>
                    <a:pt x="47" y="216"/>
                  </a:lnTo>
                  <a:lnTo>
                    <a:pt x="47" y="213"/>
                  </a:lnTo>
                  <a:lnTo>
                    <a:pt x="50" y="213"/>
                  </a:lnTo>
                  <a:lnTo>
                    <a:pt x="52" y="210"/>
                  </a:lnTo>
                  <a:lnTo>
                    <a:pt x="55" y="207"/>
                  </a:lnTo>
                  <a:lnTo>
                    <a:pt x="55" y="206"/>
                  </a:lnTo>
                  <a:lnTo>
                    <a:pt x="55" y="204"/>
                  </a:lnTo>
                  <a:lnTo>
                    <a:pt x="55" y="201"/>
                  </a:lnTo>
                  <a:lnTo>
                    <a:pt x="55" y="200"/>
                  </a:lnTo>
                  <a:lnTo>
                    <a:pt x="52" y="196"/>
                  </a:lnTo>
                  <a:lnTo>
                    <a:pt x="50" y="196"/>
                  </a:lnTo>
                  <a:lnTo>
                    <a:pt x="50" y="194"/>
                  </a:lnTo>
                  <a:lnTo>
                    <a:pt x="50" y="193"/>
                  </a:lnTo>
                  <a:lnTo>
                    <a:pt x="52" y="190"/>
                  </a:lnTo>
                  <a:lnTo>
                    <a:pt x="55" y="190"/>
                  </a:lnTo>
                  <a:lnTo>
                    <a:pt x="59" y="193"/>
                  </a:lnTo>
                  <a:lnTo>
                    <a:pt x="62" y="193"/>
                  </a:lnTo>
                  <a:lnTo>
                    <a:pt x="64" y="193"/>
                  </a:lnTo>
                  <a:lnTo>
                    <a:pt x="66" y="194"/>
                  </a:lnTo>
                  <a:lnTo>
                    <a:pt x="66" y="196"/>
                  </a:lnTo>
                  <a:lnTo>
                    <a:pt x="69" y="200"/>
                  </a:lnTo>
                  <a:lnTo>
                    <a:pt x="69" y="201"/>
                  </a:lnTo>
                  <a:lnTo>
                    <a:pt x="69" y="204"/>
                  </a:lnTo>
                  <a:lnTo>
                    <a:pt x="66" y="204"/>
                  </a:lnTo>
                  <a:lnTo>
                    <a:pt x="66" y="206"/>
                  </a:lnTo>
                  <a:lnTo>
                    <a:pt x="66" y="210"/>
                  </a:lnTo>
                  <a:lnTo>
                    <a:pt x="66" y="216"/>
                  </a:lnTo>
                  <a:lnTo>
                    <a:pt x="64" y="216"/>
                  </a:lnTo>
                  <a:lnTo>
                    <a:pt x="64" y="217"/>
                  </a:lnTo>
                  <a:lnTo>
                    <a:pt x="64" y="219"/>
                  </a:lnTo>
                  <a:lnTo>
                    <a:pt x="64" y="222"/>
                  </a:lnTo>
                  <a:lnTo>
                    <a:pt x="62" y="225"/>
                  </a:lnTo>
                  <a:lnTo>
                    <a:pt x="59" y="227"/>
                  </a:lnTo>
                  <a:lnTo>
                    <a:pt x="57" y="229"/>
                  </a:lnTo>
                  <a:lnTo>
                    <a:pt x="57" y="236"/>
                  </a:lnTo>
                  <a:lnTo>
                    <a:pt x="57" y="237"/>
                  </a:lnTo>
                  <a:lnTo>
                    <a:pt x="55" y="239"/>
                  </a:lnTo>
                  <a:lnTo>
                    <a:pt x="52" y="241"/>
                  </a:lnTo>
                  <a:lnTo>
                    <a:pt x="52" y="245"/>
                  </a:lnTo>
                  <a:lnTo>
                    <a:pt x="50" y="250"/>
                  </a:lnTo>
                  <a:lnTo>
                    <a:pt x="52" y="253"/>
                  </a:lnTo>
                  <a:lnTo>
                    <a:pt x="52" y="255"/>
                  </a:lnTo>
                  <a:lnTo>
                    <a:pt x="52" y="260"/>
                  </a:lnTo>
                  <a:lnTo>
                    <a:pt x="57" y="262"/>
                  </a:lnTo>
                  <a:lnTo>
                    <a:pt x="57" y="265"/>
                  </a:lnTo>
                  <a:lnTo>
                    <a:pt x="57" y="267"/>
                  </a:lnTo>
                  <a:lnTo>
                    <a:pt x="55" y="267"/>
                  </a:lnTo>
                  <a:lnTo>
                    <a:pt x="55" y="268"/>
                  </a:lnTo>
                  <a:lnTo>
                    <a:pt x="55" y="271"/>
                  </a:lnTo>
                  <a:lnTo>
                    <a:pt x="57" y="276"/>
                  </a:lnTo>
                  <a:lnTo>
                    <a:pt x="57" y="277"/>
                  </a:lnTo>
                  <a:lnTo>
                    <a:pt x="59" y="280"/>
                  </a:lnTo>
                  <a:lnTo>
                    <a:pt x="64" y="280"/>
                  </a:lnTo>
                  <a:lnTo>
                    <a:pt x="72" y="281"/>
                  </a:lnTo>
                  <a:lnTo>
                    <a:pt x="77" y="287"/>
                  </a:lnTo>
                  <a:lnTo>
                    <a:pt x="79" y="291"/>
                  </a:lnTo>
                  <a:lnTo>
                    <a:pt x="81" y="297"/>
                  </a:lnTo>
                  <a:lnTo>
                    <a:pt x="81" y="299"/>
                  </a:lnTo>
                  <a:lnTo>
                    <a:pt x="84" y="300"/>
                  </a:lnTo>
                  <a:lnTo>
                    <a:pt x="81" y="305"/>
                  </a:lnTo>
                  <a:lnTo>
                    <a:pt x="79" y="310"/>
                  </a:lnTo>
                  <a:lnTo>
                    <a:pt x="77" y="312"/>
                  </a:lnTo>
                  <a:lnTo>
                    <a:pt x="74" y="312"/>
                  </a:lnTo>
                  <a:lnTo>
                    <a:pt x="66" y="314"/>
                  </a:lnTo>
                  <a:lnTo>
                    <a:pt x="64" y="314"/>
                  </a:lnTo>
                  <a:lnTo>
                    <a:pt x="66" y="320"/>
                  </a:lnTo>
                  <a:lnTo>
                    <a:pt x="66" y="329"/>
                  </a:lnTo>
                  <a:lnTo>
                    <a:pt x="66" y="334"/>
                  </a:lnTo>
                  <a:lnTo>
                    <a:pt x="64" y="336"/>
                  </a:lnTo>
                  <a:lnTo>
                    <a:pt x="59" y="340"/>
                  </a:lnTo>
                  <a:lnTo>
                    <a:pt x="57" y="344"/>
                  </a:lnTo>
                  <a:lnTo>
                    <a:pt x="57" y="346"/>
                  </a:lnTo>
                  <a:lnTo>
                    <a:pt x="55" y="346"/>
                  </a:lnTo>
                  <a:lnTo>
                    <a:pt x="55" y="347"/>
                  </a:lnTo>
                  <a:lnTo>
                    <a:pt x="52" y="349"/>
                  </a:lnTo>
                  <a:lnTo>
                    <a:pt x="52" y="352"/>
                  </a:lnTo>
                  <a:lnTo>
                    <a:pt x="52" y="356"/>
                  </a:lnTo>
                  <a:lnTo>
                    <a:pt x="52" y="357"/>
                  </a:lnTo>
                  <a:lnTo>
                    <a:pt x="47" y="357"/>
                  </a:lnTo>
                  <a:lnTo>
                    <a:pt x="45" y="357"/>
                  </a:lnTo>
                  <a:lnTo>
                    <a:pt x="39" y="359"/>
                  </a:lnTo>
                  <a:lnTo>
                    <a:pt x="33" y="359"/>
                  </a:lnTo>
                  <a:lnTo>
                    <a:pt x="26" y="357"/>
                  </a:lnTo>
                  <a:lnTo>
                    <a:pt x="19" y="356"/>
                  </a:lnTo>
                  <a:lnTo>
                    <a:pt x="12" y="349"/>
                  </a:lnTo>
                  <a:lnTo>
                    <a:pt x="6" y="349"/>
                  </a:lnTo>
                  <a:lnTo>
                    <a:pt x="1" y="349"/>
                  </a:lnTo>
                  <a:lnTo>
                    <a:pt x="0" y="352"/>
                  </a:lnTo>
                  <a:lnTo>
                    <a:pt x="1" y="352"/>
                  </a:lnTo>
                  <a:lnTo>
                    <a:pt x="6" y="357"/>
                  </a:lnTo>
                  <a:lnTo>
                    <a:pt x="9" y="359"/>
                  </a:lnTo>
                  <a:lnTo>
                    <a:pt x="12" y="361"/>
                  </a:lnTo>
                  <a:lnTo>
                    <a:pt x="14" y="365"/>
                  </a:lnTo>
                  <a:lnTo>
                    <a:pt x="16" y="369"/>
                  </a:lnTo>
                  <a:lnTo>
                    <a:pt x="19" y="369"/>
                  </a:lnTo>
                  <a:lnTo>
                    <a:pt x="22" y="370"/>
                  </a:lnTo>
                  <a:lnTo>
                    <a:pt x="24" y="375"/>
                  </a:lnTo>
                  <a:lnTo>
                    <a:pt x="24" y="377"/>
                  </a:lnTo>
                  <a:lnTo>
                    <a:pt x="26" y="379"/>
                  </a:lnTo>
                  <a:lnTo>
                    <a:pt x="26" y="382"/>
                  </a:lnTo>
                  <a:lnTo>
                    <a:pt x="28" y="382"/>
                  </a:lnTo>
                  <a:lnTo>
                    <a:pt x="33" y="385"/>
                  </a:lnTo>
                  <a:lnTo>
                    <a:pt x="39" y="387"/>
                  </a:lnTo>
                  <a:lnTo>
                    <a:pt x="47" y="388"/>
                  </a:lnTo>
                  <a:lnTo>
                    <a:pt x="50" y="387"/>
                  </a:lnTo>
                  <a:lnTo>
                    <a:pt x="52" y="387"/>
                  </a:lnTo>
                  <a:lnTo>
                    <a:pt x="55" y="387"/>
                  </a:lnTo>
                  <a:lnTo>
                    <a:pt x="55" y="388"/>
                  </a:lnTo>
                  <a:lnTo>
                    <a:pt x="59" y="388"/>
                  </a:lnTo>
                  <a:lnTo>
                    <a:pt x="62" y="391"/>
                  </a:lnTo>
                  <a:lnTo>
                    <a:pt x="66" y="391"/>
                  </a:lnTo>
                  <a:lnTo>
                    <a:pt x="69" y="394"/>
                  </a:lnTo>
                  <a:lnTo>
                    <a:pt x="74" y="396"/>
                  </a:lnTo>
                  <a:lnTo>
                    <a:pt x="81" y="396"/>
                  </a:lnTo>
                  <a:lnTo>
                    <a:pt x="86" y="391"/>
                  </a:lnTo>
                  <a:lnTo>
                    <a:pt x="90" y="388"/>
                  </a:lnTo>
                  <a:lnTo>
                    <a:pt x="90" y="387"/>
                  </a:lnTo>
                  <a:lnTo>
                    <a:pt x="90" y="382"/>
                  </a:lnTo>
                  <a:lnTo>
                    <a:pt x="93" y="377"/>
                  </a:lnTo>
                  <a:lnTo>
                    <a:pt x="98" y="377"/>
                  </a:lnTo>
                  <a:lnTo>
                    <a:pt x="103" y="375"/>
                  </a:lnTo>
                  <a:lnTo>
                    <a:pt x="104" y="375"/>
                  </a:lnTo>
                  <a:lnTo>
                    <a:pt x="108" y="375"/>
                  </a:lnTo>
                  <a:lnTo>
                    <a:pt x="109" y="377"/>
                  </a:lnTo>
                  <a:lnTo>
                    <a:pt x="114" y="377"/>
                  </a:lnTo>
                  <a:lnTo>
                    <a:pt x="115" y="377"/>
                  </a:lnTo>
                  <a:lnTo>
                    <a:pt x="117" y="377"/>
                  </a:lnTo>
                  <a:lnTo>
                    <a:pt x="120" y="377"/>
                  </a:lnTo>
                  <a:lnTo>
                    <a:pt x="125" y="377"/>
                  </a:lnTo>
                  <a:lnTo>
                    <a:pt x="128" y="377"/>
                  </a:lnTo>
                  <a:lnTo>
                    <a:pt x="132" y="377"/>
                  </a:lnTo>
                  <a:lnTo>
                    <a:pt x="134" y="377"/>
                  </a:lnTo>
                  <a:lnTo>
                    <a:pt x="136" y="377"/>
                  </a:lnTo>
                  <a:lnTo>
                    <a:pt x="139" y="375"/>
                  </a:lnTo>
                  <a:lnTo>
                    <a:pt x="141" y="372"/>
                  </a:lnTo>
                  <a:lnTo>
                    <a:pt x="144" y="375"/>
                  </a:lnTo>
                  <a:lnTo>
                    <a:pt x="149" y="377"/>
                  </a:lnTo>
                  <a:lnTo>
                    <a:pt x="149" y="379"/>
                  </a:lnTo>
                  <a:lnTo>
                    <a:pt x="149" y="382"/>
                  </a:lnTo>
                  <a:lnTo>
                    <a:pt x="149" y="385"/>
                  </a:lnTo>
                  <a:lnTo>
                    <a:pt x="152" y="387"/>
                  </a:lnTo>
                  <a:lnTo>
                    <a:pt x="152" y="388"/>
                  </a:lnTo>
                  <a:lnTo>
                    <a:pt x="155" y="394"/>
                  </a:lnTo>
                  <a:lnTo>
                    <a:pt x="155" y="396"/>
                  </a:lnTo>
                  <a:lnTo>
                    <a:pt x="155" y="398"/>
                  </a:lnTo>
                  <a:lnTo>
                    <a:pt x="155" y="400"/>
                  </a:lnTo>
                  <a:lnTo>
                    <a:pt x="157" y="401"/>
                  </a:lnTo>
                  <a:lnTo>
                    <a:pt x="163" y="405"/>
                  </a:lnTo>
                  <a:lnTo>
                    <a:pt x="166" y="408"/>
                  </a:lnTo>
                  <a:lnTo>
                    <a:pt x="168" y="410"/>
                  </a:lnTo>
                  <a:lnTo>
                    <a:pt x="170" y="410"/>
                  </a:lnTo>
                  <a:lnTo>
                    <a:pt x="170" y="412"/>
                  </a:lnTo>
                  <a:lnTo>
                    <a:pt x="170" y="416"/>
                  </a:lnTo>
                  <a:lnTo>
                    <a:pt x="170" y="418"/>
                  </a:lnTo>
                  <a:lnTo>
                    <a:pt x="173" y="420"/>
                  </a:lnTo>
                  <a:lnTo>
                    <a:pt x="173" y="421"/>
                  </a:lnTo>
                  <a:lnTo>
                    <a:pt x="174" y="424"/>
                  </a:lnTo>
                  <a:lnTo>
                    <a:pt x="174" y="428"/>
                  </a:lnTo>
                  <a:lnTo>
                    <a:pt x="177" y="429"/>
                  </a:lnTo>
                  <a:lnTo>
                    <a:pt x="177" y="431"/>
                  </a:lnTo>
                  <a:lnTo>
                    <a:pt x="180" y="431"/>
                  </a:lnTo>
                  <a:lnTo>
                    <a:pt x="180" y="433"/>
                  </a:lnTo>
                  <a:lnTo>
                    <a:pt x="182" y="435"/>
                  </a:lnTo>
                  <a:lnTo>
                    <a:pt x="184" y="435"/>
                  </a:lnTo>
                  <a:lnTo>
                    <a:pt x="184" y="438"/>
                  </a:lnTo>
                  <a:lnTo>
                    <a:pt x="187" y="438"/>
                  </a:lnTo>
                  <a:lnTo>
                    <a:pt x="187" y="441"/>
                  </a:lnTo>
                  <a:lnTo>
                    <a:pt x="190" y="441"/>
                  </a:lnTo>
                  <a:lnTo>
                    <a:pt x="190" y="442"/>
                  </a:lnTo>
                  <a:lnTo>
                    <a:pt x="190" y="445"/>
                  </a:lnTo>
                  <a:lnTo>
                    <a:pt x="187" y="445"/>
                  </a:lnTo>
                  <a:lnTo>
                    <a:pt x="184" y="447"/>
                  </a:lnTo>
                  <a:lnTo>
                    <a:pt x="184" y="449"/>
                  </a:lnTo>
                  <a:lnTo>
                    <a:pt x="182" y="449"/>
                  </a:lnTo>
                  <a:lnTo>
                    <a:pt x="182" y="452"/>
                  </a:lnTo>
                  <a:lnTo>
                    <a:pt x="180" y="452"/>
                  </a:lnTo>
                  <a:lnTo>
                    <a:pt x="180" y="454"/>
                  </a:lnTo>
                  <a:lnTo>
                    <a:pt x="180" y="457"/>
                  </a:lnTo>
                  <a:lnTo>
                    <a:pt x="177" y="458"/>
                  </a:lnTo>
                  <a:lnTo>
                    <a:pt x="177" y="460"/>
                  </a:lnTo>
                  <a:lnTo>
                    <a:pt x="180" y="464"/>
                  </a:lnTo>
                  <a:lnTo>
                    <a:pt x="182" y="466"/>
                  </a:lnTo>
                  <a:lnTo>
                    <a:pt x="184" y="467"/>
                  </a:lnTo>
                  <a:lnTo>
                    <a:pt x="184" y="470"/>
                  </a:lnTo>
                  <a:lnTo>
                    <a:pt x="184" y="472"/>
                  </a:lnTo>
                  <a:lnTo>
                    <a:pt x="187" y="474"/>
                  </a:lnTo>
                  <a:lnTo>
                    <a:pt x="187" y="477"/>
                  </a:lnTo>
                  <a:lnTo>
                    <a:pt x="187" y="479"/>
                  </a:lnTo>
                  <a:lnTo>
                    <a:pt x="187" y="481"/>
                  </a:lnTo>
                  <a:lnTo>
                    <a:pt x="184" y="484"/>
                  </a:lnTo>
                  <a:lnTo>
                    <a:pt x="184" y="486"/>
                  </a:lnTo>
                  <a:lnTo>
                    <a:pt x="182" y="489"/>
                  </a:lnTo>
                  <a:lnTo>
                    <a:pt x="182" y="490"/>
                  </a:lnTo>
                  <a:lnTo>
                    <a:pt x="182" y="493"/>
                  </a:lnTo>
                  <a:lnTo>
                    <a:pt x="180" y="496"/>
                  </a:lnTo>
                  <a:lnTo>
                    <a:pt x="177" y="500"/>
                  </a:lnTo>
                  <a:lnTo>
                    <a:pt x="180" y="501"/>
                  </a:lnTo>
                  <a:lnTo>
                    <a:pt x="182" y="503"/>
                  </a:lnTo>
                  <a:lnTo>
                    <a:pt x="184" y="506"/>
                  </a:lnTo>
                  <a:lnTo>
                    <a:pt x="187" y="506"/>
                  </a:lnTo>
                  <a:lnTo>
                    <a:pt x="190" y="506"/>
                  </a:lnTo>
                  <a:lnTo>
                    <a:pt x="193" y="506"/>
                  </a:lnTo>
                  <a:lnTo>
                    <a:pt x="195" y="506"/>
                  </a:lnTo>
                  <a:lnTo>
                    <a:pt x="196" y="506"/>
                  </a:lnTo>
                  <a:lnTo>
                    <a:pt x="199" y="507"/>
                  </a:lnTo>
                  <a:lnTo>
                    <a:pt x="199" y="509"/>
                  </a:lnTo>
                  <a:lnTo>
                    <a:pt x="205" y="513"/>
                  </a:lnTo>
                  <a:lnTo>
                    <a:pt x="207" y="513"/>
                  </a:lnTo>
                  <a:lnTo>
                    <a:pt x="209" y="513"/>
                  </a:lnTo>
                  <a:lnTo>
                    <a:pt x="209" y="516"/>
                  </a:lnTo>
                  <a:lnTo>
                    <a:pt x="211" y="516"/>
                  </a:lnTo>
                  <a:lnTo>
                    <a:pt x="217" y="516"/>
                  </a:lnTo>
                  <a:lnTo>
                    <a:pt x="219" y="516"/>
                  </a:lnTo>
                  <a:lnTo>
                    <a:pt x="220" y="516"/>
                  </a:lnTo>
                  <a:lnTo>
                    <a:pt x="223" y="516"/>
                  </a:lnTo>
                  <a:lnTo>
                    <a:pt x="225" y="517"/>
                  </a:lnTo>
                  <a:lnTo>
                    <a:pt x="225" y="519"/>
                  </a:lnTo>
                  <a:lnTo>
                    <a:pt x="228" y="519"/>
                  </a:lnTo>
                  <a:lnTo>
                    <a:pt x="230" y="519"/>
                  </a:lnTo>
                  <a:lnTo>
                    <a:pt x="232" y="517"/>
                  </a:lnTo>
                  <a:lnTo>
                    <a:pt x="235" y="517"/>
                  </a:lnTo>
                  <a:lnTo>
                    <a:pt x="236" y="517"/>
                  </a:lnTo>
                  <a:lnTo>
                    <a:pt x="241" y="517"/>
                  </a:lnTo>
                  <a:lnTo>
                    <a:pt x="245" y="517"/>
                  </a:lnTo>
                  <a:lnTo>
                    <a:pt x="247" y="517"/>
                  </a:lnTo>
                  <a:lnTo>
                    <a:pt x="249" y="517"/>
                  </a:lnTo>
                  <a:lnTo>
                    <a:pt x="252" y="517"/>
                  </a:lnTo>
                  <a:lnTo>
                    <a:pt x="255" y="521"/>
                  </a:lnTo>
                  <a:lnTo>
                    <a:pt x="257" y="524"/>
                  </a:lnTo>
                  <a:lnTo>
                    <a:pt x="259" y="527"/>
                  </a:lnTo>
                  <a:lnTo>
                    <a:pt x="257" y="529"/>
                  </a:lnTo>
                  <a:lnTo>
                    <a:pt x="257" y="530"/>
                  </a:lnTo>
                  <a:lnTo>
                    <a:pt x="255" y="532"/>
                  </a:lnTo>
                  <a:lnTo>
                    <a:pt x="255" y="536"/>
                  </a:lnTo>
                  <a:lnTo>
                    <a:pt x="255" y="538"/>
                  </a:lnTo>
                  <a:lnTo>
                    <a:pt x="257" y="538"/>
                  </a:lnTo>
                  <a:lnTo>
                    <a:pt x="259" y="538"/>
                  </a:lnTo>
                  <a:lnTo>
                    <a:pt x="262" y="538"/>
                  </a:lnTo>
                  <a:lnTo>
                    <a:pt x="265" y="538"/>
                  </a:lnTo>
                  <a:lnTo>
                    <a:pt x="268" y="538"/>
                  </a:lnTo>
                  <a:lnTo>
                    <a:pt x="270" y="538"/>
                  </a:lnTo>
                  <a:lnTo>
                    <a:pt x="271" y="538"/>
                  </a:lnTo>
                  <a:lnTo>
                    <a:pt x="274" y="538"/>
                  </a:lnTo>
                  <a:lnTo>
                    <a:pt x="276" y="538"/>
                  </a:lnTo>
                  <a:lnTo>
                    <a:pt x="276" y="539"/>
                  </a:lnTo>
                  <a:lnTo>
                    <a:pt x="279" y="539"/>
                  </a:lnTo>
                  <a:lnTo>
                    <a:pt x="281" y="541"/>
                  </a:lnTo>
                  <a:lnTo>
                    <a:pt x="284" y="542"/>
                  </a:lnTo>
                  <a:lnTo>
                    <a:pt x="285" y="543"/>
                  </a:lnTo>
                  <a:lnTo>
                    <a:pt x="288" y="545"/>
                  </a:lnTo>
                  <a:lnTo>
                    <a:pt x="290" y="545"/>
                  </a:lnTo>
                  <a:lnTo>
                    <a:pt x="293" y="545"/>
                  </a:lnTo>
                  <a:lnTo>
                    <a:pt x="295" y="545"/>
                  </a:lnTo>
                  <a:lnTo>
                    <a:pt x="297" y="545"/>
                  </a:lnTo>
                  <a:lnTo>
                    <a:pt x="297" y="542"/>
                  </a:lnTo>
                  <a:lnTo>
                    <a:pt x="300" y="542"/>
                  </a:lnTo>
                  <a:lnTo>
                    <a:pt x="303" y="539"/>
                  </a:lnTo>
                  <a:lnTo>
                    <a:pt x="305" y="539"/>
                  </a:lnTo>
                  <a:lnTo>
                    <a:pt x="308" y="538"/>
                  </a:lnTo>
                  <a:lnTo>
                    <a:pt x="309" y="536"/>
                  </a:lnTo>
                  <a:lnTo>
                    <a:pt x="312" y="532"/>
                  </a:lnTo>
                  <a:lnTo>
                    <a:pt x="314" y="530"/>
                  </a:lnTo>
                  <a:lnTo>
                    <a:pt x="314" y="529"/>
                  </a:lnTo>
                  <a:lnTo>
                    <a:pt x="317" y="524"/>
                  </a:lnTo>
                  <a:lnTo>
                    <a:pt x="317" y="521"/>
                  </a:lnTo>
                  <a:lnTo>
                    <a:pt x="320" y="519"/>
                  </a:lnTo>
                  <a:lnTo>
                    <a:pt x="320" y="517"/>
                  </a:lnTo>
                  <a:lnTo>
                    <a:pt x="322" y="516"/>
                  </a:lnTo>
                  <a:lnTo>
                    <a:pt x="324" y="516"/>
                  </a:lnTo>
                  <a:lnTo>
                    <a:pt x="327" y="516"/>
                  </a:lnTo>
                  <a:lnTo>
                    <a:pt x="330" y="517"/>
                  </a:lnTo>
                  <a:lnTo>
                    <a:pt x="327" y="517"/>
                  </a:lnTo>
                  <a:lnTo>
                    <a:pt x="327" y="519"/>
                  </a:lnTo>
                  <a:lnTo>
                    <a:pt x="327" y="521"/>
                  </a:lnTo>
                  <a:lnTo>
                    <a:pt x="330" y="521"/>
                  </a:lnTo>
                  <a:lnTo>
                    <a:pt x="332" y="519"/>
                  </a:lnTo>
                  <a:lnTo>
                    <a:pt x="335" y="519"/>
                  </a:lnTo>
                  <a:lnTo>
                    <a:pt x="337" y="517"/>
                  </a:lnTo>
                  <a:lnTo>
                    <a:pt x="339" y="517"/>
                  </a:lnTo>
                  <a:lnTo>
                    <a:pt x="339" y="516"/>
                  </a:lnTo>
                  <a:lnTo>
                    <a:pt x="342" y="509"/>
                  </a:lnTo>
                  <a:lnTo>
                    <a:pt x="344" y="506"/>
                  </a:lnTo>
                  <a:lnTo>
                    <a:pt x="346" y="506"/>
                  </a:lnTo>
                  <a:lnTo>
                    <a:pt x="346" y="507"/>
                  </a:lnTo>
                  <a:lnTo>
                    <a:pt x="349" y="507"/>
                  </a:lnTo>
                  <a:lnTo>
                    <a:pt x="350" y="507"/>
                  </a:lnTo>
                  <a:lnTo>
                    <a:pt x="352" y="507"/>
                  </a:lnTo>
                  <a:lnTo>
                    <a:pt x="355" y="507"/>
                  </a:lnTo>
                  <a:lnTo>
                    <a:pt x="358" y="507"/>
                  </a:lnTo>
                  <a:lnTo>
                    <a:pt x="361" y="507"/>
                  </a:lnTo>
                  <a:lnTo>
                    <a:pt x="363" y="507"/>
                  </a:lnTo>
                  <a:lnTo>
                    <a:pt x="365" y="507"/>
                  </a:lnTo>
                  <a:lnTo>
                    <a:pt x="368" y="507"/>
                  </a:lnTo>
                  <a:lnTo>
                    <a:pt x="370" y="507"/>
                  </a:lnTo>
                  <a:lnTo>
                    <a:pt x="374" y="509"/>
                  </a:lnTo>
                </a:path>
              </a:pathLst>
            </a:custGeom>
            <a:solidFill>
              <a:srgbClr val="99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84" name="Freeform 85"/>
            <p:cNvSpPr>
              <a:spLocks/>
            </p:cNvSpPr>
            <p:nvPr/>
          </p:nvSpPr>
          <p:spPr bwMode="auto">
            <a:xfrm>
              <a:off x="1368" y="1596"/>
              <a:ext cx="228" cy="328"/>
            </a:xfrm>
            <a:custGeom>
              <a:avLst/>
              <a:gdLst>
                <a:gd name="T0" fmla="*/ 1 w 382"/>
                <a:gd name="T1" fmla="*/ 1 h 550"/>
                <a:gd name="T2" fmla="*/ 1 w 382"/>
                <a:gd name="T3" fmla="*/ 1 h 550"/>
                <a:gd name="T4" fmla="*/ 1 w 382"/>
                <a:gd name="T5" fmla="*/ 1 h 550"/>
                <a:gd name="T6" fmla="*/ 1 w 382"/>
                <a:gd name="T7" fmla="*/ 1 h 550"/>
                <a:gd name="T8" fmla="*/ 1 w 382"/>
                <a:gd name="T9" fmla="*/ 1 h 550"/>
                <a:gd name="T10" fmla="*/ 1 w 382"/>
                <a:gd name="T11" fmla="*/ 1 h 550"/>
                <a:gd name="T12" fmla="*/ 1 w 382"/>
                <a:gd name="T13" fmla="*/ 1 h 550"/>
                <a:gd name="T14" fmla="*/ 1 w 382"/>
                <a:gd name="T15" fmla="*/ 1 h 550"/>
                <a:gd name="T16" fmla="*/ 1 w 382"/>
                <a:gd name="T17" fmla="*/ 1 h 550"/>
                <a:gd name="T18" fmla="*/ 1 w 382"/>
                <a:gd name="T19" fmla="*/ 1 h 550"/>
                <a:gd name="T20" fmla="*/ 1 w 382"/>
                <a:gd name="T21" fmla="*/ 1 h 550"/>
                <a:gd name="T22" fmla="*/ 1 w 382"/>
                <a:gd name="T23" fmla="*/ 1 h 550"/>
                <a:gd name="T24" fmla="*/ 1 w 382"/>
                <a:gd name="T25" fmla="*/ 1 h 550"/>
                <a:gd name="T26" fmla="*/ 1 w 382"/>
                <a:gd name="T27" fmla="*/ 1 h 550"/>
                <a:gd name="T28" fmla="*/ 1 w 382"/>
                <a:gd name="T29" fmla="*/ 1 h 550"/>
                <a:gd name="T30" fmla="*/ 1 w 382"/>
                <a:gd name="T31" fmla="*/ 1 h 550"/>
                <a:gd name="T32" fmla="*/ 1 w 382"/>
                <a:gd name="T33" fmla="*/ 1 h 550"/>
                <a:gd name="T34" fmla="*/ 1 w 382"/>
                <a:gd name="T35" fmla="*/ 1 h 550"/>
                <a:gd name="T36" fmla="*/ 1 w 382"/>
                <a:gd name="T37" fmla="*/ 1 h 550"/>
                <a:gd name="T38" fmla="*/ 1 w 382"/>
                <a:gd name="T39" fmla="*/ 1 h 550"/>
                <a:gd name="T40" fmla="*/ 1 w 382"/>
                <a:gd name="T41" fmla="*/ 1 h 550"/>
                <a:gd name="T42" fmla="*/ 1 w 382"/>
                <a:gd name="T43" fmla="*/ 1 h 550"/>
                <a:gd name="T44" fmla="*/ 1 w 382"/>
                <a:gd name="T45" fmla="*/ 1 h 550"/>
                <a:gd name="T46" fmla="*/ 1 w 382"/>
                <a:gd name="T47" fmla="*/ 1 h 550"/>
                <a:gd name="T48" fmla="*/ 1 w 382"/>
                <a:gd name="T49" fmla="*/ 1 h 550"/>
                <a:gd name="T50" fmla="*/ 1 w 382"/>
                <a:gd name="T51" fmla="*/ 1 h 550"/>
                <a:gd name="T52" fmla="*/ 1 w 382"/>
                <a:gd name="T53" fmla="*/ 1 h 550"/>
                <a:gd name="T54" fmla="*/ 1 w 382"/>
                <a:gd name="T55" fmla="*/ 1 h 550"/>
                <a:gd name="T56" fmla="*/ 1 w 382"/>
                <a:gd name="T57" fmla="*/ 1 h 550"/>
                <a:gd name="T58" fmla="*/ 1 w 382"/>
                <a:gd name="T59" fmla="*/ 1 h 550"/>
                <a:gd name="T60" fmla="*/ 1 w 382"/>
                <a:gd name="T61" fmla="*/ 1 h 550"/>
                <a:gd name="T62" fmla="*/ 1 w 382"/>
                <a:gd name="T63" fmla="*/ 1 h 550"/>
                <a:gd name="T64" fmla="*/ 1 w 382"/>
                <a:gd name="T65" fmla="*/ 1 h 550"/>
                <a:gd name="T66" fmla="*/ 1 w 382"/>
                <a:gd name="T67" fmla="*/ 1 h 550"/>
                <a:gd name="T68" fmla="*/ 1 w 382"/>
                <a:gd name="T69" fmla="*/ 1 h 550"/>
                <a:gd name="T70" fmla="*/ 1 w 382"/>
                <a:gd name="T71" fmla="*/ 1 h 550"/>
                <a:gd name="T72" fmla="*/ 1 w 382"/>
                <a:gd name="T73" fmla="*/ 1 h 550"/>
                <a:gd name="T74" fmla="*/ 1 w 382"/>
                <a:gd name="T75" fmla="*/ 1 h 550"/>
                <a:gd name="T76" fmla="*/ 1 w 382"/>
                <a:gd name="T77" fmla="*/ 1 h 550"/>
                <a:gd name="T78" fmla="*/ 1 w 382"/>
                <a:gd name="T79" fmla="*/ 1 h 550"/>
                <a:gd name="T80" fmla="*/ 1 w 382"/>
                <a:gd name="T81" fmla="*/ 1 h 550"/>
                <a:gd name="T82" fmla="*/ 1 w 382"/>
                <a:gd name="T83" fmla="*/ 1 h 550"/>
                <a:gd name="T84" fmla="*/ 1 w 382"/>
                <a:gd name="T85" fmla="*/ 1 h 550"/>
                <a:gd name="T86" fmla="*/ 1 w 382"/>
                <a:gd name="T87" fmla="*/ 1 h 550"/>
                <a:gd name="T88" fmla="*/ 1 w 382"/>
                <a:gd name="T89" fmla="*/ 1 h 550"/>
                <a:gd name="T90" fmla="*/ 1 w 382"/>
                <a:gd name="T91" fmla="*/ 1 h 550"/>
                <a:gd name="T92" fmla="*/ 1 w 382"/>
                <a:gd name="T93" fmla="*/ 1 h 550"/>
                <a:gd name="T94" fmla="*/ 1 w 382"/>
                <a:gd name="T95" fmla="*/ 1 h 550"/>
                <a:gd name="T96" fmla="*/ 1 w 382"/>
                <a:gd name="T97" fmla="*/ 1 h 550"/>
                <a:gd name="T98" fmla="*/ 1 w 382"/>
                <a:gd name="T99" fmla="*/ 1 h 550"/>
                <a:gd name="T100" fmla="*/ 1 w 382"/>
                <a:gd name="T101" fmla="*/ 1 h 550"/>
                <a:gd name="T102" fmla="*/ 1 w 382"/>
                <a:gd name="T103" fmla="*/ 1 h 550"/>
                <a:gd name="T104" fmla="*/ 1 w 382"/>
                <a:gd name="T105" fmla="*/ 1 h 550"/>
                <a:gd name="T106" fmla="*/ 1 w 382"/>
                <a:gd name="T107" fmla="*/ 1 h 550"/>
                <a:gd name="T108" fmla="*/ 1 w 382"/>
                <a:gd name="T109" fmla="*/ 1 h 550"/>
                <a:gd name="T110" fmla="*/ 1 w 382"/>
                <a:gd name="T111" fmla="*/ 1 h 550"/>
                <a:gd name="T112" fmla="*/ 1 w 382"/>
                <a:gd name="T113" fmla="*/ 1 h 550"/>
                <a:gd name="T114" fmla="*/ 1 w 382"/>
                <a:gd name="T115" fmla="*/ 1 h 550"/>
                <a:gd name="T116" fmla="*/ 1 w 382"/>
                <a:gd name="T117" fmla="*/ 1 h 550"/>
                <a:gd name="T118" fmla="*/ 1 w 382"/>
                <a:gd name="T119" fmla="*/ 1 h 5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2"/>
                <a:gd name="T181" fmla="*/ 0 h 550"/>
                <a:gd name="T182" fmla="*/ 382 w 382"/>
                <a:gd name="T183" fmla="*/ 550 h 5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2" h="550">
                  <a:moveTo>
                    <a:pt x="381" y="513"/>
                  </a:moveTo>
                  <a:lnTo>
                    <a:pt x="352" y="459"/>
                  </a:lnTo>
                  <a:lnTo>
                    <a:pt x="352" y="453"/>
                  </a:lnTo>
                  <a:lnTo>
                    <a:pt x="352" y="448"/>
                  </a:lnTo>
                  <a:lnTo>
                    <a:pt x="352" y="446"/>
                  </a:lnTo>
                  <a:lnTo>
                    <a:pt x="354" y="443"/>
                  </a:lnTo>
                  <a:lnTo>
                    <a:pt x="354" y="438"/>
                  </a:lnTo>
                  <a:lnTo>
                    <a:pt x="354" y="436"/>
                  </a:lnTo>
                  <a:lnTo>
                    <a:pt x="352" y="436"/>
                  </a:lnTo>
                  <a:lnTo>
                    <a:pt x="348" y="435"/>
                  </a:lnTo>
                  <a:lnTo>
                    <a:pt x="345" y="432"/>
                  </a:lnTo>
                  <a:lnTo>
                    <a:pt x="338" y="430"/>
                  </a:lnTo>
                  <a:lnTo>
                    <a:pt x="335" y="430"/>
                  </a:lnTo>
                  <a:lnTo>
                    <a:pt x="328" y="432"/>
                  </a:lnTo>
                  <a:lnTo>
                    <a:pt x="323" y="432"/>
                  </a:lnTo>
                  <a:lnTo>
                    <a:pt x="317" y="435"/>
                  </a:lnTo>
                  <a:lnTo>
                    <a:pt x="313" y="435"/>
                  </a:lnTo>
                  <a:lnTo>
                    <a:pt x="310" y="435"/>
                  </a:lnTo>
                  <a:lnTo>
                    <a:pt x="308" y="435"/>
                  </a:lnTo>
                  <a:lnTo>
                    <a:pt x="302" y="432"/>
                  </a:lnTo>
                  <a:lnTo>
                    <a:pt x="300" y="432"/>
                  </a:lnTo>
                  <a:lnTo>
                    <a:pt x="294" y="430"/>
                  </a:lnTo>
                  <a:lnTo>
                    <a:pt x="291" y="428"/>
                  </a:lnTo>
                  <a:lnTo>
                    <a:pt x="291" y="425"/>
                  </a:lnTo>
                  <a:lnTo>
                    <a:pt x="288" y="419"/>
                  </a:lnTo>
                  <a:lnTo>
                    <a:pt x="285" y="413"/>
                  </a:lnTo>
                  <a:lnTo>
                    <a:pt x="281" y="410"/>
                  </a:lnTo>
                  <a:lnTo>
                    <a:pt x="278" y="407"/>
                  </a:lnTo>
                  <a:lnTo>
                    <a:pt x="278" y="405"/>
                  </a:lnTo>
                  <a:lnTo>
                    <a:pt x="278" y="403"/>
                  </a:lnTo>
                  <a:lnTo>
                    <a:pt x="278" y="400"/>
                  </a:lnTo>
                  <a:lnTo>
                    <a:pt x="278" y="398"/>
                  </a:lnTo>
                  <a:lnTo>
                    <a:pt x="281" y="398"/>
                  </a:lnTo>
                  <a:lnTo>
                    <a:pt x="281" y="396"/>
                  </a:lnTo>
                  <a:lnTo>
                    <a:pt x="281" y="393"/>
                  </a:lnTo>
                  <a:lnTo>
                    <a:pt x="281" y="391"/>
                  </a:lnTo>
                  <a:lnTo>
                    <a:pt x="278" y="389"/>
                  </a:lnTo>
                  <a:lnTo>
                    <a:pt x="278" y="387"/>
                  </a:lnTo>
                  <a:lnTo>
                    <a:pt x="275" y="384"/>
                  </a:lnTo>
                  <a:lnTo>
                    <a:pt x="275" y="380"/>
                  </a:lnTo>
                  <a:lnTo>
                    <a:pt x="275" y="377"/>
                  </a:lnTo>
                  <a:lnTo>
                    <a:pt x="275" y="375"/>
                  </a:lnTo>
                  <a:lnTo>
                    <a:pt x="275" y="373"/>
                  </a:lnTo>
                  <a:lnTo>
                    <a:pt x="275" y="371"/>
                  </a:lnTo>
                  <a:lnTo>
                    <a:pt x="275" y="368"/>
                  </a:lnTo>
                  <a:lnTo>
                    <a:pt x="275" y="361"/>
                  </a:lnTo>
                  <a:lnTo>
                    <a:pt x="275" y="355"/>
                  </a:lnTo>
                  <a:lnTo>
                    <a:pt x="275" y="349"/>
                  </a:lnTo>
                  <a:lnTo>
                    <a:pt x="278" y="348"/>
                  </a:lnTo>
                  <a:lnTo>
                    <a:pt x="278" y="346"/>
                  </a:lnTo>
                  <a:lnTo>
                    <a:pt x="281" y="340"/>
                  </a:lnTo>
                  <a:lnTo>
                    <a:pt x="281" y="336"/>
                  </a:lnTo>
                  <a:lnTo>
                    <a:pt x="281" y="335"/>
                  </a:lnTo>
                  <a:lnTo>
                    <a:pt x="283" y="332"/>
                  </a:lnTo>
                  <a:lnTo>
                    <a:pt x="283" y="328"/>
                  </a:lnTo>
                  <a:lnTo>
                    <a:pt x="285" y="327"/>
                  </a:lnTo>
                  <a:lnTo>
                    <a:pt x="285" y="323"/>
                  </a:lnTo>
                  <a:lnTo>
                    <a:pt x="283" y="322"/>
                  </a:lnTo>
                  <a:lnTo>
                    <a:pt x="283" y="317"/>
                  </a:lnTo>
                  <a:lnTo>
                    <a:pt x="281" y="317"/>
                  </a:lnTo>
                  <a:lnTo>
                    <a:pt x="281" y="315"/>
                  </a:lnTo>
                  <a:lnTo>
                    <a:pt x="278" y="314"/>
                  </a:lnTo>
                  <a:lnTo>
                    <a:pt x="278" y="312"/>
                  </a:lnTo>
                  <a:lnTo>
                    <a:pt x="283" y="309"/>
                  </a:lnTo>
                  <a:lnTo>
                    <a:pt x="285" y="307"/>
                  </a:lnTo>
                  <a:lnTo>
                    <a:pt x="288" y="304"/>
                  </a:lnTo>
                  <a:lnTo>
                    <a:pt x="291" y="302"/>
                  </a:lnTo>
                  <a:lnTo>
                    <a:pt x="294" y="298"/>
                  </a:lnTo>
                  <a:lnTo>
                    <a:pt x="296" y="298"/>
                  </a:lnTo>
                  <a:lnTo>
                    <a:pt x="299" y="298"/>
                  </a:lnTo>
                  <a:lnTo>
                    <a:pt x="300" y="296"/>
                  </a:lnTo>
                  <a:lnTo>
                    <a:pt x="302" y="291"/>
                  </a:lnTo>
                  <a:lnTo>
                    <a:pt x="302" y="286"/>
                  </a:lnTo>
                  <a:lnTo>
                    <a:pt x="302" y="283"/>
                  </a:lnTo>
                  <a:lnTo>
                    <a:pt x="302" y="279"/>
                  </a:lnTo>
                  <a:lnTo>
                    <a:pt x="302" y="275"/>
                  </a:lnTo>
                  <a:lnTo>
                    <a:pt x="302" y="273"/>
                  </a:lnTo>
                  <a:lnTo>
                    <a:pt x="302" y="271"/>
                  </a:lnTo>
                  <a:lnTo>
                    <a:pt x="302" y="268"/>
                  </a:lnTo>
                  <a:lnTo>
                    <a:pt x="302" y="266"/>
                  </a:lnTo>
                  <a:lnTo>
                    <a:pt x="302" y="263"/>
                  </a:lnTo>
                  <a:lnTo>
                    <a:pt x="302" y="262"/>
                  </a:lnTo>
                  <a:lnTo>
                    <a:pt x="302" y="260"/>
                  </a:lnTo>
                  <a:lnTo>
                    <a:pt x="302" y="256"/>
                  </a:lnTo>
                  <a:lnTo>
                    <a:pt x="302" y="254"/>
                  </a:lnTo>
                  <a:lnTo>
                    <a:pt x="302" y="252"/>
                  </a:lnTo>
                  <a:lnTo>
                    <a:pt x="302" y="247"/>
                  </a:lnTo>
                  <a:lnTo>
                    <a:pt x="300" y="243"/>
                  </a:lnTo>
                  <a:lnTo>
                    <a:pt x="302" y="240"/>
                  </a:lnTo>
                  <a:lnTo>
                    <a:pt x="300" y="239"/>
                  </a:lnTo>
                  <a:lnTo>
                    <a:pt x="300" y="237"/>
                  </a:lnTo>
                  <a:lnTo>
                    <a:pt x="299" y="234"/>
                  </a:lnTo>
                  <a:lnTo>
                    <a:pt x="300" y="230"/>
                  </a:lnTo>
                  <a:lnTo>
                    <a:pt x="300" y="228"/>
                  </a:lnTo>
                  <a:lnTo>
                    <a:pt x="300" y="225"/>
                  </a:lnTo>
                  <a:lnTo>
                    <a:pt x="299" y="214"/>
                  </a:lnTo>
                  <a:lnTo>
                    <a:pt x="296" y="208"/>
                  </a:lnTo>
                  <a:lnTo>
                    <a:pt x="291" y="206"/>
                  </a:lnTo>
                  <a:lnTo>
                    <a:pt x="288" y="204"/>
                  </a:lnTo>
                  <a:lnTo>
                    <a:pt x="285" y="202"/>
                  </a:lnTo>
                  <a:lnTo>
                    <a:pt x="283" y="201"/>
                  </a:lnTo>
                  <a:lnTo>
                    <a:pt x="283" y="198"/>
                  </a:lnTo>
                  <a:lnTo>
                    <a:pt x="244" y="157"/>
                  </a:lnTo>
                  <a:lnTo>
                    <a:pt x="240" y="157"/>
                  </a:lnTo>
                  <a:lnTo>
                    <a:pt x="237" y="154"/>
                  </a:lnTo>
                  <a:lnTo>
                    <a:pt x="234" y="154"/>
                  </a:lnTo>
                  <a:lnTo>
                    <a:pt x="204" y="45"/>
                  </a:lnTo>
                  <a:lnTo>
                    <a:pt x="202" y="45"/>
                  </a:lnTo>
                  <a:lnTo>
                    <a:pt x="198" y="45"/>
                  </a:lnTo>
                  <a:lnTo>
                    <a:pt x="198" y="44"/>
                  </a:lnTo>
                  <a:lnTo>
                    <a:pt x="198" y="40"/>
                  </a:lnTo>
                  <a:lnTo>
                    <a:pt x="196" y="37"/>
                  </a:lnTo>
                  <a:lnTo>
                    <a:pt x="193" y="36"/>
                  </a:lnTo>
                  <a:lnTo>
                    <a:pt x="188" y="37"/>
                  </a:lnTo>
                  <a:lnTo>
                    <a:pt x="183" y="40"/>
                  </a:lnTo>
                  <a:lnTo>
                    <a:pt x="177" y="40"/>
                  </a:lnTo>
                  <a:lnTo>
                    <a:pt x="171" y="44"/>
                  </a:lnTo>
                  <a:lnTo>
                    <a:pt x="166" y="45"/>
                  </a:lnTo>
                  <a:lnTo>
                    <a:pt x="163" y="45"/>
                  </a:lnTo>
                  <a:lnTo>
                    <a:pt x="163" y="44"/>
                  </a:lnTo>
                  <a:lnTo>
                    <a:pt x="161" y="44"/>
                  </a:lnTo>
                  <a:lnTo>
                    <a:pt x="158" y="37"/>
                  </a:lnTo>
                  <a:lnTo>
                    <a:pt x="158" y="36"/>
                  </a:lnTo>
                  <a:lnTo>
                    <a:pt x="156" y="36"/>
                  </a:lnTo>
                  <a:lnTo>
                    <a:pt x="154" y="34"/>
                  </a:lnTo>
                  <a:lnTo>
                    <a:pt x="154" y="32"/>
                  </a:lnTo>
                  <a:lnTo>
                    <a:pt x="156" y="29"/>
                  </a:lnTo>
                  <a:lnTo>
                    <a:pt x="156" y="27"/>
                  </a:lnTo>
                  <a:lnTo>
                    <a:pt x="156" y="24"/>
                  </a:lnTo>
                  <a:lnTo>
                    <a:pt x="156" y="20"/>
                  </a:lnTo>
                  <a:lnTo>
                    <a:pt x="154" y="18"/>
                  </a:lnTo>
                  <a:lnTo>
                    <a:pt x="154" y="15"/>
                  </a:lnTo>
                  <a:lnTo>
                    <a:pt x="154" y="13"/>
                  </a:lnTo>
                  <a:lnTo>
                    <a:pt x="154" y="11"/>
                  </a:lnTo>
                  <a:lnTo>
                    <a:pt x="151" y="9"/>
                  </a:lnTo>
                  <a:lnTo>
                    <a:pt x="150" y="9"/>
                  </a:lnTo>
                  <a:lnTo>
                    <a:pt x="150" y="7"/>
                  </a:lnTo>
                  <a:lnTo>
                    <a:pt x="150" y="1"/>
                  </a:lnTo>
                  <a:lnTo>
                    <a:pt x="147" y="0"/>
                  </a:lnTo>
                  <a:lnTo>
                    <a:pt x="139" y="1"/>
                  </a:lnTo>
                  <a:lnTo>
                    <a:pt x="136" y="5"/>
                  </a:lnTo>
                  <a:lnTo>
                    <a:pt x="135" y="5"/>
                  </a:lnTo>
                  <a:lnTo>
                    <a:pt x="127" y="13"/>
                  </a:lnTo>
                  <a:lnTo>
                    <a:pt x="123" y="13"/>
                  </a:lnTo>
                  <a:lnTo>
                    <a:pt x="121" y="15"/>
                  </a:lnTo>
                  <a:lnTo>
                    <a:pt x="117" y="15"/>
                  </a:lnTo>
                  <a:lnTo>
                    <a:pt x="115" y="18"/>
                  </a:lnTo>
                  <a:lnTo>
                    <a:pt x="110" y="23"/>
                  </a:lnTo>
                  <a:lnTo>
                    <a:pt x="104" y="24"/>
                  </a:lnTo>
                  <a:lnTo>
                    <a:pt x="102" y="27"/>
                  </a:lnTo>
                  <a:lnTo>
                    <a:pt x="97" y="27"/>
                  </a:lnTo>
                  <a:lnTo>
                    <a:pt x="94" y="27"/>
                  </a:lnTo>
                  <a:lnTo>
                    <a:pt x="93" y="29"/>
                  </a:lnTo>
                  <a:lnTo>
                    <a:pt x="87" y="32"/>
                  </a:lnTo>
                  <a:lnTo>
                    <a:pt x="82" y="29"/>
                  </a:lnTo>
                  <a:lnTo>
                    <a:pt x="81" y="27"/>
                  </a:lnTo>
                  <a:lnTo>
                    <a:pt x="78" y="27"/>
                  </a:lnTo>
                  <a:lnTo>
                    <a:pt x="73" y="27"/>
                  </a:lnTo>
                  <a:lnTo>
                    <a:pt x="67" y="27"/>
                  </a:lnTo>
                  <a:lnTo>
                    <a:pt x="66" y="27"/>
                  </a:lnTo>
                  <a:lnTo>
                    <a:pt x="66" y="29"/>
                  </a:lnTo>
                  <a:lnTo>
                    <a:pt x="63" y="29"/>
                  </a:lnTo>
                  <a:lnTo>
                    <a:pt x="63" y="32"/>
                  </a:lnTo>
                  <a:lnTo>
                    <a:pt x="60" y="32"/>
                  </a:lnTo>
                  <a:lnTo>
                    <a:pt x="58" y="32"/>
                  </a:lnTo>
                  <a:lnTo>
                    <a:pt x="56" y="32"/>
                  </a:lnTo>
                  <a:lnTo>
                    <a:pt x="54" y="34"/>
                  </a:lnTo>
                  <a:lnTo>
                    <a:pt x="54" y="36"/>
                  </a:lnTo>
                  <a:lnTo>
                    <a:pt x="54" y="37"/>
                  </a:lnTo>
                  <a:lnTo>
                    <a:pt x="54" y="40"/>
                  </a:lnTo>
                  <a:lnTo>
                    <a:pt x="54" y="45"/>
                  </a:lnTo>
                  <a:lnTo>
                    <a:pt x="54" y="49"/>
                  </a:lnTo>
                  <a:lnTo>
                    <a:pt x="51" y="55"/>
                  </a:lnTo>
                  <a:lnTo>
                    <a:pt x="51" y="59"/>
                  </a:lnTo>
                  <a:lnTo>
                    <a:pt x="51" y="63"/>
                  </a:lnTo>
                  <a:lnTo>
                    <a:pt x="48" y="66"/>
                  </a:lnTo>
                  <a:lnTo>
                    <a:pt x="48" y="68"/>
                  </a:lnTo>
                  <a:lnTo>
                    <a:pt x="48" y="70"/>
                  </a:lnTo>
                  <a:lnTo>
                    <a:pt x="48" y="73"/>
                  </a:lnTo>
                  <a:lnTo>
                    <a:pt x="48" y="75"/>
                  </a:lnTo>
                  <a:lnTo>
                    <a:pt x="48" y="76"/>
                  </a:lnTo>
                  <a:lnTo>
                    <a:pt x="48" y="81"/>
                  </a:lnTo>
                  <a:lnTo>
                    <a:pt x="48" y="86"/>
                  </a:lnTo>
                  <a:lnTo>
                    <a:pt x="51" y="91"/>
                  </a:lnTo>
                  <a:lnTo>
                    <a:pt x="51" y="93"/>
                  </a:lnTo>
                  <a:lnTo>
                    <a:pt x="51" y="96"/>
                  </a:lnTo>
                  <a:lnTo>
                    <a:pt x="51" y="97"/>
                  </a:lnTo>
                  <a:lnTo>
                    <a:pt x="51" y="102"/>
                  </a:lnTo>
                  <a:lnTo>
                    <a:pt x="51" y="105"/>
                  </a:lnTo>
                  <a:lnTo>
                    <a:pt x="51" y="107"/>
                  </a:lnTo>
                  <a:lnTo>
                    <a:pt x="51" y="109"/>
                  </a:lnTo>
                  <a:lnTo>
                    <a:pt x="51" y="112"/>
                  </a:lnTo>
                  <a:lnTo>
                    <a:pt x="51" y="116"/>
                  </a:lnTo>
                  <a:lnTo>
                    <a:pt x="48" y="119"/>
                  </a:lnTo>
                  <a:lnTo>
                    <a:pt x="48" y="120"/>
                  </a:lnTo>
                  <a:lnTo>
                    <a:pt x="43" y="122"/>
                  </a:lnTo>
                  <a:lnTo>
                    <a:pt x="40" y="126"/>
                  </a:lnTo>
                  <a:lnTo>
                    <a:pt x="40" y="128"/>
                  </a:lnTo>
                  <a:lnTo>
                    <a:pt x="43" y="129"/>
                  </a:lnTo>
                  <a:lnTo>
                    <a:pt x="43" y="131"/>
                  </a:lnTo>
                  <a:lnTo>
                    <a:pt x="40" y="133"/>
                  </a:lnTo>
                  <a:lnTo>
                    <a:pt x="40" y="131"/>
                  </a:lnTo>
                  <a:lnTo>
                    <a:pt x="36" y="133"/>
                  </a:lnTo>
                  <a:lnTo>
                    <a:pt x="31" y="139"/>
                  </a:lnTo>
                  <a:lnTo>
                    <a:pt x="29" y="141"/>
                  </a:lnTo>
                  <a:lnTo>
                    <a:pt x="27" y="141"/>
                  </a:lnTo>
                  <a:lnTo>
                    <a:pt x="24" y="142"/>
                  </a:lnTo>
                  <a:lnTo>
                    <a:pt x="24" y="145"/>
                  </a:lnTo>
                  <a:lnTo>
                    <a:pt x="24" y="150"/>
                  </a:lnTo>
                  <a:lnTo>
                    <a:pt x="24" y="152"/>
                  </a:lnTo>
                  <a:lnTo>
                    <a:pt x="24" y="154"/>
                  </a:lnTo>
                  <a:lnTo>
                    <a:pt x="24" y="158"/>
                  </a:lnTo>
                  <a:lnTo>
                    <a:pt x="21" y="162"/>
                  </a:lnTo>
                  <a:lnTo>
                    <a:pt x="21" y="163"/>
                  </a:lnTo>
                  <a:lnTo>
                    <a:pt x="21" y="166"/>
                  </a:lnTo>
                  <a:lnTo>
                    <a:pt x="21" y="168"/>
                  </a:lnTo>
                  <a:lnTo>
                    <a:pt x="24" y="170"/>
                  </a:lnTo>
                  <a:lnTo>
                    <a:pt x="24" y="172"/>
                  </a:lnTo>
                  <a:lnTo>
                    <a:pt x="24" y="175"/>
                  </a:lnTo>
                  <a:lnTo>
                    <a:pt x="27" y="175"/>
                  </a:lnTo>
                  <a:lnTo>
                    <a:pt x="29" y="178"/>
                  </a:lnTo>
                  <a:lnTo>
                    <a:pt x="29" y="180"/>
                  </a:lnTo>
                  <a:lnTo>
                    <a:pt x="31" y="181"/>
                  </a:lnTo>
                  <a:lnTo>
                    <a:pt x="34" y="181"/>
                  </a:lnTo>
                  <a:lnTo>
                    <a:pt x="36" y="180"/>
                  </a:lnTo>
                  <a:lnTo>
                    <a:pt x="40" y="181"/>
                  </a:lnTo>
                  <a:lnTo>
                    <a:pt x="40" y="184"/>
                  </a:lnTo>
                  <a:lnTo>
                    <a:pt x="36" y="187"/>
                  </a:lnTo>
                  <a:lnTo>
                    <a:pt x="36" y="189"/>
                  </a:lnTo>
                  <a:lnTo>
                    <a:pt x="40" y="191"/>
                  </a:lnTo>
                  <a:lnTo>
                    <a:pt x="40" y="193"/>
                  </a:lnTo>
                  <a:lnTo>
                    <a:pt x="36" y="194"/>
                  </a:lnTo>
                  <a:lnTo>
                    <a:pt x="36" y="198"/>
                  </a:lnTo>
                  <a:lnTo>
                    <a:pt x="34" y="198"/>
                  </a:lnTo>
                  <a:lnTo>
                    <a:pt x="34" y="201"/>
                  </a:lnTo>
                  <a:lnTo>
                    <a:pt x="34" y="202"/>
                  </a:lnTo>
                  <a:lnTo>
                    <a:pt x="31" y="204"/>
                  </a:lnTo>
                  <a:lnTo>
                    <a:pt x="31" y="206"/>
                  </a:lnTo>
                  <a:lnTo>
                    <a:pt x="34" y="208"/>
                  </a:lnTo>
                  <a:lnTo>
                    <a:pt x="36" y="208"/>
                  </a:lnTo>
                  <a:lnTo>
                    <a:pt x="40" y="211"/>
                  </a:lnTo>
                  <a:lnTo>
                    <a:pt x="40" y="214"/>
                  </a:lnTo>
                  <a:lnTo>
                    <a:pt x="40" y="216"/>
                  </a:lnTo>
                  <a:lnTo>
                    <a:pt x="40" y="218"/>
                  </a:lnTo>
                  <a:lnTo>
                    <a:pt x="43" y="220"/>
                  </a:lnTo>
                  <a:lnTo>
                    <a:pt x="46" y="218"/>
                  </a:lnTo>
                  <a:lnTo>
                    <a:pt x="46" y="216"/>
                  </a:lnTo>
                  <a:lnTo>
                    <a:pt x="48" y="216"/>
                  </a:lnTo>
                  <a:lnTo>
                    <a:pt x="48" y="214"/>
                  </a:lnTo>
                  <a:lnTo>
                    <a:pt x="51" y="214"/>
                  </a:lnTo>
                  <a:lnTo>
                    <a:pt x="54" y="211"/>
                  </a:lnTo>
                  <a:lnTo>
                    <a:pt x="56" y="208"/>
                  </a:lnTo>
                  <a:lnTo>
                    <a:pt x="56" y="206"/>
                  </a:lnTo>
                  <a:lnTo>
                    <a:pt x="56" y="204"/>
                  </a:lnTo>
                  <a:lnTo>
                    <a:pt x="56" y="202"/>
                  </a:lnTo>
                  <a:lnTo>
                    <a:pt x="56" y="201"/>
                  </a:lnTo>
                  <a:lnTo>
                    <a:pt x="54" y="198"/>
                  </a:lnTo>
                  <a:lnTo>
                    <a:pt x="51" y="198"/>
                  </a:lnTo>
                  <a:lnTo>
                    <a:pt x="51" y="194"/>
                  </a:lnTo>
                  <a:lnTo>
                    <a:pt x="51" y="193"/>
                  </a:lnTo>
                  <a:lnTo>
                    <a:pt x="54" y="191"/>
                  </a:lnTo>
                  <a:lnTo>
                    <a:pt x="56" y="191"/>
                  </a:lnTo>
                  <a:lnTo>
                    <a:pt x="60" y="193"/>
                  </a:lnTo>
                  <a:lnTo>
                    <a:pt x="63" y="193"/>
                  </a:lnTo>
                  <a:lnTo>
                    <a:pt x="66" y="193"/>
                  </a:lnTo>
                  <a:lnTo>
                    <a:pt x="67" y="194"/>
                  </a:lnTo>
                  <a:lnTo>
                    <a:pt x="67" y="198"/>
                  </a:lnTo>
                  <a:lnTo>
                    <a:pt x="70" y="201"/>
                  </a:lnTo>
                  <a:lnTo>
                    <a:pt x="70" y="202"/>
                  </a:lnTo>
                  <a:lnTo>
                    <a:pt x="70" y="204"/>
                  </a:lnTo>
                  <a:lnTo>
                    <a:pt x="67" y="204"/>
                  </a:lnTo>
                  <a:lnTo>
                    <a:pt x="67" y="206"/>
                  </a:lnTo>
                  <a:lnTo>
                    <a:pt x="67" y="211"/>
                  </a:lnTo>
                  <a:lnTo>
                    <a:pt x="67" y="216"/>
                  </a:lnTo>
                  <a:lnTo>
                    <a:pt x="66" y="216"/>
                  </a:lnTo>
                  <a:lnTo>
                    <a:pt x="66" y="218"/>
                  </a:lnTo>
                  <a:lnTo>
                    <a:pt x="66" y="220"/>
                  </a:lnTo>
                  <a:lnTo>
                    <a:pt x="66" y="223"/>
                  </a:lnTo>
                  <a:lnTo>
                    <a:pt x="63" y="225"/>
                  </a:lnTo>
                  <a:lnTo>
                    <a:pt x="60" y="228"/>
                  </a:lnTo>
                  <a:lnTo>
                    <a:pt x="58" y="231"/>
                  </a:lnTo>
                  <a:lnTo>
                    <a:pt x="58" y="237"/>
                  </a:lnTo>
                  <a:lnTo>
                    <a:pt x="58" y="239"/>
                  </a:lnTo>
                  <a:lnTo>
                    <a:pt x="56" y="240"/>
                  </a:lnTo>
                  <a:lnTo>
                    <a:pt x="54" y="243"/>
                  </a:lnTo>
                  <a:lnTo>
                    <a:pt x="54" y="247"/>
                  </a:lnTo>
                  <a:lnTo>
                    <a:pt x="51" y="252"/>
                  </a:lnTo>
                  <a:lnTo>
                    <a:pt x="54" y="254"/>
                  </a:lnTo>
                  <a:lnTo>
                    <a:pt x="54" y="256"/>
                  </a:lnTo>
                  <a:lnTo>
                    <a:pt x="54" y="262"/>
                  </a:lnTo>
                  <a:lnTo>
                    <a:pt x="58" y="263"/>
                  </a:lnTo>
                  <a:lnTo>
                    <a:pt x="58" y="266"/>
                  </a:lnTo>
                  <a:lnTo>
                    <a:pt x="58" y="268"/>
                  </a:lnTo>
                  <a:lnTo>
                    <a:pt x="56" y="268"/>
                  </a:lnTo>
                  <a:lnTo>
                    <a:pt x="56" y="271"/>
                  </a:lnTo>
                  <a:lnTo>
                    <a:pt x="56" y="273"/>
                  </a:lnTo>
                  <a:lnTo>
                    <a:pt x="58" y="277"/>
                  </a:lnTo>
                  <a:lnTo>
                    <a:pt x="58" y="279"/>
                  </a:lnTo>
                  <a:lnTo>
                    <a:pt x="60" y="283"/>
                  </a:lnTo>
                  <a:lnTo>
                    <a:pt x="66" y="283"/>
                  </a:lnTo>
                  <a:lnTo>
                    <a:pt x="73" y="284"/>
                  </a:lnTo>
                  <a:lnTo>
                    <a:pt x="78" y="289"/>
                  </a:lnTo>
                  <a:lnTo>
                    <a:pt x="81" y="293"/>
                  </a:lnTo>
                  <a:lnTo>
                    <a:pt x="82" y="298"/>
                  </a:lnTo>
                  <a:lnTo>
                    <a:pt x="82" y="301"/>
                  </a:lnTo>
                  <a:lnTo>
                    <a:pt x="85" y="302"/>
                  </a:lnTo>
                  <a:lnTo>
                    <a:pt x="82" y="307"/>
                  </a:lnTo>
                  <a:lnTo>
                    <a:pt x="81" y="312"/>
                  </a:lnTo>
                  <a:lnTo>
                    <a:pt x="78" y="314"/>
                  </a:lnTo>
                  <a:lnTo>
                    <a:pt x="75" y="314"/>
                  </a:lnTo>
                  <a:lnTo>
                    <a:pt x="67" y="315"/>
                  </a:lnTo>
                  <a:lnTo>
                    <a:pt x="66" y="315"/>
                  </a:lnTo>
                  <a:lnTo>
                    <a:pt x="67" y="323"/>
                  </a:lnTo>
                  <a:lnTo>
                    <a:pt x="67" y="332"/>
                  </a:lnTo>
                  <a:lnTo>
                    <a:pt x="67" y="336"/>
                  </a:lnTo>
                  <a:lnTo>
                    <a:pt x="66" y="338"/>
                  </a:lnTo>
                  <a:lnTo>
                    <a:pt x="60" y="344"/>
                  </a:lnTo>
                  <a:lnTo>
                    <a:pt x="58" y="346"/>
                  </a:lnTo>
                  <a:lnTo>
                    <a:pt x="58" y="348"/>
                  </a:lnTo>
                  <a:lnTo>
                    <a:pt x="56" y="348"/>
                  </a:lnTo>
                  <a:lnTo>
                    <a:pt x="56" y="349"/>
                  </a:lnTo>
                  <a:lnTo>
                    <a:pt x="54" y="352"/>
                  </a:lnTo>
                  <a:lnTo>
                    <a:pt x="54" y="355"/>
                  </a:lnTo>
                  <a:lnTo>
                    <a:pt x="54" y="358"/>
                  </a:lnTo>
                  <a:lnTo>
                    <a:pt x="54" y="359"/>
                  </a:lnTo>
                  <a:lnTo>
                    <a:pt x="48" y="359"/>
                  </a:lnTo>
                  <a:lnTo>
                    <a:pt x="46" y="359"/>
                  </a:lnTo>
                  <a:lnTo>
                    <a:pt x="40" y="361"/>
                  </a:lnTo>
                  <a:lnTo>
                    <a:pt x="34" y="361"/>
                  </a:lnTo>
                  <a:lnTo>
                    <a:pt x="27" y="359"/>
                  </a:lnTo>
                  <a:lnTo>
                    <a:pt x="19" y="358"/>
                  </a:lnTo>
                  <a:lnTo>
                    <a:pt x="12" y="352"/>
                  </a:lnTo>
                  <a:lnTo>
                    <a:pt x="6" y="352"/>
                  </a:lnTo>
                  <a:lnTo>
                    <a:pt x="2" y="352"/>
                  </a:lnTo>
                  <a:lnTo>
                    <a:pt x="0" y="355"/>
                  </a:lnTo>
                  <a:lnTo>
                    <a:pt x="2" y="355"/>
                  </a:lnTo>
                  <a:lnTo>
                    <a:pt x="6" y="359"/>
                  </a:lnTo>
                  <a:lnTo>
                    <a:pt x="10" y="361"/>
                  </a:lnTo>
                  <a:lnTo>
                    <a:pt x="12" y="364"/>
                  </a:lnTo>
                  <a:lnTo>
                    <a:pt x="15" y="368"/>
                  </a:lnTo>
                  <a:lnTo>
                    <a:pt x="16" y="371"/>
                  </a:lnTo>
                  <a:lnTo>
                    <a:pt x="19" y="371"/>
                  </a:lnTo>
                  <a:lnTo>
                    <a:pt x="21" y="373"/>
                  </a:lnTo>
                  <a:lnTo>
                    <a:pt x="24" y="377"/>
                  </a:lnTo>
                  <a:lnTo>
                    <a:pt x="24" y="380"/>
                  </a:lnTo>
                  <a:lnTo>
                    <a:pt x="27" y="381"/>
                  </a:lnTo>
                  <a:lnTo>
                    <a:pt x="27" y="384"/>
                  </a:lnTo>
                  <a:lnTo>
                    <a:pt x="29" y="384"/>
                  </a:lnTo>
                  <a:lnTo>
                    <a:pt x="34" y="387"/>
                  </a:lnTo>
                  <a:lnTo>
                    <a:pt x="40" y="389"/>
                  </a:lnTo>
                  <a:lnTo>
                    <a:pt x="48" y="391"/>
                  </a:lnTo>
                  <a:lnTo>
                    <a:pt x="51" y="389"/>
                  </a:lnTo>
                  <a:lnTo>
                    <a:pt x="54" y="389"/>
                  </a:lnTo>
                  <a:lnTo>
                    <a:pt x="56" y="389"/>
                  </a:lnTo>
                  <a:lnTo>
                    <a:pt x="56" y="391"/>
                  </a:lnTo>
                  <a:lnTo>
                    <a:pt x="60" y="391"/>
                  </a:lnTo>
                  <a:lnTo>
                    <a:pt x="63" y="393"/>
                  </a:lnTo>
                  <a:lnTo>
                    <a:pt x="67" y="393"/>
                  </a:lnTo>
                  <a:lnTo>
                    <a:pt x="70" y="396"/>
                  </a:lnTo>
                  <a:lnTo>
                    <a:pt x="75" y="398"/>
                  </a:lnTo>
                  <a:lnTo>
                    <a:pt x="82" y="398"/>
                  </a:lnTo>
                  <a:lnTo>
                    <a:pt x="87" y="393"/>
                  </a:lnTo>
                  <a:lnTo>
                    <a:pt x="91" y="391"/>
                  </a:lnTo>
                  <a:lnTo>
                    <a:pt x="91" y="389"/>
                  </a:lnTo>
                  <a:lnTo>
                    <a:pt x="91" y="384"/>
                  </a:lnTo>
                  <a:lnTo>
                    <a:pt x="94" y="380"/>
                  </a:lnTo>
                  <a:lnTo>
                    <a:pt x="100" y="380"/>
                  </a:lnTo>
                  <a:lnTo>
                    <a:pt x="104" y="377"/>
                  </a:lnTo>
                  <a:lnTo>
                    <a:pt x="107" y="377"/>
                  </a:lnTo>
                  <a:lnTo>
                    <a:pt x="110" y="377"/>
                  </a:lnTo>
                  <a:lnTo>
                    <a:pt x="112" y="380"/>
                  </a:lnTo>
                  <a:lnTo>
                    <a:pt x="115" y="380"/>
                  </a:lnTo>
                  <a:lnTo>
                    <a:pt x="117" y="380"/>
                  </a:lnTo>
                  <a:lnTo>
                    <a:pt x="120" y="380"/>
                  </a:lnTo>
                  <a:lnTo>
                    <a:pt x="121" y="380"/>
                  </a:lnTo>
                  <a:lnTo>
                    <a:pt x="127" y="380"/>
                  </a:lnTo>
                  <a:lnTo>
                    <a:pt x="129" y="380"/>
                  </a:lnTo>
                  <a:lnTo>
                    <a:pt x="135" y="380"/>
                  </a:lnTo>
                  <a:lnTo>
                    <a:pt x="136" y="380"/>
                  </a:lnTo>
                  <a:lnTo>
                    <a:pt x="139" y="380"/>
                  </a:lnTo>
                  <a:lnTo>
                    <a:pt x="142" y="377"/>
                  </a:lnTo>
                  <a:lnTo>
                    <a:pt x="144" y="375"/>
                  </a:lnTo>
                  <a:lnTo>
                    <a:pt x="147" y="377"/>
                  </a:lnTo>
                  <a:lnTo>
                    <a:pt x="151" y="380"/>
                  </a:lnTo>
                  <a:lnTo>
                    <a:pt x="151" y="381"/>
                  </a:lnTo>
                  <a:lnTo>
                    <a:pt x="151" y="384"/>
                  </a:lnTo>
                  <a:lnTo>
                    <a:pt x="151" y="387"/>
                  </a:lnTo>
                  <a:lnTo>
                    <a:pt x="154" y="389"/>
                  </a:lnTo>
                  <a:lnTo>
                    <a:pt x="154" y="391"/>
                  </a:lnTo>
                  <a:lnTo>
                    <a:pt x="156" y="396"/>
                  </a:lnTo>
                  <a:lnTo>
                    <a:pt x="158" y="398"/>
                  </a:lnTo>
                  <a:lnTo>
                    <a:pt x="158" y="400"/>
                  </a:lnTo>
                  <a:lnTo>
                    <a:pt x="158" y="403"/>
                  </a:lnTo>
                  <a:lnTo>
                    <a:pt x="161" y="405"/>
                  </a:lnTo>
                  <a:lnTo>
                    <a:pt x="166" y="407"/>
                  </a:lnTo>
                  <a:lnTo>
                    <a:pt x="169" y="410"/>
                  </a:lnTo>
                  <a:lnTo>
                    <a:pt x="171" y="413"/>
                  </a:lnTo>
                  <a:lnTo>
                    <a:pt x="174" y="413"/>
                  </a:lnTo>
                  <a:lnTo>
                    <a:pt x="174" y="417"/>
                  </a:lnTo>
                  <a:lnTo>
                    <a:pt x="174" y="419"/>
                  </a:lnTo>
                  <a:lnTo>
                    <a:pt x="174" y="421"/>
                  </a:lnTo>
                  <a:lnTo>
                    <a:pt x="177" y="423"/>
                  </a:lnTo>
                  <a:lnTo>
                    <a:pt x="177" y="425"/>
                  </a:lnTo>
                  <a:lnTo>
                    <a:pt x="177" y="428"/>
                  </a:lnTo>
                  <a:lnTo>
                    <a:pt x="177" y="430"/>
                  </a:lnTo>
                  <a:lnTo>
                    <a:pt x="180" y="432"/>
                  </a:lnTo>
                  <a:lnTo>
                    <a:pt x="180" y="435"/>
                  </a:lnTo>
                  <a:lnTo>
                    <a:pt x="183" y="435"/>
                  </a:lnTo>
                  <a:lnTo>
                    <a:pt x="183" y="436"/>
                  </a:lnTo>
                  <a:lnTo>
                    <a:pt x="185" y="438"/>
                  </a:lnTo>
                  <a:lnTo>
                    <a:pt x="188" y="438"/>
                  </a:lnTo>
                  <a:lnTo>
                    <a:pt x="188" y="442"/>
                  </a:lnTo>
                  <a:lnTo>
                    <a:pt x="190" y="442"/>
                  </a:lnTo>
                  <a:lnTo>
                    <a:pt x="190" y="443"/>
                  </a:lnTo>
                  <a:lnTo>
                    <a:pt x="193" y="443"/>
                  </a:lnTo>
                  <a:lnTo>
                    <a:pt x="193" y="446"/>
                  </a:lnTo>
                  <a:lnTo>
                    <a:pt x="193" y="448"/>
                  </a:lnTo>
                  <a:lnTo>
                    <a:pt x="190" y="448"/>
                  </a:lnTo>
                  <a:lnTo>
                    <a:pt x="188" y="449"/>
                  </a:lnTo>
                  <a:lnTo>
                    <a:pt x="188" y="453"/>
                  </a:lnTo>
                  <a:lnTo>
                    <a:pt x="185" y="453"/>
                  </a:lnTo>
                  <a:lnTo>
                    <a:pt x="185" y="455"/>
                  </a:lnTo>
                  <a:lnTo>
                    <a:pt x="183" y="455"/>
                  </a:lnTo>
                  <a:lnTo>
                    <a:pt x="183" y="457"/>
                  </a:lnTo>
                  <a:lnTo>
                    <a:pt x="183" y="459"/>
                  </a:lnTo>
                  <a:lnTo>
                    <a:pt x="180" y="461"/>
                  </a:lnTo>
                  <a:lnTo>
                    <a:pt x="180" y="464"/>
                  </a:lnTo>
                  <a:lnTo>
                    <a:pt x="183" y="467"/>
                  </a:lnTo>
                  <a:lnTo>
                    <a:pt x="185" y="469"/>
                  </a:lnTo>
                  <a:lnTo>
                    <a:pt x="188" y="470"/>
                  </a:lnTo>
                  <a:lnTo>
                    <a:pt x="188" y="472"/>
                  </a:lnTo>
                  <a:lnTo>
                    <a:pt x="188" y="476"/>
                  </a:lnTo>
                  <a:lnTo>
                    <a:pt x="190" y="478"/>
                  </a:lnTo>
                  <a:lnTo>
                    <a:pt x="190" y="480"/>
                  </a:lnTo>
                  <a:lnTo>
                    <a:pt x="190" y="482"/>
                  </a:lnTo>
                  <a:lnTo>
                    <a:pt x="190" y="484"/>
                  </a:lnTo>
                  <a:lnTo>
                    <a:pt x="188" y="488"/>
                  </a:lnTo>
                  <a:lnTo>
                    <a:pt x="188" y="489"/>
                  </a:lnTo>
                  <a:lnTo>
                    <a:pt x="185" y="492"/>
                  </a:lnTo>
                  <a:lnTo>
                    <a:pt x="185" y="493"/>
                  </a:lnTo>
                  <a:lnTo>
                    <a:pt x="185" y="495"/>
                  </a:lnTo>
                  <a:lnTo>
                    <a:pt x="183" y="498"/>
                  </a:lnTo>
                  <a:lnTo>
                    <a:pt x="180" y="502"/>
                  </a:lnTo>
                  <a:lnTo>
                    <a:pt x="183" y="505"/>
                  </a:lnTo>
                  <a:lnTo>
                    <a:pt x="185" y="508"/>
                  </a:lnTo>
                  <a:lnTo>
                    <a:pt x="188" y="509"/>
                  </a:lnTo>
                  <a:lnTo>
                    <a:pt x="190" y="509"/>
                  </a:lnTo>
                  <a:lnTo>
                    <a:pt x="193" y="509"/>
                  </a:lnTo>
                  <a:lnTo>
                    <a:pt x="196" y="509"/>
                  </a:lnTo>
                  <a:lnTo>
                    <a:pt x="198" y="509"/>
                  </a:lnTo>
                  <a:lnTo>
                    <a:pt x="200" y="509"/>
                  </a:lnTo>
                  <a:lnTo>
                    <a:pt x="202" y="512"/>
                  </a:lnTo>
                  <a:lnTo>
                    <a:pt x="202" y="514"/>
                  </a:lnTo>
                  <a:lnTo>
                    <a:pt x="208" y="516"/>
                  </a:lnTo>
                  <a:lnTo>
                    <a:pt x="210" y="516"/>
                  </a:lnTo>
                  <a:lnTo>
                    <a:pt x="212" y="516"/>
                  </a:lnTo>
                  <a:lnTo>
                    <a:pt x="212" y="519"/>
                  </a:lnTo>
                  <a:lnTo>
                    <a:pt x="215" y="519"/>
                  </a:lnTo>
                  <a:lnTo>
                    <a:pt x="220" y="519"/>
                  </a:lnTo>
                  <a:lnTo>
                    <a:pt x="221" y="519"/>
                  </a:lnTo>
                  <a:lnTo>
                    <a:pt x="225" y="519"/>
                  </a:lnTo>
                  <a:lnTo>
                    <a:pt x="228" y="519"/>
                  </a:lnTo>
                  <a:lnTo>
                    <a:pt x="229" y="521"/>
                  </a:lnTo>
                  <a:lnTo>
                    <a:pt x="229" y="522"/>
                  </a:lnTo>
                  <a:lnTo>
                    <a:pt x="232" y="522"/>
                  </a:lnTo>
                  <a:lnTo>
                    <a:pt x="234" y="522"/>
                  </a:lnTo>
                  <a:lnTo>
                    <a:pt x="237" y="521"/>
                  </a:lnTo>
                  <a:lnTo>
                    <a:pt x="240" y="521"/>
                  </a:lnTo>
                  <a:lnTo>
                    <a:pt x="242" y="521"/>
                  </a:lnTo>
                  <a:lnTo>
                    <a:pt x="244" y="521"/>
                  </a:lnTo>
                  <a:lnTo>
                    <a:pt x="250" y="521"/>
                  </a:lnTo>
                  <a:lnTo>
                    <a:pt x="252" y="521"/>
                  </a:lnTo>
                  <a:lnTo>
                    <a:pt x="254" y="521"/>
                  </a:lnTo>
                  <a:lnTo>
                    <a:pt x="256" y="521"/>
                  </a:lnTo>
                  <a:lnTo>
                    <a:pt x="258" y="525"/>
                  </a:lnTo>
                  <a:lnTo>
                    <a:pt x="261" y="528"/>
                  </a:lnTo>
                  <a:lnTo>
                    <a:pt x="264" y="531"/>
                  </a:lnTo>
                  <a:lnTo>
                    <a:pt x="261" y="532"/>
                  </a:lnTo>
                  <a:lnTo>
                    <a:pt x="261" y="534"/>
                  </a:lnTo>
                  <a:lnTo>
                    <a:pt x="258" y="537"/>
                  </a:lnTo>
                  <a:lnTo>
                    <a:pt x="258" y="540"/>
                  </a:lnTo>
                  <a:lnTo>
                    <a:pt x="258" y="541"/>
                  </a:lnTo>
                  <a:lnTo>
                    <a:pt x="261" y="541"/>
                  </a:lnTo>
                  <a:lnTo>
                    <a:pt x="264" y="541"/>
                  </a:lnTo>
                  <a:lnTo>
                    <a:pt x="267" y="541"/>
                  </a:lnTo>
                  <a:lnTo>
                    <a:pt x="269" y="541"/>
                  </a:lnTo>
                  <a:lnTo>
                    <a:pt x="272" y="541"/>
                  </a:lnTo>
                  <a:lnTo>
                    <a:pt x="274" y="541"/>
                  </a:lnTo>
                  <a:lnTo>
                    <a:pt x="275" y="541"/>
                  </a:lnTo>
                  <a:lnTo>
                    <a:pt x="278" y="541"/>
                  </a:lnTo>
                  <a:lnTo>
                    <a:pt x="281" y="541"/>
                  </a:lnTo>
                  <a:lnTo>
                    <a:pt x="281" y="543"/>
                  </a:lnTo>
                  <a:lnTo>
                    <a:pt x="283" y="543"/>
                  </a:lnTo>
                  <a:lnTo>
                    <a:pt x="285" y="544"/>
                  </a:lnTo>
                  <a:lnTo>
                    <a:pt x="289" y="546"/>
                  </a:lnTo>
                  <a:lnTo>
                    <a:pt x="291" y="548"/>
                  </a:lnTo>
                  <a:lnTo>
                    <a:pt x="294" y="549"/>
                  </a:lnTo>
                  <a:lnTo>
                    <a:pt x="296" y="549"/>
                  </a:lnTo>
                  <a:lnTo>
                    <a:pt x="299" y="549"/>
                  </a:lnTo>
                  <a:lnTo>
                    <a:pt x="300" y="549"/>
                  </a:lnTo>
                  <a:lnTo>
                    <a:pt x="302" y="549"/>
                  </a:lnTo>
                  <a:lnTo>
                    <a:pt x="302" y="545"/>
                  </a:lnTo>
                  <a:lnTo>
                    <a:pt x="305" y="545"/>
                  </a:lnTo>
                  <a:lnTo>
                    <a:pt x="308" y="543"/>
                  </a:lnTo>
                  <a:lnTo>
                    <a:pt x="310" y="543"/>
                  </a:lnTo>
                  <a:lnTo>
                    <a:pt x="313" y="541"/>
                  </a:lnTo>
                  <a:lnTo>
                    <a:pt x="315" y="540"/>
                  </a:lnTo>
                  <a:lnTo>
                    <a:pt x="317" y="537"/>
                  </a:lnTo>
                  <a:lnTo>
                    <a:pt x="320" y="534"/>
                  </a:lnTo>
                  <a:lnTo>
                    <a:pt x="320" y="532"/>
                  </a:lnTo>
                  <a:lnTo>
                    <a:pt x="323" y="528"/>
                  </a:lnTo>
                  <a:lnTo>
                    <a:pt x="323" y="525"/>
                  </a:lnTo>
                  <a:lnTo>
                    <a:pt x="326" y="522"/>
                  </a:lnTo>
                  <a:lnTo>
                    <a:pt x="326" y="521"/>
                  </a:lnTo>
                  <a:lnTo>
                    <a:pt x="328" y="519"/>
                  </a:lnTo>
                  <a:lnTo>
                    <a:pt x="329" y="519"/>
                  </a:lnTo>
                  <a:lnTo>
                    <a:pt x="332" y="519"/>
                  </a:lnTo>
                  <a:lnTo>
                    <a:pt x="335" y="521"/>
                  </a:lnTo>
                  <a:lnTo>
                    <a:pt x="332" y="521"/>
                  </a:lnTo>
                  <a:lnTo>
                    <a:pt x="332" y="522"/>
                  </a:lnTo>
                  <a:lnTo>
                    <a:pt x="332" y="525"/>
                  </a:lnTo>
                  <a:lnTo>
                    <a:pt x="335" y="525"/>
                  </a:lnTo>
                  <a:lnTo>
                    <a:pt x="338" y="522"/>
                  </a:lnTo>
                  <a:lnTo>
                    <a:pt x="340" y="522"/>
                  </a:lnTo>
                  <a:lnTo>
                    <a:pt x="342" y="521"/>
                  </a:lnTo>
                  <a:lnTo>
                    <a:pt x="345" y="521"/>
                  </a:lnTo>
                  <a:lnTo>
                    <a:pt x="345" y="519"/>
                  </a:lnTo>
                  <a:lnTo>
                    <a:pt x="348" y="514"/>
                  </a:lnTo>
                  <a:lnTo>
                    <a:pt x="350" y="509"/>
                  </a:lnTo>
                  <a:lnTo>
                    <a:pt x="352" y="509"/>
                  </a:lnTo>
                  <a:lnTo>
                    <a:pt x="352" y="512"/>
                  </a:lnTo>
                  <a:lnTo>
                    <a:pt x="354" y="512"/>
                  </a:lnTo>
                  <a:lnTo>
                    <a:pt x="356" y="512"/>
                  </a:lnTo>
                  <a:lnTo>
                    <a:pt x="358" y="512"/>
                  </a:lnTo>
                  <a:lnTo>
                    <a:pt x="362" y="512"/>
                  </a:lnTo>
                  <a:lnTo>
                    <a:pt x="365" y="512"/>
                  </a:lnTo>
                  <a:lnTo>
                    <a:pt x="367" y="512"/>
                  </a:lnTo>
                  <a:lnTo>
                    <a:pt x="369" y="512"/>
                  </a:lnTo>
                  <a:lnTo>
                    <a:pt x="371" y="512"/>
                  </a:lnTo>
                  <a:lnTo>
                    <a:pt x="375" y="512"/>
                  </a:lnTo>
                  <a:lnTo>
                    <a:pt x="377" y="512"/>
                  </a:lnTo>
                  <a:lnTo>
                    <a:pt x="381" y="513"/>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85" name="Freeform 86"/>
            <p:cNvSpPr>
              <a:spLocks/>
            </p:cNvSpPr>
            <p:nvPr/>
          </p:nvSpPr>
          <p:spPr bwMode="auto">
            <a:xfrm>
              <a:off x="1368" y="1596"/>
              <a:ext cx="228" cy="328"/>
            </a:xfrm>
            <a:custGeom>
              <a:avLst/>
              <a:gdLst>
                <a:gd name="T0" fmla="*/ 1 w 382"/>
                <a:gd name="T1" fmla="*/ 1 h 550"/>
                <a:gd name="T2" fmla="*/ 1 w 382"/>
                <a:gd name="T3" fmla="*/ 1 h 550"/>
                <a:gd name="T4" fmla="*/ 1 w 382"/>
                <a:gd name="T5" fmla="*/ 1 h 550"/>
                <a:gd name="T6" fmla="*/ 1 w 382"/>
                <a:gd name="T7" fmla="*/ 1 h 550"/>
                <a:gd name="T8" fmla="*/ 1 w 382"/>
                <a:gd name="T9" fmla="*/ 1 h 550"/>
                <a:gd name="T10" fmla="*/ 1 w 382"/>
                <a:gd name="T11" fmla="*/ 1 h 550"/>
                <a:gd name="T12" fmla="*/ 1 w 382"/>
                <a:gd name="T13" fmla="*/ 1 h 550"/>
                <a:gd name="T14" fmla="*/ 1 w 382"/>
                <a:gd name="T15" fmla="*/ 1 h 550"/>
                <a:gd name="T16" fmla="*/ 1 w 382"/>
                <a:gd name="T17" fmla="*/ 1 h 550"/>
                <a:gd name="T18" fmla="*/ 1 w 382"/>
                <a:gd name="T19" fmla="*/ 1 h 550"/>
                <a:gd name="T20" fmla="*/ 1 w 382"/>
                <a:gd name="T21" fmla="*/ 1 h 550"/>
                <a:gd name="T22" fmla="*/ 1 w 382"/>
                <a:gd name="T23" fmla="*/ 1 h 550"/>
                <a:gd name="T24" fmla="*/ 1 w 382"/>
                <a:gd name="T25" fmla="*/ 1 h 550"/>
                <a:gd name="T26" fmla="*/ 1 w 382"/>
                <a:gd name="T27" fmla="*/ 1 h 550"/>
                <a:gd name="T28" fmla="*/ 1 w 382"/>
                <a:gd name="T29" fmla="*/ 1 h 550"/>
                <a:gd name="T30" fmla="*/ 1 w 382"/>
                <a:gd name="T31" fmla="*/ 1 h 550"/>
                <a:gd name="T32" fmla="*/ 1 w 382"/>
                <a:gd name="T33" fmla="*/ 1 h 550"/>
                <a:gd name="T34" fmla="*/ 1 w 382"/>
                <a:gd name="T35" fmla="*/ 1 h 550"/>
                <a:gd name="T36" fmla="*/ 1 w 382"/>
                <a:gd name="T37" fmla="*/ 1 h 550"/>
                <a:gd name="T38" fmla="*/ 1 w 382"/>
                <a:gd name="T39" fmla="*/ 1 h 550"/>
                <a:gd name="T40" fmla="*/ 1 w 382"/>
                <a:gd name="T41" fmla="*/ 1 h 550"/>
                <a:gd name="T42" fmla="*/ 1 w 382"/>
                <a:gd name="T43" fmla="*/ 1 h 550"/>
                <a:gd name="T44" fmla="*/ 1 w 382"/>
                <a:gd name="T45" fmla="*/ 1 h 550"/>
                <a:gd name="T46" fmla="*/ 1 w 382"/>
                <a:gd name="T47" fmla="*/ 1 h 550"/>
                <a:gd name="T48" fmla="*/ 1 w 382"/>
                <a:gd name="T49" fmla="*/ 1 h 550"/>
                <a:gd name="T50" fmla="*/ 1 w 382"/>
                <a:gd name="T51" fmla="*/ 1 h 550"/>
                <a:gd name="T52" fmla="*/ 1 w 382"/>
                <a:gd name="T53" fmla="*/ 1 h 550"/>
                <a:gd name="T54" fmla="*/ 1 w 382"/>
                <a:gd name="T55" fmla="*/ 1 h 550"/>
                <a:gd name="T56" fmla="*/ 1 w 382"/>
                <a:gd name="T57" fmla="*/ 1 h 550"/>
                <a:gd name="T58" fmla="*/ 1 w 382"/>
                <a:gd name="T59" fmla="*/ 1 h 550"/>
                <a:gd name="T60" fmla="*/ 1 w 382"/>
                <a:gd name="T61" fmla="*/ 1 h 550"/>
                <a:gd name="T62" fmla="*/ 1 w 382"/>
                <a:gd name="T63" fmla="*/ 1 h 550"/>
                <a:gd name="T64" fmla="*/ 1 w 382"/>
                <a:gd name="T65" fmla="*/ 1 h 550"/>
                <a:gd name="T66" fmla="*/ 1 w 382"/>
                <a:gd name="T67" fmla="*/ 1 h 550"/>
                <a:gd name="T68" fmla="*/ 1 w 382"/>
                <a:gd name="T69" fmla="*/ 1 h 550"/>
                <a:gd name="T70" fmla="*/ 1 w 382"/>
                <a:gd name="T71" fmla="*/ 1 h 550"/>
                <a:gd name="T72" fmla="*/ 1 w 382"/>
                <a:gd name="T73" fmla="*/ 1 h 550"/>
                <a:gd name="T74" fmla="*/ 1 w 382"/>
                <a:gd name="T75" fmla="*/ 1 h 550"/>
                <a:gd name="T76" fmla="*/ 1 w 382"/>
                <a:gd name="T77" fmla="*/ 1 h 550"/>
                <a:gd name="T78" fmla="*/ 1 w 382"/>
                <a:gd name="T79" fmla="*/ 1 h 550"/>
                <a:gd name="T80" fmla="*/ 1 w 382"/>
                <a:gd name="T81" fmla="*/ 1 h 550"/>
                <a:gd name="T82" fmla="*/ 1 w 382"/>
                <a:gd name="T83" fmla="*/ 1 h 550"/>
                <a:gd name="T84" fmla="*/ 1 w 382"/>
                <a:gd name="T85" fmla="*/ 1 h 550"/>
                <a:gd name="T86" fmla="*/ 1 w 382"/>
                <a:gd name="T87" fmla="*/ 1 h 550"/>
                <a:gd name="T88" fmla="*/ 1 w 382"/>
                <a:gd name="T89" fmla="*/ 1 h 550"/>
                <a:gd name="T90" fmla="*/ 1 w 382"/>
                <a:gd name="T91" fmla="*/ 1 h 550"/>
                <a:gd name="T92" fmla="*/ 1 w 382"/>
                <a:gd name="T93" fmla="*/ 1 h 550"/>
                <a:gd name="T94" fmla="*/ 1 w 382"/>
                <a:gd name="T95" fmla="*/ 1 h 550"/>
                <a:gd name="T96" fmla="*/ 1 w 382"/>
                <a:gd name="T97" fmla="*/ 1 h 550"/>
                <a:gd name="T98" fmla="*/ 1 w 382"/>
                <a:gd name="T99" fmla="*/ 1 h 550"/>
                <a:gd name="T100" fmla="*/ 1 w 382"/>
                <a:gd name="T101" fmla="*/ 1 h 550"/>
                <a:gd name="T102" fmla="*/ 1 w 382"/>
                <a:gd name="T103" fmla="*/ 1 h 550"/>
                <a:gd name="T104" fmla="*/ 1 w 382"/>
                <a:gd name="T105" fmla="*/ 1 h 550"/>
                <a:gd name="T106" fmla="*/ 1 w 382"/>
                <a:gd name="T107" fmla="*/ 1 h 550"/>
                <a:gd name="T108" fmla="*/ 1 w 382"/>
                <a:gd name="T109" fmla="*/ 1 h 550"/>
                <a:gd name="T110" fmla="*/ 1 w 382"/>
                <a:gd name="T111" fmla="*/ 1 h 550"/>
                <a:gd name="T112" fmla="*/ 1 w 382"/>
                <a:gd name="T113" fmla="*/ 1 h 550"/>
                <a:gd name="T114" fmla="*/ 1 w 382"/>
                <a:gd name="T115" fmla="*/ 1 h 550"/>
                <a:gd name="T116" fmla="*/ 1 w 382"/>
                <a:gd name="T117" fmla="*/ 1 h 550"/>
                <a:gd name="T118" fmla="*/ 1 w 382"/>
                <a:gd name="T119" fmla="*/ 1 h 5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2"/>
                <a:gd name="T181" fmla="*/ 0 h 550"/>
                <a:gd name="T182" fmla="*/ 382 w 382"/>
                <a:gd name="T183" fmla="*/ 550 h 5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2" h="550">
                  <a:moveTo>
                    <a:pt x="381" y="513"/>
                  </a:moveTo>
                  <a:lnTo>
                    <a:pt x="352" y="459"/>
                  </a:lnTo>
                  <a:lnTo>
                    <a:pt x="352" y="453"/>
                  </a:lnTo>
                  <a:lnTo>
                    <a:pt x="352" y="448"/>
                  </a:lnTo>
                  <a:lnTo>
                    <a:pt x="352" y="446"/>
                  </a:lnTo>
                  <a:lnTo>
                    <a:pt x="354" y="443"/>
                  </a:lnTo>
                  <a:lnTo>
                    <a:pt x="354" y="438"/>
                  </a:lnTo>
                  <a:lnTo>
                    <a:pt x="354" y="436"/>
                  </a:lnTo>
                  <a:lnTo>
                    <a:pt x="352" y="436"/>
                  </a:lnTo>
                  <a:lnTo>
                    <a:pt x="348" y="435"/>
                  </a:lnTo>
                  <a:lnTo>
                    <a:pt x="345" y="432"/>
                  </a:lnTo>
                  <a:lnTo>
                    <a:pt x="338" y="430"/>
                  </a:lnTo>
                  <a:lnTo>
                    <a:pt x="335" y="430"/>
                  </a:lnTo>
                  <a:lnTo>
                    <a:pt x="328" y="432"/>
                  </a:lnTo>
                  <a:lnTo>
                    <a:pt x="323" y="432"/>
                  </a:lnTo>
                  <a:lnTo>
                    <a:pt x="317" y="435"/>
                  </a:lnTo>
                  <a:lnTo>
                    <a:pt x="313" y="435"/>
                  </a:lnTo>
                  <a:lnTo>
                    <a:pt x="310" y="435"/>
                  </a:lnTo>
                  <a:lnTo>
                    <a:pt x="308" y="435"/>
                  </a:lnTo>
                  <a:lnTo>
                    <a:pt x="302" y="432"/>
                  </a:lnTo>
                  <a:lnTo>
                    <a:pt x="300" y="432"/>
                  </a:lnTo>
                  <a:lnTo>
                    <a:pt x="294" y="430"/>
                  </a:lnTo>
                  <a:lnTo>
                    <a:pt x="291" y="428"/>
                  </a:lnTo>
                  <a:lnTo>
                    <a:pt x="291" y="425"/>
                  </a:lnTo>
                  <a:lnTo>
                    <a:pt x="288" y="419"/>
                  </a:lnTo>
                  <a:lnTo>
                    <a:pt x="285" y="413"/>
                  </a:lnTo>
                  <a:lnTo>
                    <a:pt x="281" y="410"/>
                  </a:lnTo>
                  <a:lnTo>
                    <a:pt x="278" y="407"/>
                  </a:lnTo>
                  <a:lnTo>
                    <a:pt x="278" y="405"/>
                  </a:lnTo>
                  <a:lnTo>
                    <a:pt x="278" y="403"/>
                  </a:lnTo>
                  <a:lnTo>
                    <a:pt x="278" y="400"/>
                  </a:lnTo>
                  <a:lnTo>
                    <a:pt x="278" y="398"/>
                  </a:lnTo>
                  <a:lnTo>
                    <a:pt x="281" y="398"/>
                  </a:lnTo>
                  <a:lnTo>
                    <a:pt x="281" y="396"/>
                  </a:lnTo>
                  <a:lnTo>
                    <a:pt x="281" y="393"/>
                  </a:lnTo>
                  <a:lnTo>
                    <a:pt x="281" y="391"/>
                  </a:lnTo>
                  <a:lnTo>
                    <a:pt x="278" y="389"/>
                  </a:lnTo>
                  <a:lnTo>
                    <a:pt x="278" y="387"/>
                  </a:lnTo>
                  <a:lnTo>
                    <a:pt x="275" y="384"/>
                  </a:lnTo>
                  <a:lnTo>
                    <a:pt x="275" y="380"/>
                  </a:lnTo>
                  <a:lnTo>
                    <a:pt x="275" y="377"/>
                  </a:lnTo>
                  <a:lnTo>
                    <a:pt x="275" y="375"/>
                  </a:lnTo>
                  <a:lnTo>
                    <a:pt x="275" y="373"/>
                  </a:lnTo>
                  <a:lnTo>
                    <a:pt x="275" y="371"/>
                  </a:lnTo>
                  <a:lnTo>
                    <a:pt x="275" y="368"/>
                  </a:lnTo>
                  <a:lnTo>
                    <a:pt x="275" y="361"/>
                  </a:lnTo>
                  <a:lnTo>
                    <a:pt x="275" y="355"/>
                  </a:lnTo>
                  <a:lnTo>
                    <a:pt x="275" y="349"/>
                  </a:lnTo>
                  <a:lnTo>
                    <a:pt x="278" y="348"/>
                  </a:lnTo>
                  <a:lnTo>
                    <a:pt x="278" y="346"/>
                  </a:lnTo>
                  <a:lnTo>
                    <a:pt x="281" y="340"/>
                  </a:lnTo>
                  <a:lnTo>
                    <a:pt x="281" y="336"/>
                  </a:lnTo>
                  <a:lnTo>
                    <a:pt x="281" y="335"/>
                  </a:lnTo>
                  <a:lnTo>
                    <a:pt x="283" y="332"/>
                  </a:lnTo>
                  <a:lnTo>
                    <a:pt x="283" y="328"/>
                  </a:lnTo>
                  <a:lnTo>
                    <a:pt x="285" y="327"/>
                  </a:lnTo>
                  <a:lnTo>
                    <a:pt x="285" y="323"/>
                  </a:lnTo>
                  <a:lnTo>
                    <a:pt x="283" y="322"/>
                  </a:lnTo>
                  <a:lnTo>
                    <a:pt x="283" y="317"/>
                  </a:lnTo>
                  <a:lnTo>
                    <a:pt x="281" y="317"/>
                  </a:lnTo>
                  <a:lnTo>
                    <a:pt x="281" y="315"/>
                  </a:lnTo>
                  <a:lnTo>
                    <a:pt x="278" y="314"/>
                  </a:lnTo>
                  <a:lnTo>
                    <a:pt x="278" y="312"/>
                  </a:lnTo>
                  <a:lnTo>
                    <a:pt x="283" y="309"/>
                  </a:lnTo>
                  <a:lnTo>
                    <a:pt x="285" y="307"/>
                  </a:lnTo>
                  <a:lnTo>
                    <a:pt x="288" y="304"/>
                  </a:lnTo>
                  <a:lnTo>
                    <a:pt x="291" y="302"/>
                  </a:lnTo>
                  <a:lnTo>
                    <a:pt x="294" y="298"/>
                  </a:lnTo>
                  <a:lnTo>
                    <a:pt x="296" y="298"/>
                  </a:lnTo>
                  <a:lnTo>
                    <a:pt x="299" y="298"/>
                  </a:lnTo>
                  <a:lnTo>
                    <a:pt x="300" y="296"/>
                  </a:lnTo>
                  <a:lnTo>
                    <a:pt x="302" y="291"/>
                  </a:lnTo>
                  <a:lnTo>
                    <a:pt x="302" y="286"/>
                  </a:lnTo>
                  <a:lnTo>
                    <a:pt x="302" y="283"/>
                  </a:lnTo>
                  <a:lnTo>
                    <a:pt x="302" y="279"/>
                  </a:lnTo>
                  <a:lnTo>
                    <a:pt x="302" y="275"/>
                  </a:lnTo>
                  <a:lnTo>
                    <a:pt x="302" y="273"/>
                  </a:lnTo>
                  <a:lnTo>
                    <a:pt x="302" y="271"/>
                  </a:lnTo>
                  <a:lnTo>
                    <a:pt x="302" y="268"/>
                  </a:lnTo>
                  <a:lnTo>
                    <a:pt x="302" y="266"/>
                  </a:lnTo>
                  <a:lnTo>
                    <a:pt x="302" y="263"/>
                  </a:lnTo>
                  <a:lnTo>
                    <a:pt x="302" y="262"/>
                  </a:lnTo>
                  <a:lnTo>
                    <a:pt x="302" y="260"/>
                  </a:lnTo>
                  <a:lnTo>
                    <a:pt x="302" y="256"/>
                  </a:lnTo>
                  <a:lnTo>
                    <a:pt x="302" y="254"/>
                  </a:lnTo>
                  <a:lnTo>
                    <a:pt x="302" y="252"/>
                  </a:lnTo>
                  <a:lnTo>
                    <a:pt x="302" y="247"/>
                  </a:lnTo>
                  <a:lnTo>
                    <a:pt x="300" y="243"/>
                  </a:lnTo>
                  <a:lnTo>
                    <a:pt x="302" y="240"/>
                  </a:lnTo>
                  <a:lnTo>
                    <a:pt x="300" y="239"/>
                  </a:lnTo>
                  <a:lnTo>
                    <a:pt x="300" y="237"/>
                  </a:lnTo>
                  <a:lnTo>
                    <a:pt x="299" y="234"/>
                  </a:lnTo>
                  <a:lnTo>
                    <a:pt x="300" y="230"/>
                  </a:lnTo>
                  <a:lnTo>
                    <a:pt x="300" y="228"/>
                  </a:lnTo>
                  <a:lnTo>
                    <a:pt x="300" y="225"/>
                  </a:lnTo>
                  <a:lnTo>
                    <a:pt x="299" y="214"/>
                  </a:lnTo>
                  <a:lnTo>
                    <a:pt x="296" y="208"/>
                  </a:lnTo>
                  <a:lnTo>
                    <a:pt x="291" y="206"/>
                  </a:lnTo>
                  <a:lnTo>
                    <a:pt x="288" y="204"/>
                  </a:lnTo>
                  <a:lnTo>
                    <a:pt x="285" y="202"/>
                  </a:lnTo>
                  <a:lnTo>
                    <a:pt x="283" y="201"/>
                  </a:lnTo>
                  <a:lnTo>
                    <a:pt x="283" y="198"/>
                  </a:lnTo>
                  <a:lnTo>
                    <a:pt x="244" y="157"/>
                  </a:lnTo>
                  <a:lnTo>
                    <a:pt x="240" y="157"/>
                  </a:lnTo>
                  <a:lnTo>
                    <a:pt x="237" y="154"/>
                  </a:lnTo>
                  <a:lnTo>
                    <a:pt x="234" y="154"/>
                  </a:lnTo>
                  <a:lnTo>
                    <a:pt x="204" y="45"/>
                  </a:lnTo>
                  <a:lnTo>
                    <a:pt x="202" y="45"/>
                  </a:lnTo>
                  <a:lnTo>
                    <a:pt x="198" y="45"/>
                  </a:lnTo>
                  <a:lnTo>
                    <a:pt x="198" y="44"/>
                  </a:lnTo>
                  <a:lnTo>
                    <a:pt x="198" y="40"/>
                  </a:lnTo>
                  <a:lnTo>
                    <a:pt x="196" y="37"/>
                  </a:lnTo>
                  <a:lnTo>
                    <a:pt x="193" y="36"/>
                  </a:lnTo>
                  <a:lnTo>
                    <a:pt x="188" y="37"/>
                  </a:lnTo>
                  <a:lnTo>
                    <a:pt x="183" y="40"/>
                  </a:lnTo>
                  <a:lnTo>
                    <a:pt x="177" y="40"/>
                  </a:lnTo>
                  <a:lnTo>
                    <a:pt x="171" y="44"/>
                  </a:lnTo>
                  <a:lnTo>
                    <a:pt x="166" y="45"/>
                  </a:lnTo>
                  <a:lnTo>
                    <a:pt x="163" y="45"/>
                  </a:lnTo>
                  <a:lnTo>
                    <a:pt x="163" y="44"/>
                  </a:lnTo>
                  <a:lnTo>
                    <a:pt x="161" y="44"/>
                  </a:lnTo>
                  <a:lnTo>
                    <a:pt x="158" y="37"/>
                  </a:lnTo>
                  <a:lnTo>
                    <a:pt x="158" y="36"/>
                  </a:lnTo>
                  <a:lnTo>
                    <a:pt x="156" y="36"/>
                  </a:lnTo>
                  <a:lnTo>
                    <a:pt x="154" y="34"/>
                  </a:lnTo>
                  <a:lnTo>
                    <a:pt x="154" y="32"/>
                  </a:lnTo>
                  <a:lnTo>
                    <a:pt x="156" y="29"/>
                  </a:lnTo>
                  <a:lnTo>
                    <a:pt x="156" y="27"/>
                  </a:lnTo>
                  <a:lnTo>
                    <a:pt x="156" y="24"/>
                  </a:lnTo>
                  <a:lnTo>
                    <a:pt x="156" y="20"/>
                  </a:lnTo>
                  <a:lnTo>
                    <a:pt x="154" y="18"/>
                  </a:lnTo>
                  <a:lnTo>
                    <a:pt x="154" y="15"/>
                  </a:lnTo>
                  <a:lnTo>
                    <a:pt x="154" y="13"/>
                  </a:lnTo>
                  <a:lnTo>
                    <a:pt x="154" y="11"/>
                  </a:lnTo>
                  <a:lnTo>
                    <a:pt x="151" y="9"/>
                  </a:lnTo>
                  <a:lnTo>
                    <a:pt x="150" y="9"/>
                  </a:lnTo>
                  <a:lnTo>
                    <a:pt x="150" y="7"/>
                  </a:lnTo>
                  <a:lnTo>
                    <a:pt x="150" y="1"/>
                  </a:lnTo>
                  <a:lnTo>
                    <a:pt x="147" y="0"/>
                  </a:lnTo>
                  <a:lnTo>
                    <a:pt x="139" y="1"/>
                  </a:lnTo>
                  <a:lnTo>
                    <a:pt x="136" y="5"/>
                  </a:lnTo>
                  <a:lnTo>
                    <a:pt x="135" y="5"/>
                  </a:lnTo>
                  <a:lnTo>
                    <a:pt x="127" y="13"/>
                  </a:lnTo>
                  <a:lnTo>
                    <a:pt x="123" y="13"/>
                  </a:lnTo>
                  <a:lnTo>
                    <a:pt x="121" y="15"/>
                  </a:lnTo>
                  <a:lnTo>
                    <a:pt x="117" y="15"/>
                  </a:lnTo>
                  <a:lnTo>
                    <a:pt x="115" y="18"/>
                  </a:lnTo>
                  <a:lnTo>
                    <a:pt x="110" y="23"/>
                  </a:lnTo>
                  <a:lnTo>
                    <a:pt x="104" y="24"/>
                  </a:lnTo>
                  <a:lnTo>
                    <a:pt x="102" y="27"/>
                  </a:lnTo>
                  <a:lnTo>
                    <a:pt x="97" y="27"/>
                  </a:lnTo>
                  <a:lnTo>
                    <a:pt x="94" y="27"/>
                  </a:lnTo>
                  <a:lnTo>
                    <a:pt x="93" y="29"/>
                  </a:lnTo>
                  <a:lnTo>
                    <a:pt x="87" y="32"/>
                  </a:lnTo>
                  <a:lnTo>
                    <a:pt x="82" y="29"/>
                  </a:lnTo>
                  <a:lnTo>
                    <a:pt x="81" y="27"/>
                  </a:lnTo>
                  <a:lnTo>
                    <a:pt x="78" y="27"/>
                  </a:lnTo>
                  <a:lnTo>
                    <a:pt x="73" y="27"/>
                  </a:lnTo>
                  <a:lnTo>
                    <a:pt x="67" y="27"/>
                  </a:lnTo>
                  <a:lnTo>
                    <a:pt x="66" y="27"/>
                  </a:lnTo>
                  <a:lnTo>
                    <a:pt x="66" y="29"/>
                  </a:lnTo>
                  <a:lnTo>
                    <a:pt x="63" y="29"/>
                  </a:lnTo>
                  <a:lnTo>
                    <a:pt x="63" y="32"/>
                  </a:lnTo>
                  <a:lnTo>
                    <a:pt x="60" y="32"/>
                  </a:lnTo>
                  <a:lnTo>
                    <a:pt x="58" y="32"/>
                  </a:lnTo>
                  <a:lnTo>
                    <a:pt x="56" y="32"/>
                  </a:lnTo>
                  <a:lnTo>
                    <a:pt x="54" y="34"/>
                  </a:lnTo>
                  <a:lnTo>
                    <a:pt x="54" y="36"/>
                  </a:lnTo>
                  <a:lnTo>
                    <a:pt x="54" y="37"/>
                  </a:lnTo>
                  <a:lnTo>
                    <a:pt x="54" y="40"/>
                  </a:lnTo>
                  <a:lnTo>
                    <a:pt x="54" y="45"/>
                  </a:lnTo>
                  <a:lnTo>
                    <a:pt x="54" y="49"/>
                  </a:lnTo>
                  <a:lnTo>
                    <a:pt x="51" y="55"/>
                  </a:lnTo>
                  <a:lnTo>
                    <a:pt x="51" y="59"/>
                  </a:lnTo>
                  <a:lnTo>
                    <a:pt x="51" y="63"/>
                  </a:lnTo>
                  <a:lnTo>
                    <a:pt x="48" y="66"/>
                  </a:lnTo>
                  <a:lnTo>
                    <a:pt x="48" y="68"/>
                  </a:lnTo>
                  <a:lnTo>
                    <a:pt x="48" y="70"/>
                  </a:lnTo>
                  <a:lnTo>
                    <a:pt x="48" y="73"/>
                  </a:lnTo>
                  <a:lnTo>
                    <a:pt x="48" y="75"/>
                  </a:lnTo>
                  <a:lnTo>
                    <a:pt x="48" y="76"/>
                  </a:lnTo>
                  <a:lnTo>
                    <a:pt x="48" y="81"/>
                  </a:lnTo>
                  <a:lnTo>
                    <a:pt x="48" y="86"/>
                  </a:lnTo>
                  <a:lnTo>
                    <a:pt x="51" y="91"/>
                  </a:lnTo>
                  <a:lnTo>
                    <a:pt x="51" y="93"/>
                  </a:lnTo>
                  <a:lnTo>
                    <a:pt x="51" y="96"/>
                  </a:lnTo>
                  <a:lnTo>
                    <a:pt x="51" y="97"/>
                  </a:lnTo>
                  <a:lnTo>
                    <a:pt x="51" y="102"/>
                  </a:lnTo>
                  <a:lnTo>
                    <a:pt x="51" y="105"/>
                  </a:lnTo>
                  <a:lnTo>
                    <a:pt x="51" y="107"/>
                  </a:lnTo>
                  <a:lnTo>
                    <a:pt x="51" y="109"/>
                  </a:lnTo>
                  <a:lnTo>
                    <a:pt x="51" y="112"/>
                  </a:lnTo>
                  <a:lnTo>
                    <a:pt x="51" y="116"/>
                  </a:lnTo>
                  <a:lnTo>
                    <a:pt x="48" y="119"/>
                  </a:lnTo>
                  <a:lnTo>
                    <a:pt x="48" y="120"/>
                  </a:lnTo>
                  <a:lnTo>
                    <a:pt x="43" y="122"/>
                  </a:lnTo>
                  <a:lnTo>
                    <a:pt x="40" y="126"/>
                  </a:lnTo>
                  <a:lnTo>
                    <a:pt x="40" y="128"/>
                  </a:lnTo>
                  <a:lnTo>
                    <a:pt x="43" y="129"/>
                  </a:lnTo>
                  <a:lnTo>
                    <a:pt x="43" y="131"/>
                  </a:lnTo>
                  <a:lnTo>
                    <a:pt x="40" y="133"/>
                  </a:lnTo>
                  <a:lnTo>
                    <a:pt x="40" y="131"/>
                  </a:lnTo>
                  <a:lnTo>
                    <a:pt x="36" y="133"/>
                  </a:lnTo>
                  <a:lnTo>
                    <a:pt x="31" y="139"/>
                  </a:lnTo>
                  <a:lnTo>
                    <a:pt x="29" y="141"/>
                  </a:lnTo>
                  <a:lnTo>
                    <a:pt x="27" y="141"/>
                  </a:lnTo>
                  <a:lnTo>
                    <a:pt x="24" y="142"/>
                  </a:lnTo>
                  <a:lnTo>
                    <a:pt x="24" y="145"/>
                  </a:lnTo>
                  <a:lnTo>
                    <a:pt x="24" y="150"/>
                  </a:lnTo>
                  <a:lnTo>
                    <a:pt x="24" y="152"/>
                  </a:lnTo>
                  <a:lnTo>
                    <a:pt x="24" y="154"/>
                  </a:lnTo>
                  <a:lnTo>
                    <a:pt x="24" y="158"/>
                  </a:lnTo>
                  <a:lnTo>
                    <a:pt x="21" y="162"/>
                  </a:lnTo>
                  <a:lnTo>
                    <a:pt x="21" y="163"/>
                  </a:lnTo>
                  <a:lnTo>
                    <a:pt x="21" y="166"/>
                  </a:lnTo>
                  <a:lnTo>
                    <a:pt x="21" y="168"/>
                  </a:lnTo>
                  <a:lnTo>
                    <a:pt x="24" y="170"/>
                  </a:lnTo>
                  <a:lnTo>
                    <a:pt x="24" y="172"/>
                  </a:lnTo>
                  <a:lnTo>
                    <a:pt x="24" y="175"/>
                  </a:lnTo>
                  <a:lnTo>
                    <a:pt x="27" y="175"/>
                  </a:lnTo>
                  <a:lnTo>
                    <a:pt x="29" y="178"/>
                  </a:lnTo>
                  <a:lnTo>
                    <a:pt x="29" y="180"/>
                  </a:lnTo>
                  <a:lnTo>
                    <a:pt x="31" y="181"/>
                  </a:lnTo>
                  <a:lnTo>
                    <a:pt x="34" y="181"/>
                  </a:lnTo>
                  <a:lnTo>
                    <a:pt x="36" y="180"/>
                  </a:lnTo>
                  <a:lnTo>
                    <a:pt x="40" y="181"/>
                  </a:lnTo>
                  <a:lnTo>
                    <a:pt x="40" y="184"/>
                  </a:lnTo>
                  <a:lnTo>
                    <a:pt x="36" y="187"/>
                  </a:lnTo>
                  <a:lnTo>
                    <a:pt x="36" y="189"/>
                  </a:lnTo>
                  <a:lnTo>
                    <a:pt x="40" y="191"/>
                  </a:lnTo>
                  <a:lnTo>
                    <a:pt x="40" y="193"/>
                  </a:lnTo>
                  <a:lnTo>
                    <a:pt x="36" y="194"/>
                  </a:lnTo>
                  <a:lnTo>
                    <a:pt x="36" y="198"/>
                  </a:lnTo>
                  <a:lnTo>
                    <a:pt x="34" y="198"/>
                  </a:lnTo>
                  <a:lnTo>
                    <a:pt x="34" y="201"/>
                  </a:lnTo>
                  <a:lnTo>
                    <a:pt x="34" y="202"/>
                  </a:lnTo>
                  <a:lnTo>
                    <a:pt x="31" y="204"/>
                  </a:lnTo>
                  <a:lnTo>
                    <a:pt x="31" y="206"/>
                  </a:lnTo>
                  <a:lnTo>
                    <a:pt x="34" y="208"/>
                  </a:lnTo>
                  <a:lnTo>
                    <a:pt x="36" y="208"/>
                  </a:lnTo>
                  <a:lnTo>
                    <a:pt x="40" y="211"/>
                  </a:lnTo>
                  <a:lnTo>
                    <a:pt x="40" y="214"/>
                  </a:lnTo>
                  <a:lnTo>
                    <a:pt x="40" y="216"/>
                  </a:lnTo>
                  <a:lnTo>
                    <a:pt x="40" y="218"/>
                  </a:lnTo>
                  <a:lnTo>
                    <a:pt x="43" y="220"/>
                  </a:lnTo>
                  <a:lnTo>
                    <a:pt x="46" y="218"/>
                  </a:lnTo>
                  <a:lnTo>
                    <a:pt x="46" y="216"/>
                  </a:lnTo>
                  <a:lnTo>
                    <a:pt x="48" y="216"/>
                  </a:lnTo>
                  <a:lnTo>
                    <a:pt x="48" y="214"/>
                  </a:lnTo>
                  <a:lnTo>
                    <a:pt x="51" y="214"/>
                  </a:lnTo>
                  <a:lnTo>
                    <a:pt x="54" y="211"/>
                  </a:lnTo>
                  <a:lnTo>
                    <a:pt x="56" y="208"/>
                  </a:lnTo>
                  <a:lnTo>
                    <a:pt x="56" y="206"/>
                  </a:lnTo>
                  <a:lnTo>
                    <a:pt x="56" y="204"/>
                  </a:lnTo>
                  <a:lnTo>
                    <a:pt x="56" y="202"/>
                  </a:lnTo>
                  <a:lnTo>
                    <a:pt x="56" y="201"/>
                  </a:lnTo>
                  <a:lnTo>
                    <a:pt x="54" y="198"/>
                  </a:lnTo>
                  <a:lnTo>
                    <a:pt x="51" y="198"/>
                  </a:lnTo>
                  <a:lnTo>
                    <a:pt x="51" y="194"/>
                  </a:lnTo>
                  <a:lnTo>
                    <a:pt x="51" y="193"/>
                  </a:lnTo>
                  <a:lnTo>
                    <a:pt x="54" y="191"/>
                  </a:lnTo>
                  <a:lnTo>
                    <a:pt x="56" y="191"/>
                  </a:lnTo>
                  <a:lnTo>
                    <a:pt x="60" y="193"/>
                  </a:lnTo>
                  <a:lnTo>
                    <a:pt x="63" y="193"/>
                  </a:lnTo>
                  <a:lnTo>
                    <a:pt x="66" y="193"/>
                  </a:lnTo>
                  <a:lnTo>
                    <a:pt x="67" y="194"/>
                  </a:lnTo>
                  <a:lnTo>
                    <a:pt x="67" y="198"/>
                  </a:lnTo>
                  <a:lnTo>
                    <a:pt x="70" y="201"/>
                  </a:lnTo>
                  <a:lnTo>
                    <a:pt x="70" y="202"/>
                  </a:lnTo>
                  <a:lnTo>
                    <a:pt x="70" y="204"/>
                  </a:lnTo>
                  <a:lnTo>
                    <a:pt x="67" y="204"/>
                  </a:lnTo>
                  <a:lnTo>
                    <a:pt x="67" y="206"/>
                  </a:lnTo>
                  <a:lnTo>
                    <a:pt x="67" y="211"/>
                  </a:lnTo>
                  <a:lnTo>
                    <a:pt x="67" y="216"/>
                  </a:lnTo>
                  <a:lnTo>
                    <a:pt x="66" y="216"/>
                  </a:lnTo>
                  <a:lnTo>
                    <a:pt x="66" y="218"/>
                  </a:lnTo>
                  <a:lnTo>
                    <a:pt x="66" y="220"/>
                  </a:lnTo>
                  <a:lnTo>
                    <a:pt x="66" y="223"/>
                  </a:lnTo>
                  <a:lnTo>
                    <a:pt x="63" y="225"/>
                  </a:lnTo>
                  <a:lnTo>
                    <a:pt x="60" y="228"/>
                  </a:lnTo>
                  <a:lnTo>
                    <a:pt x="58" y="231"/>
                  </a:lnTo>
                  <a:lnTo>
                    <a:pt x="58" y="237"/>
                  </a:lnTo>
                  <a:lnTo>
                    <a:pt x="58" y="239"/>
                  </a:lnTo>
                  <a:lnTo>
                    <a:pt x="56" y="240"/>
                  </a:lnTo>
                  <a:lnTo>
                    <a:pt x="54" y="243"/>
                  </a:lnTo>
                  <a:lnTo>
                    <a:pt x="54" y="247"/>
                  </a:lnTo>
                  <a:lnTo>
                    <a:pt x="51" y="252"/>
                  </a:lnTo>
                  <a:lnTo>
                    <a:pt x="54" y="254"/>
                  </a:lnTo>
                  <a:lnTo>
                    <a:pt x="54" y="256"/>
                  </a:lnTo>
                  <a:lnTo>
                    <a:pt x="54" y="262"/>
                  </a:lnTo>
                  <a:lnTo>
                    <a:pt x="58" y="263"/>
                  </a:lnTo>
                  <a:lnTo>
                    <a:pt x="58" y="266"/>
                  </a:lnTo>
                  <a:lnTo>
                    <a:pt x="58" y="268"/>
                  </a:lnTo>
                  <a:lnTo>
                    <a:pt x="56" y="268"/>
                  </a:lnTo>
                  <a:lnTo>
                    <a:pt x="56" y="271"/>
                  </a:lnTo>
                  <a:lnTo>
                    <a:pt x="56" y="273"/>
                  </a:lnTo>
                  <a:lnTo>
                    <a:pt x="58" y="277"/>
                  </a:lnTo>
                  <a:lnTo>
                    <a:pt x="58" y="279"/>
                  </a:lnTo>
                  <a:lnTo>
                    <a:pt x="60" y="283"/>
                  </a:lnTo>
                  <a:lnTo>
                    <a:pt x="66" y="283"/>
                  </a:lnTo>
                  <a:lnTo>
                    <a:pt x="73" y="284"/>
                  </a:lnTo>
                  <a:lnTo>
                    <a:pt x="78" y="289"/>
                  </a:lnTo>
                  <a:lnTo>
                    <a:pt x="81" y="293"/>
                  </a:lnTo>
                  <a:lnTo>
                    <a:pt x="82" y="298"/>
                  </a:lnTo>
                  <a:lnTo>
                    <a:pt x="82" y="301"/>
                  </a:lnTo>
                  <a:lnTo>
                    <a:pt x="85" y="302"/>
                  </a:lnTo>
                  <a:lnTo>
                    <a:pt x="82" y="307"/>
                  </a:lnTo>
                  <a:lnTo>
                    <a:pt x="81" y="312"/>
                  </a:lnTo>
                  <a:lnTo>
                    <a:pt x="78" y="314"/>
                  </a:lnTo>
                  <a:lnTo>
                    <a:pt x="75" y="314"/>
                  </a:lnTo>
                  <a:lnTo>
                    <a:pt x="67" y="315"/>
                  </a:lnTo>
                  <a:lnTo>
                    <a:pt x="66" y="315"/>
                  </a:lnTo>
                  <a:lnTo>
                    <a:pt x="67" y="323"/>
                  </a:lnTo>
                  <a:lnTo>
                    <a:pt x="67" y="332"/>
                  </a:lnTo>
                  <a:lnTo>
                    <a:pt x="67" y="336"/>
                  </a:lnTo>
                  <a:lnTo>
                    <a:pt x="66" y="338"/>
                  </a:lnTo>
                  <a:lnTo>
                    <a:pt x="60" y="344"/>
                  </a:lnTo>
                  <a:lnTo>
                    <a:pt x="58" y="346"/>
                  </a:lnTo>
                  <a:lnTo>
                    <a:pt x="58" y="348"/>
                  </a:lnTo>
                  <a:lnTo>
                    <a:pt x="56" y="348"/>
                  </a:lnTo>
                  <a:lnTo>
                    <a:pt x="56" y="349"/>
                  </a:lnTo>
                  <a:lnTo>
                    <a:pt x="54" y="352"/>
                  </a:lnTo>
                  <a:lnTo>
                    <a:pt x="54" y="355"/>
                  </a:lnTo>
                  <a:lnTo>
                    <a:pt x="54" y="358"/>
                  </a:lnTo>
                  <a:lnTo>
                    <a:pt x="54" y="359"/>
                  </a:lnTo>
                  <a:lnTo>
                    <a:pt x="48" y="359"/>
                  </a:lnTo>
                  <a:lnTo>
                    <a:pt x="46" y="359"/>
                  </a:lnTo>
                  <a:lnTo>
                    <a:pt x="40" y="361"/>
                  </a:lnTo>
                  <a:lnTo>
                    <a:pt x="34" y="361"/>
                  </a:lnTo>
                  <a:lnTo>
                    <a:pt x="27" y="359"/>
                  </a:lnTo>
                  <a:lnTo>
                    <a:pt x="19" y="358"/>
                  </a:lnTo>
                  <a:lnTo>
                    <a:pt x="12" y="352"/>
                  </a:lnTo>
                  <a:lnTo>
                    <a:pt x="6" y="352"/>
                  </a:lnTo>
                  <a:lnTo>
                    <a:pt x="2" y="352"/>
                  </a:lnTo>
                  <a:lnTo>
                    <a:pt x="0" y="355"/>
                  </a:lnTo>
                  <a:lnTo>
                    <a:pt x="2" y="355"/>
                  </a:lnTo>
                  <a:lnTo>
                    <a:pt x="6" y="359"/>
                  </a:lnTo>
                  <a:lnTo>
                    <a:pt x="10" y="361"/>
                  </a:lnTo>
                  <a:lnTo>
                    <a:pt x="12" y="364"/>
                  </a:lnTo>
                  <a:lnTo>
                    <a:pt x="15" y="368"/>
                  </a:lnTo>
                  <a:lnTo>
                    <a:pt x="16" y="371"/>
                  </a:lnTo>
                  <a:lnTo>
                    <a:pt x="19" y="371"/>
                  </a:lnTo>
                  <a:lnTo>
                    <a:pt x="21" y="373"/>
                  </a:lnTo>
                  <a:lnTo>
                    <a:pt x="24" y="377"/>
                  </a:lnTo>
                  <a:lnTo>
                    <a:pt x="24" y="380"/>
                  </a:lnTo>
                  <a:lnTo>
                    <a:pt x="27" y="381"/>
                  </a:lnTo>
                  <a:lnTo>
                    <a:pt x="27" y="384"/>
                  </a:lnTo>
                  <a:lnTo>
                    <a:pt x="29" y="384"/>
                  </a:lnTo>
                  <a:lnTo>
                    <a:pt x="34" y="387"/>
                  </a:lnTo>
                  <a:lnTo>
                    <a:pt x="40" y="389"/>
                  </a:lnTo>
                  <a:lnTo>
                    <a:pt x="48" y="391"/>
                  </a:lnTo>
                  <a:lnTo>
                    <a:pt x="51" y="389"/>
                  </a:lnTo>
                  <a:lnTo>
                    <a:pt x="54" y="389"/>
                  </a:lnTo>
                  <a:lnTo>
                    <a:pt x="56" y="389"/>
                  </a:lnTo>
                  <a:lnTo>
                    <a:pt x="56" y="391"/>
                  </a:lnTo>
                  <a:lnTo>
                    <a:pt x="60" y="391"/>
                  </a:lnTo>
                  <a:lnTo>
                    <a:pt x="63" y="393"/>
                  </a:lnTo>
                  <a:lnTo>
                    <a:pt x="67" y="393"/>
                  </a:lnTo>
                  <a:lnTo>
                    <a:pt x="70" y="396"/>
                  </a:lnTo>
                  <a:lnTo>
                    <a:pt x="75" y="398"/>
                  </a:lnTo>
                  <a:lnTo>
                    <a:pt x="82" y="398"/>
                  </a:lnTo>
                  <a:lnTo>
                    <a:pt x="87" y="393"/>
                  </a:lnTo>
                  <a:lnTo>
                    <a:pt x="91" y="391"/>
                  </a:lnTo>
                  <a:lnTo>
                    <a:pt x="91" y="389"/>
                  </a:lnTo>
                  <a:lnTo>
                    <a:pt x="91" y="384"/>
                  </a:lnTo>
                  <a:lnTo>
                    <a:pt x="94" y="380"/>
                  </a:lnTo>
                  <a:lnTo>
                    <a:pt x="100" y="380"/>
                  </a:lnTo>
                  <a:lnTo>
                    <a:pt x="104" y="377"/>
                  </a:lnTo>
                  <a:lnTo>
                    <a:pt x="107" y="377"/>
                  </a:lnTo>
                  <a:lnTo>
                    <a:pt x="110" y="377"/>
                  </a:lnTo>
                  <a:lnTo>
                    <a:pt x="112" y="380"/>
                  </a:lnTo>
                  <a:lnTo>
                    <a:pt x="115" y="380"/>
                  </a:lnTo>
                  <a:lnTo>
                    <a:pt x="117" y="380"/>
                  </a:lnTo>
                  <a:lnTo>
                    <a:pt x="120" y="380"/>
                  </a:lnTo>
                  <a:lnTo>
                    <a:pt x="121" y="380"/>
                  </a:lnTo>
                  <a:lnTo>
                    <a:pt x="127" y="380"/>
                  </a:lnTo>
                  <a:lnTo>
                    <a:pt x="129" y="380"/>
                  </a:lnTo>
                  <a:lnTo>
                    <a:pt x="135" y="380"/>
                  </a:lnTo>
                  <a:lnTo>
                    <a:pt x="136" y="380"/>
                  </a:lnTo>
                  <a:lnTo>
                    <a:pt x="139" y="380"/>
                  </a:lnTo>
                  <a:lnTo>
                    <a:pt x="142" y="377"/>
                  </a:lnTo>
                  <a:lnTo>
                    <a:pt x="144" y="375"/>
                  </a:lnTo>
                  <a:lnTo>
                    <a:pt x="147" y="377"/>
                  </a:lnTo>
                  <a:lnTo>
                    <a:pt x="151" y="380"/>
                  </a:lnTo>
                  <a:lnTo>
                    <a:pt x="151" y="381"/>
                  </a:lnTo>
                  <a:lnTo>
                    <a:pt x="151" y="384"/>
                  </a:lnTo>
                  <a:lnTo>
                    <a:pt x="151" y="387"/>
                  </a:lnTo>
                  <a:lnTo>
                    <a:pt x="154" y="389"/>
                  </a:lnTo>
                  <a:lnTo>
                    <a:pt x="154" y="391"/>
                  </a:lnTo>
                  <a:lnTo>
                    <a:pt x="156" y="396"/>
                  </a:lnTo>
                  <a:lnTo>
                    <a:pt x="158" y="398"/>
                  </a:lnTo>
                  <a:lnTo>
                    <a:pt x="158" y="400"/>
                  </a:lnTo>
                  <a:lnTo>
                    <a:pt x="158" y="403"/>
                  </a:lnTo>
                  <a:lnTo>
                    <a:pt x="161" y="405"/>
                  </a:lnTo>
                  <a:lnTo>
                    <a:pt x="166" y="407"/>
                  </a:lnTo>
                  <a:lnTo>
                    <a:pt x="169" y="410"/>
                  </a:lnTo>
                  <a:lnTo>
                    <a:pt x="171" y="413"/>
                  </a:lnTo>
                  <a:lnTo>
                    <a:pt x="174" y="413"/>
                  </a:lnTo>
                  <a:lnTo>
                    <a:pt x="174" y="417"/>
                  </a:lnTo>
                  <a:lnTo>
                    <a:pt x="174" y="419"/>
                  </a:lnTo>
                  <a:lnTo>
                    <a:pt x="174" y="421"/>
                  </a:lnTo>
                  <a:lnTo>
                    <a:pt x="177" y="423"/>
                  </a:lnTo>
                  <a:lnTo>
                    <a:pt x="177" y="425"/>
                  </a:lnTo>
                  <a:lnTo>
                    <a:pt x="177" y="428"/>
                  </a:lnTo>
                  <a:lnTo>
                    <a:pt x="177" y="430"/>
                  </a:lnTo>
                  <a:lnTo>
                    <a:pt x="180" y="432"/>
                  </a:lnTo>
                  <a:lnTo>
                    <a:pt x="180" y="435"/>
                  </a:lnTo>
                  <a:lnTo>
                    <a:pt x="183" y="435"/>
                  </a:lnTo>
                  <a:lnTo>
                    <a:pt x="183" y="436"/>
                  </a:lnTo>
                  <a:lnTo>
                    <a:pt x="185" y="438"/>
                  </a:lnTo>
                  <a:lnTo>
                    <a:pt x="188" y="438"/>
                  </a:lnTo>
                  <a:lnTo>
                    <a:pt x="188" y="442"/>
                  </a:lnTo>
                  <a:lnTo>
                    <a:pt x="190" y="442"/>
                  </a:lnTo>
                  <a:lnTo>
                    <a:pt x="190" y="443"/>
                  </a:lnTo>
                  <a:lnTo>
                    <a:pt x="193" y="443"/>
                  </a:lnTo>
                  <a:lnTo>
                    <a:pt x="193" y="446"/>
                  </a:lnTo>
                  <a:lnTo>
                    <a:pt x="193" y="448"/>
                  </a:lnTo>
                  <a:lnTo>
                    <a:pt x="190" y="448"/>
                  </a:lnTo>
                  <a:lnTo>
                    <a:pt x="188" y="449"/>
                  </a:lnTo>
                  <a:lnTo>
                    <a:pt x="188" y="453"/>
                  </a:lnTo>
                  <a:lnTo>
                    <a:pt x="185" y="453"/>
                  </a:lnTo>
                  <a:lnTo>
                    <a:pt x="185" y="455"/>
                  </a:lnTo>
                  <a:lnTo>
                    <a:pt x="183" y="455"/>
                  </a:lnTo>
                  <a:lnTo>
                    <a:pt x="183" y="457"/>
                  </a:lnTo>
                  <a:lnTo>
                    <a:pt x="183" y="459"/>
                  </a:lnTo>
                  <a:lnTo>
                    <a:pt x="180" y="461"/>
                  </a:lnTo>
                  <a:lnTo>
                    <a:pt x="180" y="464"/>
                  </a:lnTo>
                  <a:lnTo>
                    <a:pt x="183" y="467"/>
                  </a:lnTo>
                  <a:lnTo>
                    <a:pt x="185" y="469"/>
                  </a:lnTo>
                  <a:lnTo>
                    <a:pt x="188" y="470"/>
                  </a:lnTo>
                  <a:lnTo>
                    <a:pt x="188" y="472"/>
                  </a:lnTo>
                  <a:lnTo>
                    <a:pt x="188" y="476"/>
                  </a:lnTo>
                  <a:lnTo>
                    <a:pt x="190" y="478"/>
                  </a:lnTo>
                  <a:lnTo>
                    <a:pt x="190" y="480"/>
                  </a:lnTo>
                  <a:lnTo>
                    <a:pt x="190" y="482"/>
                  </a:lnTo>
                  <a:lnTo>
                    <a:pt x="190" y="484"/>
                  </a:lnTo>
                  <a:lnTo>
                    <a:pt x="188" y="488"/>
                  </a:lnTo>
                  <a:lnTo>
                    <a:pt x="188" y="489"/>
                  </a:lnTo>
                  <a:lnTo>
                    <a:pt x="185" y="492"/>
                  </a:lnTo>
                  <a:lnTo>
                    <a:pt x="185" y="493"/>
                  </a:lnTo>
                  <a:lnTo>
                    <a:pt x="185" y="495"/>
                  </a:lnTo>
                  <a:lnTo>
                    <a:pt x="183" y="498"/>
                  </a:lnTo>
                  <a:lnTo>
                    <a:pt x="180" y="502"/>
                  </a:lnTo>
                  <a:lnTo>
                    <a:pt x="183" y="505"/>
                  </a:lnTo>
                  <a:lnTo>
                    <a:pt x="185" y="508"/>
                  </a:lnTo>
                  <a:lnTo>
                    <a:pt x="188" y="509"/>
                  </a:lnTo>
                  <a:lnTo>
                    <a:pt x="190" y="509"/>
                  </a:lnTo>
                  <a:lnTo>
                    <a:pt x="193" y="509"/>
                  </a:lnTo>
                  <a:lnTo>
                    <a:pt x="196" y="509"/>
                  </a:lnTo>
                  <a:lnTo>
                    <a:pt x="198" y="509"/>
                  </a:lnTo>
                  <a:lnTo>
                    <a:pt x="200" y="509"/>
                  </a:lnTo>
                  <a:lnTo>
                    <a:pt x="202" y="512"/>
                  </a:lnTo>
                  <a:lnTo>
                    <a:pt x="202" y="514"/>
                  </a:lnTo>
                  <a:lnTo>
                    <a:pt x="208" y="516"/>
                  </a:lnTo>
                  <a:lnTo>
                    <a:pt x="210" y="516"/>
                  </a:lnTo>
                  <a:lnTo>
                    <a:pt x="212" y="516"/>
                  </a:lnTo>
                  <a:lnTo>
                    <a:pt x="212" y="519"/>
                  </a:lnTo>
                  <a:lnTo>
                    <a:pt x="215" y="519"/>
                  </a:lnTo>
                  <a:lnTo>
                    <a:pt x="220" y="519"/>
                  </a:lnTo>
                  <a:lnTo>
                    <a:pt x="221" y="519"/>
                  </a:lnTo>
                  <a:lnTo>
                    <a:pt x="225" y="519"/>
                  </a:lnTo>
                  <a:lnTo>
                    <a:pt x="228" y="519"/>
                  </a:lnTo>
                  <a:lnTo>
                    <a:pt x="229" y="521"/>
                  </a:lnTo>
                  <a:lnTo>
                    <a:pt x="229" y="522"/>
                  </a:lnTo>
                  <a:lnTo>
                    <a:pt x="232" y="522"/>
                  </a:lnTo>
                  <a:lnTo>
                    <a:pt x="234" y="522"/>
                  </a:lnTo>
                  <a:lnTo>
                    <a:pt x="237" y="521"/>
                  </a:lnTo>
                  <a:lnTo>
                    <a:pt x="240" y="521"/>
                  </a:lnTo>
                  <a:lnTo>
                    <a:pt x="242" y="521"/>
                  </a:lnTo>
                  <a:lnTo>
                    <a:pt x="244" y="521"/>
                  </a:lnTo>
                  <a:lnTo>
                    <a:pt x="250" y="521"/>
                  </a:lnTo>
                  <a:lnTo>
                    <a:pt x="252" y="521"/>
                  </a:lnTo>
                  <a:lnTo>
                    <a:pt x="254" y="521"/>
                  </a:lnTo>
                  <a:lnTo>
                    <a:pt x="256" y="521"/>
                  </a:lnTo>
                  <a:lnTo>
                    <a:pt x="258" y="525"/>
                  </a:lnTo>
                  <a:lnTo>
                    <a:pt x="261" y="528"/>
                  </a:lnTo>
                  <a:lnTo>
                    <a:pt x="264" y="531"/>
                  </a:lnTo>
                  <a:lnTo>
                    <a:pt x="261" y="532"/>
                  </a:lnTo>
                  <a:lnTo>
                    <a:pt x="261" y="534"/>
                  </a:lnTo>
                  <a:lnTo>
                    <a:pt x="258" y="537"/>
                  </a:lnTo>
                  <a:lnTo>
                    <a:pt x="258" y="540"/>
                  </a:lnTo>
                  <a:lnTo>
                    <a:pt x="258" y="541"/>
                  </a:lnTo>
                  <a:lnTo>
                    <a:pt x="261" y="541"/>
                  </a:lnTo>
                  <a:lnTo>
                    <a:pt x="264" y="541"/>
                  </a:lnTo>
                  <a:lnTo>
                    <a:pt x="267" y="541"/>
                  </a:lnTo>
                  <a:lnTo>
                    <a:pt x="269" y="541"/>
                  </a:lnTo>
                  <a:lnTo>
                    <a:pt x="272" y="541"/>
                  </a:lnTo>
                  <a:lnTo>
                    <a:pt x="274" y="541"/>
                  </a:lnTo>
                  <a:lnTo>
                    <a:pt x="275" y="541"/>
                  </a:lnTo>
                  <a:lnTo>
                    <a:pt x="278" y="541"/>
                  </a:lnTo>
                  <a:lnTo>
                    <a:pt x="281" y="541"/>
                  </a:lnTo>
                  <a:lnTo>
                    <a:pt x="281" y="543"/>
                  </a:lnTo>
                  <a:lnTo>
                    <a:pt x="283" y="543"/>
                  </a:lnTo>
                  <a:lnTo>
                    <a:pt x="285" y="544"/>
                  </a:lnTo>
                  <a:lnTo>
                    <a:pt x="289" y="546"/>
                  </a:lnTo>
                  <a:lnTo>
                    <a:pt x="291" y="548"/>
                  </a:lnTo>
                  <a:lnTo>
                    <a:pt x="294" y="549"/>
                  </a:lnTo>
                  <a:lnTo>
                    <a:pt x="296" y="549"/>
                  </a:lnTo>
                  <a:lnTo>
                    <a:pt x="299" y="549"/>
                  </a:lnTo>
                  <a:lnTo>
                    <a:pt x="300" y="549"/>
                  </a:lnTo>
                  <a:lnTo>
                    <a:pt x="302" y="549"/>
                  </a:lnTo>
                  <a:lnTo>
                    <a:pt x="302" y="545"/>
                  </a:lnTo>
                  <a:lnTo>
                    <a:pt x="305" y="545"/>
                  </a:lnTo>
                  <a:lnTo>
                    <a:pt x="308" y="543"/>
                  </a:lnTo>
                  <a:lnTo>
                    <a:pt x="310" y="543"/>
                  </a:lnTo>
                  <a:lnTo>
                    <a:pt x="313" y="541"/>
                  </a:lnTo>
                  <a:lnTo>
                    <a:pt x="315" y="540"/>
                  </a:lnTo>
                  <a:lnTo>
                    <a:pt x="317" y="537"/>
                  </a:lnTo>
                  <a:lnTo>
                    <a:pt x="320" y="534"/>
                  </a:lnTo>
                  <a:lnTo>
                    <a:pt x="320" y="532"/>
                  </a:lnTo>
                  <a:lnTo>
                    <a:pt x="323" y="528"/>
                  </a:lnTo>
                  <a:lnTo>
                    <a:pt x="323" y="525"/>
                  </a:lnTo>
                  <a:lnTo>
                    <a:pt x="326" y="522"/>
                  </a:lnTo>
                  <a:lnTo>
                    <a:pt x="326" y="521"/>
                  </a:lnTo>
                  <a:lnTo>
                    <a:pt x="328" y="519"/>
                  </a:lnTo>
                  <a:lnTo>
                    <a:pt x="329" y="519"/>
                  </a:lnTo>
                  <a:lnTo>
                    <a:pt x="332" y="519"/>
                  </a:lnTo>
                  <a:lnTo>
                    <a:pt x="335" y="521"/>
                  </a:lnTo>
                  <a:lnTo>
                    <a:pt x="332" y="521"/>
                  </a:lnTo>
                  <a:lnTo>
                    <a:pt x="332" y="522"/>
                  </a:lnTo>
                  <a:lnTo>
                    <a:pt x="332" y="525"/>
                  </a:lnTo>
                  <a:lnTo>
                    <a:pt x="335" y="525"/>
                  </a:lnTo>
                  <a:lnTo>
                    <a:pt x="338" y="522"/>
                  </a:lnTo>
                  <a:lnTo>
                    <a:pt x="340" y="522"/>
                  </a:lnTo>
                  <a:lnTo>
                    <a:pt x="342" y="521"/>
                  </a:lnTo>
                  <a:lnTo>
                    <a:pt x="345" y="521"/>
                  </a:lnTo>
                  <a:lnTo>
                    <a:pt x="345" y="519"/>
                  </a:lnTo>
                  <a:lnTo>
                    <a:pt x="348" y="514"/>
                  </a:lnTo>
                  <a:lnTo>
                    <a:pt x="350" y="509"/>
                  </a:lnTo>
                  <a:lnTo>
                    <a:pt x="352" y="509"/>
                  </a:lnTo>
                  <a:lnTo>
                    <a:pt x="352" y="512"/>
                  </a:lnTo>
                  <a:lnTo>
                    <a:pt x="354" y="512"/>
                  </a:lnTo>
                  <a:lnTo>
                    <a:pt x="356" y="512"/>
                  </a:lnTo>
                  <a:lnTo>
                    <a:pt x="358" y="512"/>
                  </a:lnTo>
                  <a:lnTo>
                    <a:pt x="362" y="512"/>
                  </a:lnTo>
                  <a:lnTo>
                    <a:pt x="365" y="512"/>
                  </a:lnTo>
                  <a:lnTo>
                    <a:pt x="367" y="512"/>
                  </a:lnTo>
                  <a:lnTo>
                    <a:pt x="369" y="512"/>
                  </a:lnTo>
                  <a:lnTo>
                    <a:pt x="371" y="512"/>
                  </a:lnTo>
                  <a:lnTo>
                    <a:pt x="375" y="512"/>
                  </a:lnTo>
                  <a:lnTo>
                    <a:pt x="377" y="512"/>
                  </a:lnTo>
                  <a:lnTo>
                    <a:pt x="381" y="51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86" name="Rectangle 87"/>
            <p:cNvSpPr>
              <a:spLocks noChangeArrowheads="1"/>
            </p:cNvSpPr>
            <p:nvPr/>
          </p:nvSpPr>
          <p:spPr bwMode="auto">
            <a:xfrm>
              <a:off x="1623" y="1927"/>
              <a:ext cx="14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ARAUCA</a:t>
              </a:r>
              <a:endParaRPr lang="es-ES" altLang="es-CO" dirty="0"/>
            </a:p>
          </p:txBody>
        </p:sp>
        <p:sp>
          <p:nvSpPr>
            <p:cNvPr id="87" name="Rectangle 88"/>
            <p:cNvSpPr>
              <a:spLocks noChangeArrowheads="1"/>
            </p:cNvSpPr>
            <p:nvPr/>
          </p:nvSpPr>
          <p:spPr bwMode="auto">
            <a:xfrm>
              <a:off x="1661" y="1978"/>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(3)</a:t>
              </a:r>
              <a:endParaRPr lang="es-ES" altLang="es-CO" dirty="0"/>
            </a:p>
          </p:txBody>
        </p:sp>
        <p:sp>
          <p:nvSpPr>
            <p:cNvPr id="88" name="Rectangle 89"/>
            <p:cNvSpPr>
              <a:spLocks noChangeArrowheads="1"/>
            </p:cNvSpPr>
            <p:nvPr/>
          </p:nvSpPr>
          <p:spPr bwMode="auto">
            <a:xfrm>
              <a:off x="1853" y="2208"/>
              <a:ext cx="150"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VICHADA</a:t>
              </a:r>
              <a:endParaRPr lang="es-ES" altLang="es-CO" dirty="0"/>
            </a:p>
          </p:txBody>
        </p:sp>
        <p:sp>
          <p:nvSpPr>
            <p:cNvPr id="89" name="Rectangle 90"/>
            <p:cNvSpPr>
              <a:spLocks noChangeArrowheads="1"/>
            </p:cNvSpPr>
            <p:nvPr/>
          </p:nvSpPr>
          <p:spPr bwMode="auto">
            <a:xfrm>
              <a:off x="1888" y="2258"/>
              <a:ext cx="8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(1) *</a:t>
              </a:r>
              <a:endParaRPr lang="es-ES" altLang="es-CO" dirty="0"/>
            </a:p>
          </p:txBody>
        </p:sp>
        <p:sp>
          <p:nvSpPr>
            <p:cNvPr id="90" name="Rectangle 91"/>
            <p:cNvSpPr>
              <a:spLocks noChangeArrowheads="1"/>
            </p:cNvSpPr>
            <p:nvPr/>
          </p:nvSpPr>
          <p:spPr bwMode="auto">
            <a:xfrm>
              <a:off x="1940" y="2464"/>
              <a:ext cx="14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GUAINIA</a:t>
              </a:r>
              <a:endParaRPr lang="es-ES" altLang="es-CO" dirty="0"/>
            </a:p>
          </p:txBody>
        </p:sp>
        <p:sp>
          <p:nvSpPr>
            <p:cNvPr id="91" name="Rectangle 92"/>
            <p:cNvSpPr>
              <a:spLocks noChangeArrowheads="1"/>
            </p:cNvSpPr>
            <p:nvPr/>
          </p:nvSpPr>
          <p:spPr bwMode="auto">
            <a:xfrm>
              <a:off x="1978" y="2515"/>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(1)</a:t>
              </a:r>
              <a:endParaRPr lang="es-ES" altLang="es-CO" dirty="0"/>
            </a:p>
          </p:txBody>
        </p:sp>
        <p:sp>
          <p:nvSpPr>
            <p:cNvPr id="92" name="Rectangle 93"/>
            <p:cNvSpPr>
              <a:spLocks noChangeArrowheads="1"/>
            </p:cNvSpPr>
            <p:nvPr/>
          </p:nvSpPr>
          <p:spPr bwMode="auto">
            <a:xfrm>
              <a:off x="1466" y="2565"/>
              <a:ext cx="16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GUAVIARE</a:t>
              </a:r>
              <a:endParaRPr lang="es-ES" altLang="es-CO" dirty="0"/>
            </a:p>
          </p:txBody>
        </p:sp>
        <p:sp>
          <p:nvSpPr>
            <p:cNvPr id="93" name="Rectangle 94"/>
            <p:cNvSpPr>
              <a:spLocks noChangeArrowheads="1"/>
            </p:cNvSpPr>
            <p:nvPr/>
          </p:nvSpPr>
          <p:spPr bwMode="auto">
            <a:xfrm>
              <a:off x="1508" y="2616"/>
              <a:ext cx="8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(1) *</a:t>
              </a:r>
              <a:endParaRPr lang="es-ES" altLang="es-CO" dirty="0"/>
            </a:p>
          </p:txBody>
        </p:sp>
        <p:sp>
          <p:nvSpPr>
            <p:cNvPr id="94" name="Rectangle 95"/>
            <p:cNvSpPr>
              <a:spLocks noChangeArrowheads="1"/>
            </p:cNvSpPr>
            <p:nvPr/>
          </p:nvSpPr>
          <p:spPr bwMode="auto">
            <a:xfrm>
              <a:off x="1702" y="2720"/>
              <a:ext cx="141"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VAUPES</a:t>
              </a:r>
              <a:endParaRPr lang="es-ES" altLang="es-CO" dirty="0"/>
            </a:p>
          </p:txBody>
        </p:sp>
        <p:sp>
          <p:nvSpPr>
            <p:cNvPr id="95" name="Rectangle 96"/>
            <p:cNvSpPr>
              <a:spLocks noChangeArrowheads="1"/>
            </p:cNvSpPr>
            <p:nvPr/>
          </p:nvSpPr>
          <p:spPr bwMode="auto">
            <a:xfrm>
              <a:off x="1738" y="2770"/>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(1)</a:t>
              </a:r>
              <a:endParaRPr lang="es-ES" altLang="es-CO" dirty="0"/>
            </a:p>
          </p:txBody>
        </p:sp>
        <p:sp>
          <p:nvSpPr>
            <p:cNvPr id="96" name="Rectangle 97"/>
            <p:cNvSpPr>
              <a:spLocks noChangeArrowheads="1"/>
            </p:cNvSpPr>
            <p:nvPr/>
          </p:nvSpPr>
          <p:spPr bwMode="auto">
            <a:xfrm>
              <a:off x="1564" y="3024"/>
              <a:ext cx="17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AMAZONAS</a:t>
              </a:r>
              <a:endParaRPr lang="es-ES" altLang="es-CO" dirty="0"/>
            </a:p>
          </p:txBody>
        </p:sp>
        <p:sp>
          <p:nvSpPr>
            <p:cNvPr id="97" name="Rectangle 98"/>
            <p:cNvSpPr>
              <a:spLocks noChangeArrowheads="1"/>
            </p:cNvSpPr>
            <p:nvPr/>
          </p:nvSpPr>
          <p:spPr bwMode="auto">
            <a:xfrm>
              <a:off x="1620" y="3074"/>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(1)</a:t>
              </a:r>
              <a:endParaRPr lang="es-ES" altLang="es-CO" dirty="0"/>
            </a:p>
          </p:txBody>
        </p:sp>
        <p:sp>
          <p:nvSpPr>
            <p:cNvPr id="98" name="Rectangle 99"/>
            <p:cNvSpPr>
              <a:spLocks noChangeArrowheads="1"/>
            </p:cNvSpPr>
            <p:nvPr/>
          </p:nvSpPr>
          <p:spPr bwMode="auto">
            <a:xfrm rot="1260000">
              <a:off x="894" y="2694"/>
              <a:ext cx="180"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PUTUMAYO</a:t>
              </a:r>
              <a:endParaRPr lang="es-ES" altLang="es-CO" dirty="0"/>
            </a:p>
          </p:txBody>
        </p:sp>
        <p:sp>
          <p:nvSpPr>
            <p:cNvPr id="99" name="Rectangle 100"/>
            <p:cNvSpPr>
              <a:spLocks noChangeArrowheads="1"/>
            </p:cNvSpPr>
            <p:nvPr/>
          </p:nvSpPr>
          <p:spPr bwMode="auto">
            <a:xfrm>
              <a:off x="1587" y="2083"/>
              <a:ext cx="175"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CASANARE</a:t>
              </a:r>
              <a:endParaRPr lang="es-ES" altLang="es-CO" dirty="0"/>
            </a:p>
          </p:txBody>
        </p:sp>
        <p:sp>
          <p:nvSpPr>
            <p:cNvPr id="100" name="Rectangle 101"/>
            <p:cNvSpPr>
              <a:spLocks noChangeArrowheads="1"/>
            </p:cNvSpPr>
            <p:nvPr/>
          </p:nvSpPr>
          <p:spPr bwMode="auto">
            <a:xfrm>
              <a:off x="1642" y="2134"/>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(3)</a:t>
              </a:r>
              <a:endParaRPr lang="es-ES" altLang="es-CO" dirty="0"/>
            </a:p>
          </p:txBody>
        </p:sp>
        <p:sp>
          <p:nvSpPr>
            <p:cNvPr id="101" name="Freeform 102"/>
            <p:cNvSpPr>
              <a:spLocks/>
            </p:cNvSpPr>
            <p:nvPr/>
          </p:nvSpPr>
          <p:spPr bwMode="auto">
            <a:xfrm>
              <a:off x="553" y="1394"/>
              <a:ext cx="103" cy="227"/>
            </a:xfrm>
            <a:custGeom>
              <a:avLst/>
              <a:gdLst>
                <a:gd name="T0" fmla="*/ 1 w 173"/>
                <a:gd name="T1" fmla="*/ 1 h 380"/>
                <a:gd name="T2" fmla="*/ 1 w 173"/>
                <a:gd name="T3" fmla="*/ 1 h 380"/>
                <a:gd name="T4" fmla="*/ 1 w 173"/>
                <a:gd name="T5" fmla="*/ 1 h 380"/>
                <a:gd name="T6" fmla="*/ 1 w 173"/>
                <a:gd name="T7" fmla="*/ 1 h 380"/>
                <a:gd name="T8" fmla="*/ 1 w 173"/>
                <a:gd name="T9" fmla="*/ 1 h 380"/>
                <a:gd name="T10" fmla="*/ 1 w 173"/>
                <a:gd name="T11" fmla="*/ 1 h 380"/>
                <a:gd name="T12" fmla="*/ 1 w 173"/>
                <a:gd name="T13" fmla="*/ 1 h 380"/>
                <a:gd name="T14" fmla="*/ 1 w 173"/>
                <a:gd name="T15" fmla="*/ 1 h 380"/>
                <a:gd name="T16" fmla="*/ 1 w 173"/>
                <a:gd name="T17" fmla="*/ 1 h 380"/>
                <a:gd name="T18" fmla="*/ 1 w 173"/>
                <a:gd name="T19" fmla="*/ 1 h 380"/>
                <a:gd name="T20" fmla="*/ 1 w 173"/>
                <a:gd name="T21" fmla="*/ 1 h 380"/>
                <a:gd name="T22" fmla="*/ 1 w 173"/>
                <a:gd name="T23" fmla="*/ 1 h 380"/>
                <a:gd name="T24" fmla="*/ 1 w 173"/>
                <a:gd name="T25" fmla="*/ 1 h 380"/>
                <a:gd name="T26" fmla="*/ 1 w 173"/>
                <a:gd name="T27" fmla="*/ 1 h 380"/>
                <a:gd name="T28" fmla="*/ 1 w 173"/>
                <a:gd name="T29" fmla="*/ 1 h 380"/>
                <a:gd name="T30" fmla="*/ 1 w 173"/>
                <a:gd name="T31" fmla="*/ 1 h 380"/>
                <a:gd name="T32" fmla="*/ 1 w 173"/>
                <a:gd name="T33" fmla="*/ 1 h 380"/>
                <a:gd name="T34" fmla="*/ 1 w 173"/>
                <a:gd name="T35" fmla="*/ 1 h 380"/>
                <a:gd name="T36" fmla="*/ 1 w 173"/>
                <a:gd name="T37" fmla="*/ 1 h 380"/>
                <a:gd name="T38" fmla="*/ 1 w 173"/>
                <a:gd name="T39" fmla="*/ 1 h 380"/>
                <a:gd name="T40" fmla="*/ 1 w 173"/>
                <a:gd name="T41" fmla="*/ 1 h 380"/>
                <a:gd name="T42" fmla="*/ 1 w 173"/>
                <a:gd name="T43" fmla="*/ 1 h 380"/>
                <a:gd name="T44" fmla="*/ 1 w 173"/>
                <a:gd name="T45" fmla="*/ 1 h 380"/>
                <a:gd name="T46" fmla="*/ 1 w 173"/>
                <a:gd name="T47" fmla="*/ 1 h 380"/>
                <a:gd name="T48" fmla="*/ 1 w 173"/>
                <a:gd name="T49" fmla="*/ 1 h 380"/>
                <a:gd name="T50" fmla="*/ 1 w 173"/>
                <a:gd name="T51" fmla="*/ 1 h 380"/>
                <a:gd name="T52" fmla="*/ 1 w 173"/>
                <a:gd name="T53" fmla="*/ 1 h 380"/>
                <a:gd name="T54" fmla="*/ 1 w 173"/>
                <a:gd name="T55" fmla="*/ 1 h 380"/>
                <a:gd name="T56" fmla="*/ 1 w 173"/>
                <a:gd name="T57" fmla="*/ 1 h 380"/>
                <a:gd name="T58" fmla="*/ 1 w 173"/>
                <a:gd name="T59" fmla="*/ 1 h 380"/>
                <a:gd name="T60" fmla="*/ 1 w 173"/>
                <a:gd name="T61" fmla="*/ 1 h 380"/>
                <a:gd name="T62" fmla="*/ 1 w 173"/>
                <a:gd name="T63" fmla="*/ 1 h 380"/>
                <a:gd name="T64" fmla="*/ 1 w 173"/>
                <a:gd name="T65" fmla="*/ 1 h 380"/>
                <a:gd name="T66" fmla="*/ 1 w 173"/>
                <a:gd name="T67" fmla="*/ 1 h 380"/>
                <a:gd name="T68" fmla="*/ 1 w 173"/>
                <a:gd name="T69" fmla="*/ 1 h 380"/>
                <a:gd name="T70" fmla="*/ 1 w 173"/>
                <a:gd name="T71" fmla="*/ 1 h 380"/>
                <a:gd name="T72" fmla="*/ 1 w 173"/>
                <a:gd name="T73" fmla="*/ 1 h 380"/>
                <a:gd name="T74" fmla="*/ 1 w 173"/>
                <a:gd name="T75" fmla="*/ 1 h 380"/>
                <a:gd name="T76" fmla="*/ 1 w 173"/>
                <a:gd name="T77" fmla="*/ 1 h 380"/>
                <a:gd name="T78" fmla="*/ 0 w 173"/>
                <a:gd name="T79" fmla="*/ 1 h 380"/>
                <a:gd name="T80" fmla="*/ 1 w 173"/>
                <a:gd name="T81" fmla="*/ 1 h 380"/>
                <a:gd name="T82" fmla="*/ 1 w 173"/>
                <a:gd name="T83" fmla="*/ 1 h 380"/>
                <a:gd name="T84" fmla="*/ 1 w 173"/>
                <a:gd name="T85" fmla="*/ 1 h 380"/>
                <a:gd name="T86" fmla="*/ 1 w 173"/>
                <a:gd name="T87" fmla="*/ 1 h 380"/>
                <a:gd name="T88" fmla="*/ 1 w 173"/>
                <a:gd name="T89" fmla="*/ 1 h 380"/>
                <a:gd name="T90" fmla="*/ 1 w 173"/>
                <a:gd name="T91" fmla="*/ 1 h 380"/>
                <a:gd name="T92" fmla="*/ 1 w 173"/>
                <a:gd name="T93" fmla="*/ 1 h 380"/>
                <a:gd name="T94" fmla="*/ 1 w 173"/>
                <a:gd name="T95" fmla="*/ 1 h 380"/>
                <a:gd name="T96" fmla="*/ 1 w 173"/>
                <a:gd name="T97" fmla="*/ 1 h 380"/>
                <a:gd name="T98" fmla="*/ 1 w 173"/>
                <a:gd name="T99" fmla="*/ 1 h 380"/>
                <a:gd name="T100" fmla="*/ 1 w 173"/>
                <a:gd name="T101" fmla="*/ 1 h 380"/>
                <a:gd name="T102" fmla="*/ 1 w 173"/>
                <a:gd name="T103" fmla="*/ 1 h 380"/>
                <a:gd name="T104" fmla="*/ 1 w 173"/>
                <a:gd name="T105" fmla="*/ 1 h 380"/>
                <a:gd name="T106" fmla="*/ 1 w 173"/>
                <a:gd name="T107" fmla="*/ 1 h 380"/>
                <a:gd name="T108" fmla="*/ 1 w 173"/>
                <a:gd name="T109" fmla="*/ 1 h 380"/>
                <a:gd name="T110" fmla="*/ 1 w 173"/>
                <a:gd name="T111" fmla="*/ 1 h 380"/>
                <a:gd name="T112" fmla="*/ 1 w 173"/>
                <a:gd name="T113" fmla="*/ 1 h 380"/>
                <a:gd name="T114" fmla="*/ 1 w 173"/>
                <a:gd name="T115" fmla="*/ 1 h 380"/>
                <a:gd name="T116" fmla="*/ 1 w 173"/>
                <a:gd name="T117" fmla="*/ 1 h 380"/>
                <a:gd name="T118" fmla="*/ 1 w 173"/>
                <a:gd name="T119" fmla="*/ 1 h 380"/>
                <a:gd name="T120" fmla="*/ 1 w 173"/>
                <a:gd name="T121" fmla="*/ 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80"/>
                <a:gd name="T185" fmla="*/ 173 w 173"/>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80">
                  <a:moveTo>
                    <a:pt x="118" y="0"/>
                  </a:moveTo>
                  <a:lnTo>
                    <a:pt x="121" y="2"/>
                  </a:lnTo>
                  <a:lnTo>
                    <a:pt x="121" y="4"/>
                  </a:lnTo>
                  <a:lnTo>
                    <a:pt x="123" y="5"/>
                  </a:lnTo>
                  <a:lnTo>
                    <a:pt x="126" y="5"/>
                  </a:lnTo>
                  <a:lnTo>
                    <a:pt x="127" y="8"/>
                  </a:lnTo>
                  <a:lnTo>
                    <a:pt x="130" y="11"/>
                  </a:lnTo>
                  <a:lnTo>
                    <a:pt x="130" y="14"/>
                  </a:lnTo>
                  <a:lnTo>
                    <a:pt x="133" y="15"/>
                  </a:lnTo>
                  <a:lnTo>
                    <a:pt x="133" y="17"/>
                  </a:lnTo>
                  <a:lnTo>
                    <a:pt x="135" y="21"/>
                  </a:lnTo>
                  <a:lnTo>
                    <a:pt x="140" y="24"/>
                  </a:lnTo>
                  <a:lnTo>
                    <a:pt x="146" y="27"/>
                  </a:lnTo>
                  <a:lnTo>
                    <a:pt x="149" y="29"/>
                  </a:lnTo>
                  <a:lnTo>
                    <a:pt x="154" y="32"/>
                  </a:lnTo>
                  <a:lnTo>
                    <a:pt x="157" y="34"/>
                  </a:lnTo>
                  <a:lnTo>
                    <a:pt x="162" y="36"/>
                  </a:lnTo>
                  <a:lnTo>
                    <a:pt x="167" y="37"/>
                  </a:lnTo>
                  <a:lnTo>
                    <a:pt x="172" y="40"/>
                  </a:lnTo>
                  <a:lnTo>
                    <a:pt x="169" y="43"/>
                  </a:lnTo>
                  <a:lnTo>
                    <a:pt x="169" y="45"/>
                  </a:lnTo>
                  <a:lnTo>
                    <a:pt x="167" y="47"/>
                  </a:lnTo>
                  <a:lnTo>
                    <a:pt x="167" y="50"/>
                  </a:lnTo>
                  <a:lnTo>
                    <a:pt x="162" y="47"/>
                  </a:lnTo>
                  <a:lnTo>
                    <a:pt x="157" y="45"/>
                  </a:lnTo>
                  <a:lnTo>
                    <a:pt x="149" y="45"/>
                  </a:lnTo>
                  <a:lnTo>
                    <a:pt x="146" y="45"/>
                  </a:lnTo>
                  <a:lnTo>
                    <a:pt x="140" y="45"/>
                  </a:lnTo>
                  <a:lnTo>
                    <a:pt x="137" y="47"/>
                  </a:lnTo>
                  <a:lnTo>
                    <a:pt x="135" y="52"/>
                  </a:lnTo>
                  <a:lnTo>
                    <a:pt x="133" y="53"/>
                  </a:lnTo>
                  <a:lnTo>
                    <a:pt x="127" y="53"/>
                  </a:lnTo>
                  <a:lnTo>
                    <a:pt x="123" y="53"/>
                  </a:lnTo>
                  <a:lnTo>
                    <a:pt x="115" y="57"/>
                  </a:lnTo>
                  <a:lnTo>
                    <a:pt x="113" y="60"/>
                  </a:lnTo>
                  <a:lnTo>
                    <a:pt x="111" y="63"/>
                  </a:lnTo>
                  <a:lnTo>
                    <a:pt x="108" y="65"/>
                  </a:lnTo>
                  <a:lnTo>
                    <a:pt x="106" y="71"/>
                  </a:lnTo>
                  <a:lnTo>
                    <a:pt x="103" y="71"/>
                  </a:lnTo>
                  <a:lnTo>
                    <a:pt x="103" y="73"/>
                  </a:lnTo>
                  <a:lnTo>
                    <a:pt x="103" y="76"/>
                  </a:lnTo>
                  <a:lnTo>
                    <a:pt x="103" y="80"/>
                  </a:lnTo>
                  <a:lnTo>
                    <a:pt x="103" y="82"/>
                  </a:lnTo>
                  <a:lnTo>
                    <a:pt x="106" y="82"/>
                  </a:lnTo>
                  <a:lnTo>
                    <a:pt x="108" y="83"/>
                  </a:lnTo>
                  <a:lnTo>
                    <a:pt x="108" y="86"/>
                  </a:lnTo>
                  <a:lnTo>
                    <a:pt x="111" y="86"/>
                  </a:lnTo>
                  <a:lnTo>
                    <a:pt x="113" y="86"/>
                  </a:lnTo>
                  <a:lnTo>
                    <a:pt x="115" y="89"/>
                  </a:lnTo>
                  <a:lnTo>
                    <a:pt x="121" y="92"/>
                  </a:lnTo>
                  <a:lnTo>
                    <a:pt x="123" y="92"/>
                  </a:lnTo>
                  <a:lnTo>
                    <a:pt x="127" y="95"/>
                  </a:lnTo>
                  <a:lnTo>
                    <a:pt x="127" y="98"/>
                  </a:lnTo>
                  <a:lnTo>
                    <a:pt x="121" y="100"/>
                  </a:lnTo>
                  <a:lnTo>
                    <a:pt x="115" y="100"/>
                  </a:lnTo>
                  <a:lnTo>
                    <a:pt x="111" y="100"/>
                  </a:lnTo>
                  <a:lnTo>
                    <a:pt x="108" y="100"/>
                  </a:lnTo>
                  <a:lnTo>
                    <a:pt x="106" y="100"/>
                  </a:lnTo>
                  <a:lnTo>
                    <a:pt x="106" y="103"/>
                  </a:lnTo>
                  <a:lnTo>
                    <a:pt x="108" y="105"/>
                  </a:lnTo>
                  <a:lnTo>
                    <a:pt x="108" y="109"/>
                  </a:lnTo>
                  <a:lnTo>
                    <a:pt x="111" y="109"/>
                  </a:lnTo>
                  <a:lnTo>
                    <a:pt x="113" y="112"/>
                  </a:lnTo>
                  <a:lnTo>
                    <a:pt x="113" y="119"/>
                  </a:lnTo>
                  <a:lnTo>
                    <a:pt x="113" y="128"/>
                  </a:lnTo>
                  <a:lnTo>
                    <a:pt x="113" y="134"/>
                  </a:lnTo>
                  <a:lnTo>
                    <a:pt x="113" y="139"/>
                  </a:lnTo>
                  <a:lnTo>
                    <a:pt x="113" y="146"/>
                  </a:lnTo>
                  <a:lnTo>
                    <a:pt x="113" y="151"/>
                  </a:lnTo>
                  <a:lnTo>
                    <a:pt x="113" y="155"/>
                  </a:lnTo>
                  <a:lnTo>
                    <a:pt x="115" y="158"/>
                  </a:lnTo>
                  <a:lnTo>
                    <a:pt x="115" y="161"/>
                  </a:lnTo>
                  <a:lnTo>
                    <a:pt x="113" y="164"/>
                  </a:lnTo>
                  <a:lnTo>
                    <a:pt x="111" y="167"/>
                  </a:lnTo>
                  <a:lnTo>
                    <a:pt x="106" y="169"/>
                  </a:lnTo>
                  <a:lnTo>
                    <a:pt x="102" y="173"/>
                  </a:lnTo>
                  <a:lnTo>
                    <a:pt x="102" y="180"/>
                  </a:lnTo>
                  <a:lnTo>
                    <a:pt x="102" y="185"/>
                  </a:lnTo>
                  <a:lnTo>
                    <a:pt x="103" y="188"/>
                  </a:lnTo>
                  <a:lnTo>
                    <a:pt x="103" y="193"/>
                  </a:lnTo>
                  <a:lnTo>
                    <a:pt x="103" y="202"/>
                  </a:lnTo>
                  <a:lnTo>
                    <a:pt x="103" y="208"/>
                  </a:lnTo>
                  <a:lnTo>
                    <a:pt x="102" y="215"/>
                  </a:lnTo>
                  <a:lnTo>
                    <a:pt x="99" y="217"/>
                  </a:lnTo>
                  <a:lnTo>
                    <a:pt x="96" y="221"/>
                  </a:lnTo>
                  <a:lnTo>
                    <a:pt x="92" y="226"/>
                  </a:lnTo>
                  <a:lnTo>
                    <a:pt x="87" y="226"/>
                  </a:lnTo>
                  <a:lnTo>
                    <a:pt x="84" y="228"/>
                  </a:lnTo>
                  <a:lnTo>
                    <a:pt x="84" y="234"/>
                  </a:lnTo>
                  <a:lnTo>
                    <a:pt x="84" y="240"/>
                  </a:lnTo>
                  <a:lnTo>
                    <a:pt x="81" y="244"/>
                  </a:lnTo>
                  <a:lnTo>
                    <a:pt x="80" y="251"/>
                  </a:lnTo>
                  <a:lnTo>
                    <a:pt x="77" y="256"/>
                  </a:lnTo>
                  <a:lnTo>
                    <a:pt x="77" y="264"/>
                  </a:lnTo>
                  <a:lnTo>
                    <a:pt x="77" y="272"/>
                  </a:lnTo>
                  <a:lnTo>
                    <a:pt x="77" y="279"/>
                  </a:lnTo>
                  <a:lnTo>
                    <a:pt x="75" y="284"/>
                  </a:lnTo>
                  <a:lnTo>
                    <a:pt x="72" y="292"/>
                  </a:lnTo>
                  <a:lnTo>
                    <a:pt x="72" y="297"/>
                  </a:lnTo>
                  <a:lnTo>
                    <a:pt x="68" y="302"/>
                  </a:lnTo>
                  <a:lnTo>
                    <a:pt x="65" y="309"/>
                  </a:lnTo>
                  <a:lnTo>
                    <a:pt x="63" y="317"/>
                  </a:lnTo>
                  <a:lnTo>
                    <a:pt x="63" y="323"/>
                  </a:lnTo>
                  <a:lnTo>
                    <a:pt x="60" y="326"/>
                  </a:lnTo>
                  <a:lnTo>
                    <a:pt x="57" y="333"/>
                  </a:lnTo>
                  <a:lnTo>
                    <a:pt x="53" y="338"/>
                  </a:lnTo>
                  <a:lnTo>
                    <a:pt x="50" y="347"/>
                  </a:lnTo>
                  <a:lnTo>
                    <a:pt x="46" y="352"/>
                  </a:lnTo>
                  <a:lnTo>
                    <a:pt x="38" y="365"/>
                  </a:lnTo>
                  <a:lnTo>
                    <a:pt x="35" y="373"/>
                  </a:lnTo>
                  <a:lnTo>
                    <a:pt x="34" y="375"/>
                  </a:lnTo>
                  <a:lnTo>
                    <a:pt x="31" y="379"/>
                  </a:lnTo>
                  <a:lnTo>
                    <a:pt x="24" y="379"/>
                  </a:lnTo>
                  <a:lnTo>
                    <a:pt x="21" y="379"/>
                  </a:lnTo>
                  <a:lnTo>
                    <a:pt x="13" y="377"/>
                  </a:lnTo>
                  <a:lnTo>
                    <a:pt x="11" y="373"/>
                  </a:lnTo>
                  <a:lnTo>
                    <a:pt x="7" y="363"/>
                  </a:lnTo>
                  <a:lnTo>
                    <a:pt x="5" y="354"/>
                  </a:lnTo>
                  <a:lnTo>
                    <a:pt x="2" y="344"/>
                  </a:lnTo>
                  <a:lnTo>
                    <a:pt x="0" y="338"/>
                  </a:lnTo>
                  <a:lnTo>
                    <a:pt x="0" y="333"/>
                  </a:lnTo>
                  <a:lnTo>
                    <a:pt x="0" y="326"/>
                  </a:lnTo>
                  <a:lnTo>
                    <a:pt x="2" y="323"/>
                  </a:lnTo>
                  <a:lnTo>
                    <a:pt x="5" y="317"/>
                  </a:lnTo>
                  <a:lnTo>
                    <a:pt x="11" y="312"/>
                  </a:lnTo>
                  <a:lnTo>
                    <a:pt x="19" y="303"/>
                  </a:lnTo>
                  <a:lnTo>
                    <a:pt x="21" y="297"/>
                  </a:lnTo>
                  <a:lnTo>
                    <a:pt x="24" y="292"/>
                  </a:lnTo>
                  <a:lnTo>
                    <a:pt x="26" y="286"/>
                  </a:lnTo>
                  <a:lnTo>
                    <a:pt x="26" y="275"/>
                  </a:lnTo>
                  <a:lnTo>
                    <a:pt x="24" y="267"/>
                  </a:lnTo>
                  <a:lnTo>
                    <a:pt x="21" y="261"/>
                  </a:lnTo>
                  <a:lnTo>
                    <a:pt x="24" y="256"/>
                  </a:lnTo>
                  <a:lnTo>
                    <a:pt x="26" y="248"/>
                  </a:lnTo>
                  <a:lnTo>
                    <a:pt x="26" y="242"/>
                  </a:lnTo>
                  <a:lnTo>
                    <a:pt x="26" y="236"/>
                  </a:lnTo>
                  <a:lnTo>
                    <a:pt x="24" y="231"/>
                  </a:lnTo>
                  <a:lnTo>
                    <a:pt x="24" y="228"/>
                  </a:lnTo>
                  <a:lnTo>
                    <a:pt x="26" y="226"/>
                  </a:lnTo>
                  <a:lnTo>
                    <a:pt x="24" y="221"/>
                  </a:lnTo>
                  <a:lnTo>
                    <a:pt x="19" y="219"/>
                  </a:lnTo>
                  <a:lnTo>
                    <a:pt x="13" y="212"/>
                  </a:lnTo>
                  <a:lnTo>
                    <a:pt x="7" y="208"/>
                  </a:lnTo>
                  <a:lnTo>
                    <a:pt x="5" y="203"/>
                  </a:lnTo>
                  <a:lnTo>
                    <a:pt x="7" y="196"/>
                  </a:lnTo>
                  <a:lnTo>
                    <a:pt x="11" y="190"/>
                  </a:lnTo>
                  <a:lnTo>
                    <a:pt x="13" y="185"/>
                  </a:lnTo>
                  <a:lnTo>
                    <a:pt x="13" y="180"/>
                  </a:lnTo>
                  <a:lnTo>
                    <a:pt x="17" y="171"/>
                  </a:lnTo>
                  <a:lnTo>
                    <a:pt x="19" y="169"/>
                  </a:lnTo>
                  <a:lnTo>
                    <a:pt x="19" y="164"/>
                  </a:lnTo>
                  <a:lnTo>
                    <a:pt x="21" y="159"/>
                  </a:lnTo>
                  <a:lnTo>
                    <a:pt x="24" y="153"/>
                  </a:lnTo>
                  <a:lnTo>
                    <a:pt x="21" y="148"/>
                  </a:lnTo>
                  <a:lnTo>
                    <a:pt x="19" y="146"/>
                  </a:lnTo>
                  <a:lnTo>
                    <a:pt x="21" y="142"/>
                  </a:lnTo>
                  <a:lnTo>
                    <a:pt x="19" y="132"/>
                  </a:lnTo>
                  <a:lnTo>
                    <a:pt x="17" y="128"/>
                  </a:lnTo>
                  <a:lnTo>
                    <a:pt x="17" y="123"/>
                  </a:lnTo>
                  <a:lnTo>
                    <a:pt x="19" y="116"/>
                  </a:lnTo>
                  <a:lnTo>
                    <a:pt x="24" y="113"/>
                  </a:lnTo>
                  <a:lnTo>
                    <a:pt x="29" y="109"/>
                  </a:lnTo>
                  <a:lnTo>
                    <a:pt x="35" y="103"/>
                  </a:lnTo>
                  <a:lnTo>
                    <a:pt x="44" y="98"/>
                  </a:lnTo>
                  <a:lnTo>
                    <a:pt x="48" y="93"/>
                  </a:lnTo>
                  <a:lnTo>
                    <a:pt x="50" y="86"/>
                  </a:lnTo>
                  <a:lnTo>
                    <a:pt x="50" y="82"/>
                  </a:lnTo>
                  <a:lnTo>
                    <a:pt x="50" y="76"/>
                  </a:lnTo>
                  <a:lnTo>
                    <a:pt x="50" y="73"/>
                  </a:lnTo>
                  <a:lnTo>
                    <a:pt x="50" y="63"/>
                  </a:lnTo>
                  <a:lnTo>
                    <a:pt x="50" y="57"/>
                  </a:lnTo>
                  <a:lnTo>
                    <a:pt x="50" y="47"/>
                  </a:lnTo>
                  <a:lnTo>
                    <a:pt x="56" y="37"/>
                  </a:lnTo>
                  <a:lnTo>
                    <a:pt x="63" y="32"/>
                  </a:lnTo>
                  <a:lnTo>
                    <a:pt x="68" y="32"/>
                  </a:lnTo>
                  <a:lnTo>
                    <a:pt x="75" y="27"/>
                  </a:lnTo>
                  <a:lnTo>
                    <a:pt x="84" y="21"/>
                  </a:lnTo>
                  <a:lnTo>
                    <a:pt x="92" y="15"/>
                  </a:lnTo>
                  <a:lnTo>
                    <a:pt x="96" y="8"/>
                  </a:lnTo>
                  <a:lnTo>
                    <a:pt x="102" y="8"/>
                  </a:lnTo>
                  <a:lnTo>
                    <a:pt x="106" y="2"/>
                  </a:lnTo>
                  <a:lnTo>
                    <a:pt x="108" y="0"/>
                  </a:lnTo>
                  <a:lnTo>
                    <a:pt x="113" y="0"/>
                  </a:lnTo>
                  <a:lnTo>
                    <a:pt x="115" y="0"/>
                  </a:lnTo>
                  <a:lnTo>
                    <a:pt x="118" y="0"/>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102" name="Freeform 103"/>
            <p:cNvSpPr>
              <a:spLocks/>
            </p:cNvSpPr>
            <p:nvPr/>
          </p:nvSpPr>
          <p:spPr bwMode="auto">
            <a:xfrm>
              <a:off x="553" y="1394"/>
              <a:ext cx="103" cy="227"/>
            </a:xfrm>
            <a:custGeom>
              <a:avLst/>
              <a:gdLst>
                <a:gd name="T0" fmla="*/ 1 w 173"/>
                <a:gd name="T1" fmla="*/ 1 h 380"/>
                <a:gd name="T2" fmla="*/ 1 w 173"/>
                <a:gd name="T3" fmla="*/ 1 h 380"/>
                <a:gd name="T4" fmla="*/ 1 w 173"/>
                <a:gd name="T5" fmla="*/ 1 h 380"/>
                <a:gd name="T6" fmla="*/ 1 w 173"/>
                <a:gd name="T7" fmla="*/ 1 h 380"/>
                <a:gd name="T8" fmla="*/ 1 w 173"/>
                <a:gd name="T9" fmla="*/ 1 h 380"/>
                <a:gd name="T10" fmla="*/ 1 w 173"/>
                <a:gd name="T11" fmla="*/ 1 h 380"/>
                <a:gd name="T12" fmla="*/ 1 w 173"/>
                <a:gd name="T13" fmla="*/ 1 h 380"/>
                <a:gd name="T14" fmla="*/ 1 w 173"/>
                <a:gd name="T15" fmla="*/ 1 h 380"/>
                <a:gd name="T16" fmla="*/ 1 w 173"/>
                <a:gd name="T17" fmla="*/ 1 h 380"/>
                <a:gd name="T18" fmla="*/ 1 w 173"/>
                <a:gd name="T19" fmla="*/ 1 h 380"/>
                <a:gd name="T20" fmla="*/ 1 w 173"/>
                <a:gd name="T21" fmla="*/ 1 h 380"/>
                <a:gd name="T22" fmla="*/ 1 w 173"/>
                <a:gd name="T23" fmla="*/ 1 h 380"/>
                <a:gd name="T24" fmla="*/ 1 w 173"/>
                <a:gd name="T25" fmla="*/ 1 h 380"/>
                <a:gd name="T26" fmla="*/ 1 w 173"/>
                <a:gd name="T27" fmla="*/ 1 h 380"/>
                <a:gd name="T28" fmla="*/ 1 w 173"/>
                <a:gd name="T29" fmla="*/ 1 h 380"/>
                <a:gd name="T30" fmla="*/ 1 w 173"/>
                <a:gd name="T31" fmla="*/ 1 h 380"/>
                <a:gd name="T32" fmla="*/ 1 w 173"/>
                <a:gd name="T33" fmla="*/ 1 h 380"/>
                <a:gd name="T34" fmla="*/ 1 w 173"/>
                <a:gd name="T35" fmla="*/ 1 h 380"/>
                <a:gd name="T36" fmla="*/ 1 w 173"/>
                <a:gd name="T37" fmla="*/ 1 h 380"/>
                <a:gd name="T38" fmla="*/ 1 w 173"/>
                <a:gd name="T39" fmla="*/ 1 h 380"/>
                <a:gd name="T40" fmla="*/ 1 w 173"/>
                <a:gd name="T41" fmla="*/ 1 h 380"/>
                <a:gd name="T42" fmla="*/ 1 w 173"/>
                <a:gd name="T43" fmla="*/ 1 h 380"/>
                <a:gd name="T44" fmla="*/ 1 w 173"/>
                <a:gd name="T45" fmla="*/ 1 h 380"/>
                <a:gd name="T46" fmla="*/ 1 w 173"/>
                <a:gd name="T47" fmla="*/ 1 h 380"/>
                <a:gd name="T48" fmla="*/ 1 w 173"/>
                <a:gd name="T49" fmla="*/ 1 h 380"/>
                <a:gd name="T50" fmla="*/ 1 w 173"/>
                <a:gd name="T51" fmla="*/ 1 h 380"/>
                <a:gd name="T52" fmla="*/ 1 w 173"/>
                <a:gd name="T53" fmla="*/ 1 h 380"/>
                <a:gd name="T54" fmla="*/ 1 w 173"/>
                <a:gd name="T55" fmla="*/ 1 h 380"/>
                <a:gd name="T56" fmla="*/ 1 w 173"/>
                <a:gd name="T57" fmla="*/ 1 h 380"/>
                <a:gd name="T58" fmla="*/ 1 w 173"/>
                <a:gd name="T59" fmla="*/ 1 h 380"/>
                <a:gd name="T60" fmla="*/ 1 w 173"/>
                <a:gd name="T61" fmla="*/ 1 h 380"/>
                <a:gd name="T62" fmla="*/ 1 w 173"/>
                <a:gd name="T63" fmla="*/ 1 h 380"/>
                <a:gd name="T64" fmla="*/ 1 w 173"/>
                <a:gd name="T65" fmla="*/ 1 h 380"/>
                <a:gd name="T66" fmla="*/ 1 w 173"/>
                <a:gd name="T67" fmla="*/ 1 h 380"/>
                <a:gd name="T68" fmla="*/ 1 w 173"/>
                <a:gd name="T69" fmla="*/ 1 h 380"/>
                <a:gd name="T70" fmla="*/ 1 w 173"/>
                <a:gd name="T71" fmla="*/ 1 h 380"/>
                <a:gd name="T72" fmla="*/ 1 w 173"/>
                <a:gd name="T73" fmla="*/ 1 h 380"/>
                <a:gd name="T74" fmla="*/ 1 w 173"/>
                <a:gd name="T75" fmla="*/ 1 h 380"/>
                <a:gd name="T76" fmla="*/ 1 w 173"/>
                <a:gd name="T77" fmla="*/ 1 h 380"/>
                <a:gd name="T78" fmla="*/ 0 w 173"/>
                <a:gd name="T79" fmla="*/ 1 h 380"/>
                <a:gd name="T80" fmla="*/ 1 w 173"/>
                <a:gd name="T81" fmla="*/ 1 h 380"/>
                <a:gd name="T82" fmla="*/ 1 w 173"/>
                <a:gd name="T83" fmla="*/ 1 h 380"/>
                <a:gd name="T84" fmla="*/ 1 w 173"/>
                <a:gd name="T85" fmla="*/ 1 h 380"/>
                <a:gd name="T86" fmla="*/ 1 w 173"/>
                <a:gd name="T87" fmla="*/ 1 h 380"/>
                <a:gd name="T88" fmla="*/ 1 w 173"/>
                <a:gd name="T89" fmla="*/ 1 h 380"/>
                <a:gd name="T90" fmla="*/ 1 w 173"/>
                <a:gd name="T91" fmla="*/ 1 h 380"/>
                <a:gd name="T92" fmla="*/ 1 w 173"/>
                <a:gd name="T93" fmla="*/ 1 h 380"/>
                <a:gd name="T94" fmla="*/ 1 w 173"/>
                <a:gd name="T95" fmla="*/ 1 h 380"/>
                <a:gd name="T96" fmla="*/ 1 w 173"/>
                <a:gd name="T97" fmla="*/ 1 h 380"/>
                <a:gd name="T98" fmla="*/ 1 w 173"/>
                <a:gd name="T99" fmla="*/ 1 h 380"/>
                <a:gd name="T100" fmla="*/ 1 w 173"/>
                <a:gd name="T101" fmla="*/ 1 h 380"/>
                <a:gd name="T102" fmla="*/ 1 w 173"/>
                <a:gd name="T103" fmla="*/ 1 h 380"/>
                <a:gd name="T104" fmla="*/ 1 w 173"/>
                <a:gd name="T105" fmla="*/ 1 h 380"/>
                <a:gd name="T106" fmla="*/ 1 w 173"/>
                <a:gd name="T107" fmla="*/ 1 h 380"/>
                <a:gd name="T108" fmla="*/ 1 w 173"/>
                <a:gd name="T109" fmla="*/ 1 h 380"/>
                <a:gd name="T110" fmla="*/ 1 w 173"/>
                <a:gd name="T111" fmla="*/ 1 h 380"/>
                <a:gd name="T112" fmla="*/ 1 w 173"/>
                <a:gd name="T113" fmla="*/ 1 h 380"/>
                <a:gd name="T114" fmla="*/ 1 w 173"/>
                <a:gd name="T115" fmla="*/ 1 h 380"/>
                <a:gd name="T116" fmla="*/ 1 w 173"/>
                <a:gd name="T117" fmla="*/ 1 h 380"/>
                <a:gd name="T118" fmla="*/ 1 w 173"/>
                <a:gd name="T119" fmla="*/ 1 h 380"/>
                <a:gd name="T120" fmla="*/ 1 w 173"/>
                <a:gd name="T121" fmla="*/ 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80"/>
                <a:gd name="T185" fmla="*/ 173 w 173"/>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80">
                  <a:moveTo>
                    <a:pt x="118" y="0"/>
                  </a:moveTo>
                  <a:lnTo>
                    <a:pt x="121" y="2"/>
                  </a:lnTo>
                  <a:lnTo>
                    <a:pt x="121" y="4"/>
                  </a:lnTo>
                  <a:lnTo>
                    <a:pt x="123" y="5"/>
                  </a:lnTo>
                  <a:lnTo>
                    <a:pt x="126" y="5"/>
                  </a:lnTo>
                  <a:lnTo>
                    <a:pt x="127" y="8"/>
                  </a:lnTo>
                  <a:lnTo>
                    <a:pt x="130" y="11"/>
                  </a:lnTo>
                  <a:lnTo>
                    <a:pt x="130" y="14"/>
                  </a:lnTo>
                  <a:lnTo>
                    <a:pt x="133" y="15"/>
                  </a:lnTo>
                  <a:lnTo>
                    <a:pt x="133" y="17"/>
                  </a:lnTo>
                  <a:lnTo>
                    <a:pt x="135" y="21"/>
                  </a:lnTo>
                  <a:lnTo>
                    <a:pt x="140" y="24"/>
                  </a:lnTo>
                  <a:lnTo>
                    <a:pt x="146" y="27"/>
                  </a:lnTo>
                  <a:lnTo>
                    <a:pt x="149" y="29"/>
                  </a:lnTo>
                  <a:lnTo>
                    <a:pt x="154" y="32"/>
                  </a:lnTo>
                  <a:lnTo>
                    <a:pt x="157" y="34"/>
                  </a:lnTo>
                  <a:lnTo>
                    <a:pt x="162" y="36"/>
                  </a:lnTo>
                  <a:lnTo>
                    <a:pt x="167" y="37"/>
                  </a:lnTo>
                  <a:lnTo>
                    <a:pt x="172" y="40"/>
                  </a:lnTo>
                  <a:lnTo>
                    <a:pt x="169" y="43"/>
                  </a:lnTo>
                  <a:lnTo>
                    <a:pt x="169" y="45"/>
                  </a:lnTo>
                  <a:lnTo>
                    <a:pt x="167" y="47"/>
                  </a:lnTo>
                  <a:lnTo>
                    <a:pt x="167" y="50"/>
                  </a:lnTo>
                  <a:lnTo>
                    <a:pt x="162" y="47"/>
                  </a:lnTo>
                  <a:lnTo>
                    <a:pt x="157" y="45"/>
                  </a:lnTo>
                  <a:lnTo>
                    <a:pt x="149" y="45"/>
                  </a:lnTo>
                  <a:lnTo>
                    <a:pt x="146" y="45"/>
                  </a:lnTo>
                  <a:lnTo>
                    <a:pt x="140" y="45"/>
                  </a:lnTo>
                  <a:lnTo>
                    <a:pt x="137" y="47"/>
                  </a:lnTo>
                  <a:lnTo>
                    <a:pt x="135" y="52"/>
                  </a:lnTo>
                  <a:lnTo>
                    <a:pt x="133" y="53"/>
                  </a:lnTo>
                  <a:lnTo>
                    <a:pt x="127" y="53"/>
                  </a:lnTo>
                  <a:lnTo>
                    <a:pt x="123" y="53"/>
                  </a:lnTo>
                  <a:lnTo>
                    <a:pt x="115" y="57"/>
                  </a:lnTo>
                  <a:lnTo>
                    <a:pt x="113" y="60"/>
                  </a:lnTo>
                  <a:lnTo>
                    <a:pt x="111" y="63"/>
                  </a:lnTo>
                  <a:lnTo>
                    <a:pt x="108" y="65"/>
                  </a:lnTo>
                  <a:lnTo>
                    <a:pt x="106" y="71"/>
                  </a:lnTo>
                  <a:lnTo>
                    <a:pt x="103" y="71"/>
                  </a:lnTo>
                  <a:lnTo>
                    <a:pt x="103" y="73"/>
                  </a:lnTo>
                  <a:lnTo>
                    <a:pt x="103" y="76"/>
                  </a:lnTo>
                  <a:lnTo>
                    <a:pt x="103" y="80"/>
                  </a:lnTo>
                  <a:lnTo>
                    <a:pt x="103" y="82"/>
                  </a:lnTo>
                  <a:lnTo>
                    <a:pt x="106" y="82"/>
                  </a:lnTo>
                  <a:lnTo>
                    <a:pt x="108" y="83"/>
                  </a:lnTo>
                  <a:lnTo>
                    <a:pt x="108" y="86"/>
                  </a:lnTo>
                  <a:lnTo>
                    <a:pt x="111" y="86"/>
                  </a:lnTo>
                  <a:lnTo>
                    <a:pt x="113" y="86"/>
                  </a:lnTo>
                  <a:lnTo>
                    <a:pt x="115" y="89"/>
                  </a:lnTo>
                  <a:lnTo>
                    <a:pt x="121" y="92"/>
                  </a:lnTo>
                  <a:lnTo>
                    <a:pt x="123" y="92"/>
                  </a:lnTo>
                  <a:lnTo>
                    <a:pt x="127" y="95"/>
                  </a:lnTo>
                  <a:lnTo>
                    <a:pt x="127" y="98"/>
                  </a:lnTo>
                  <a:lnTo>
                    <a:pt x="121" y="100"/>
                  </a:lnTo>
                  <a:lnTo>
                    <a:pt x="115" y="100"/>
                  </a:lnTo>
                  <a:lnTo>
                    <a:pt x="111" y="100"/>
                  </a:lnTo>
                  <a:lnTo>
                    <a:pt x="108" y="100"/>
                  </a:lnTo>
                  <a:lnTo>
                    <a:pt x="106" y="100"/>
                  </a:lnTo>
                  <a:lnTo>
                    <a:pt x="106" y="103"/>
                  </a:lnTo>
                  <a:lnTo>
                    <a:pt x="108" y="105"/>
                  </a:lnTo>
                  <a:lnTo>
                    <a:pt x="108" y="109"/>
                  </a:lnTo>
                  <a:lnTo>
                    <a:pt x="111" y="109"/>
                  </a:lnTo>
                  <a:lnTo>
                    <a:pt x="113" y="112"/>
                  </a:lnTo>
                  <a:lnTo>
                    <a:pt x="113" y="119"/>
                  </a:lnTo>
                  <a:lnTo>
                    <a:pt x="113" y="128"/>
                  </a:lnTo>
                  <a:lnTo>
                    <a:pt x="113" y="134"/>
                  </a:lnTo>
                  <a:lnTo>
                    <a:pt x="113" y="139"/>
                  </a:lnTo>
                  <a:lnTo>
                    <a:pt x="113" y="146"/>
                  </a:lnTo>
                  <a:lnTo>
                    <a:pt x="113" y="151"/>
                  </a:lnTo>
                  <a:lnTo>
                    <a:pt x="113" y="155"/>
                  </a:lnTo>
                  <a:lnTo>
                    <a:pt x="115" y="158"/>
                  </a:lnTo>
                  <a:lnTo>
                    <a:pt x="115" y="161"/>
                  </a:lnTo>
                  <a:lnTo>
                    <a:pt x="113" y="164"/>
                  </a:lnTo>
                  <a:lnTo>
                    <a:pt x="111" y="167"/>
                  </a:lnTo>
                  <a:lnTo>
                    <a:pt x="106" y="169"/>
                  </a:lnTo>
                  <a:lnTo>
                    <a:pt x="102" y="173"/>
                  </a:lnTo>
                  <a:lnTo>
                    <a:pt x="102" y="180"/>
                  </a:lnTo>
                  <a:lnTo>
                    <a:pt x="102" y="185"/>
                  </a:lnTo>
                  <a:lnTo>
                    <a:pt x="103" y="188"/>
                  </a:lnTo>
                  <a:lnTo>
                    <a:pt x="103" y="193"/>
                  </a:lnTo>
                  <a:lnTo>
                    <a:pt x="103" y="202"/>
                  </a:lnTo>
                  <a:lnTo>
                    <a:pt x="103" y="208"/>
                  </a:lnTo>
                  <a:lnTo>
                    <a:pt x="102" y="215"/>
                  </a:lnTo>
                  <a:lnTo>
                    <a:pt x="99" y="217"/>
                  </a:lnTo>
                  <a:lnTo>
                    <a:pt x="96" y="221"/>
                  </a:lnTo>
                  <a:lnTo>
                    <a:pt x="92" y="226"/>
                  </a:lnTo>
                  <a:lnTo>
                    <a:pt x="87" y="226"/>
                  </a:lnTo>
                  <a:lnTo>
                    <a:pt x="84" y="228"/>
                  </a:lnTo>
                  <a:lnTo>
                    <a:pt x="84" y="234"/>
                  </a:lnTo>
                  <a:lnTo>
                    <a:pt x="84" y="240"/>
                  </a:lnTo>
                  <a:lnTo>
                    <a:pt x="81" y="244"/>
                  </a:lnTo>
                  <a:lnTo>
                    <a:pt x="80" y="251"/>
                  </a:lnTo>
                  <a:lnTo>
                    <a:pt x="77" y="256"/>
                  </a:lnTo>
                  <a:lnTo>
                    <a:pt x="77" y="264"/>
                  </a:lnTo>
                  <a:lnTo>
                    <a:pt x="77" y="272"/>
                  </a:lnTo>
                  <a:lnTo>
                    <a:pt x="77" y="279"/>
                  </a:lnTo>
                  <a:lnTo>
                    <a:pt x="75" y="284"/>
                  </a:lnTo>
                  <a:lnTo>
                    <a:pt x="72" y="292"/>
                  </a:lnTo>
                  <a:lnTo>
                    <a:pt x="72" y="297"/>
                  </a:lnTo>
                  <a:lnTo>
                    <a:pt x="68" y="302"/>
                  </a:lnTo>
                  <a:lnTo>
                    <a:pt x="65" y="309"/>
                  </a:lnTo>
                  <a:lnTo>
                    <a:pt x="63" y="317"/>
                  </a:lnTo>
                  <a:lnTo>
                    <a:pt x="63" y="323"/>
                  </a:lnTo>
                  <a:lnTo>
                    <a:pt x="60" y="326"/>
                  </a:lnTo>
                  <a:lnTo>
                    <a:pt x="57" y="333"/>
                  </a:lnTo>
                  <a:lnTo>
                    <a:pt x="53" y="338"/>
                  </a:lnTo>
                  <a:lnTo>
                    <a:pt x="50" y="347"/>
                  </a:lnTo>
                  <a:lnTo>
                    <a:pt x="46" y="352"/>
                  </a:lnTo>
                  <a:lnTo>
                    <a:pt x="38" y="365"/>
                  </a:lnTo>
                  <a:lnTo>
                    <a:pt x="35" y="373"/>
                  </a:lnTo>
                  <a:lnTo>
                    <a:pt x="34" y="375"/>
                  </a:lnTo>
                  <a:lnTo>
                    <a:pt x="31" y="379"/>
                  </a:lnTo>
                  <a:lnTo>
                    <a:pt x="24" y="379"/>
                  </a:lnTo>
                  <a:lnTo>
                    <a:pt x="21" y="379"/>
                  </a:lnTo>
                  <a:lnTo>
                    <a:pt x="13" y="377"/>
                  </a:lnTo>
                  <a:lnTo>
                    <a:pt x="11" y="373"/>
                  </a:lnTo>
                  <a:lnTo>
                    <a:pt x="7" y="363"/>
                  </a:lnTo>
                  <a:lnTo>
                    <a:pt x="5" y="354"/>
                  </a:lnTo>
                  <a:lnTo>
                    <a:pt x="2" y="344"/>
                  </a:lnTo>
                  <a:lnTo>
                    <a:pt x="0" y="338"/>
                  </a:lnTo>
                  <a:lnTo>
                    <a:pt x="0" y="333"/>
                  </a:lnTo>
                  <a:lnTo>
                    <a:pt x="0" y="326"/>
                  </a:lnTo>
                  <a:lnTo>
                    <a:pt x="2" y="323"/>
                  </a:lnTo>
                  <a:lnTo>
                    <a:pt x="5" y="317"/>
                  </a:lnTo>
                  <a:lnTo>
                    <a:pt x="11" y="312"/>
                  </a:lnTo>
                  <a:lnTo>
                    <a:pt x="19" y="303"/>
                  </a:lnTo>
                  <a:lnTo>
                    <a:pt x="21" y="297"/>
                  </a:lnTo>
                  <a:lnTo>
                    <a:pt x="24" y="292"/>
                  </a:lnTo>
                  <a:lnTo>
                    <a:pt x="26" y="286"/>
                  </a:lnTo>
                  <a:lnTo>
                    <a:pt x="26" y="275"/>
                  </a:lnTo>
                  <a:lnTo>
                    <a:pt x="24" y="267"/>
                  </a:lnTo>
                  <a:lnTo>
                    <a:pt x="21" y="261"/>
                  </a:lnTo>
                  <a:lnTo>
                    <a:pt x="24" y="256"/>
                  </a:lnTo>
                  <a:lnTo>
                    <a:pt x="26" y="248"/>
                  </a:lnTo>
                  <a:lnTo>
                    <a:pt x="26" y="242"/>
                  </a:lnTo>
                  <a:lnTo>
                    <a:pt x="26" y="236"/>
                  </a:lnTo>
                  <a:lnTo>
                    <a:pt x="24" y="231"/>
                  </a:lnTo>
                  <a:lnTo>
                    <a:pt x="24" y="228"/>
                  </a:lnTo>
                  <a:lnTo>
                    <a:pt x="26" y="226"/>
                  </a:lnTo>
                  <a:lnTo>
                    <a:pt x="24" y="221"/>
                  </a:lnTo>
                  <a:lnTo>
                    <a:pt x="19" y="219"/>
                  </a:lnTo>
                  <a:lnTo>
                    <a:pt x="13" y="212"/>
                  </a:lnTo>
                  <a:lnTo>
                    <a:pt x="7" y="208"/>
                  </a:lnTo>
                  <a:lnTo>
                    <a:pt x="5" y="203"/>
                  </a:lnTo>
                  <a:lnTo>
                    <a:pt x="7" y="196"/>
                  </a:lnTo>
                  <a:lnTo>
                    <a:pt x="11" y="190"/>
                  </a:lnTo>
                  <a:lnTo>
                    <a:pt x="13" y="185"/>
                  </a:lnTo>
                  <a:lnTo>
                    <a:pt x="13" y="180"/>
                  </a:lnTo>
                  <a:lnTo>
                    <a:pt x="17" y="171"/>
                  </a:lnTo>
                  <a:lnTo>
                    <a:pt x="19" y="169"/>
                  </a:lnTo>
                  <a:lnTo>
                    <a:pt x="19" y="164"/>
                  </a:lnTo>
                  <a:lnTo>
                    <a:pt x="21" y="159"/>
                  </a:lnTo>
                  <a:lnTo>
                    <a:pt x="24" y="153"/>
                  </a:lnTo>
                  <a:lnTo>
                    <a:pt x="21" y="148"/>
                  </a:lnTo>
                  <a:lnTo>
                    <a:pt x="19" y="146"/>
                  </a:lnTo>
                  <a:lnTo>
                    <a:pt x="21" y="142"/>
                  </a:lnTo>
                  <a:lnTo>
                    <a:pt x="19" y="132"/>
                  </a:lnTo>
                  <a:lnTo>
                    <a:pt x="17" y="128"/>
                  </a:lnTo>
                  <a:lnTo>
                    <a:pt x="17" y="123"/>
                  </a:lnTo>
                  <a:lnTo>
                    <a:pt x="19" y="116"/>
                  </a:lnTo>
                  <a:lnTo>
                    <a:pt x="24" y="113"/>
                  </a:lnTo>
                  <a:lnTo>
                    <a:pt x="29" y="109"/>
                  </a:lnTo>
                  <a:lnTo>
                    <a:pt x="35" y="103"/>
                  </a:lnTo>
                  <a:lnTo>
                    <a:pt x="44" y="98"/>
                  </a:lnTo>
                  <a:lnTo>
                    <a:pt x="48" y="93"/>
                  </a:lnTo>
                  <a:lnTo>
                    <a:pt x="50" y="86"/>
                  </a:lnTo>
                  <a:lnTo>
                    <a:pt x="50" y="82"/>
                  </a:lnTo>
                  <a:lnTo>
                    <a:pt x="50" y="76"/>
                  </a:lnTo>
                  <a:lnTo>
                    <a:pt x="50" y="73"/>
                  </a:lnTo>
                  <a:lnTo>
                    <a:pt x="50" y="63"/>
                  </a:lnTo>
                  <a:lnTo>
                    <a:pt x="50" y="57"/>
                  </a:lnTo>
                  <a:lnTo>
                    <a:pt x="50" y="47"/>
                  </a:lnTo>
                  <a:lnTo>
                    <a:pt x="56" y="37"/>
                  </a:lnTo>
                  <a:lnTo>
                    <a:pt x="63" y="32"/>
                  </a:lnTo>
                  <a:lnTo>
                    <a:pt x="68" y="32"/>
                  </a:lnTo>
                  <a:lnTo>
                    <a:pt x="75" y="27"/>
                  </a:lnTo>
                  <a:lnTo>
                    <a:pt x="84" y="21"/>
                  </a:lnTo>
                  <a:lnTo>
                    <a:pt x="92" y="15"/>
                  </a:lnTo>
                  <a:lnTo>
                    <a:pt x="96" y="8"/>
                  </a:lnTo>
                  <a:lnTo>
                    <a:pt x="102" y="8"/>
                  </a:lnTo>
                  <a:lnTo>
                    <a:pt x="106" y="2"/>
                  </a:lnTo>
                  <a:lnTo>
                    <a:pt x="108" y="0"/>
                  </a:lnTo>
                  <a:lnTo>
                    <a:pt x="113" y="0"/>
                  </a:lnTo>
                  <a:lnTo>
                    <a:pt x="115" y="0"/>
                  </a:lnTo>
                  <a:lnTo>
                    <a:pt x="11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103" name="Freeform 104"/>
            <p:cNvSpPr>
              <a:spLocks/>
            </p:cNvSpPr>
            <p:nvPr/>
          </p:nvSpPr>
          <p:spPr bwMode="auto">
            <a:xfrm>
              <a:off x="694" y="1337"/>
              <a:ext cx="91" cy="124"/>
            </a:xfrm>
            <a:custGeom>
              <a:avLst/>
              <a:gdLst>
                <a:gd name="T0" fmla="*/ 1 w 153"/>
                <a:gd name="T1" fmla="*/ 1 h 210"/>
                <a:gd name="T2" fmla="*/ 1 w 153"/>
                <a:gd name="T3" fmla="*/ 1 h 210"/>
                <a:gd name="T4" fmla="*/ 1 w 153"/>
                <a:gd name="T5" fmla="*/ 1 h 210"/>
                <a:gd name="T6" fmla="*/ 1 w 153"/>
                <a:gd name="T7" fmla="*/ 1 h 210"/>
                <a:gd name="T8" fmla="*/ 1 w 153"/>
                <a:gd name="T9" fmla="*/ 1 h 210"/>
                <a:gd name="T10" fmla="*/ 1 w 153"/>
                <a:gd name="T11" fmla="*/ 1 h 210"/>
                <a:gd name="T12" fmla="*/ 1 w 153"/>
                <a:gd name="T13" fmla="*/ 1 h 210"/>
                <a:gd name="T14" fmla="*/ 1 w 153"/>
                <a:gd name="T15" fmla="*/ 1 h 210"/>
                <a:gd name="T16" fmla="*/ 1 w 153"/>
                <a:gd name="T17" fmla="*/ 1 h 210"/>
                <a:gd name="T18" fmla="*/ 1 w 153"/>
                <a:gd name="T19" fmla="*/ 1 h 210"/>
                <a:gd name="T20" fmla="*/ 1 w 153"/>
                <a:gd name="T21" fmla="*/ 1 h 210"/>
                <a:gd name="T22" fmla="*/ 1 w 153"/>
                <a:gd name="T23" fmla="*/ 1 h 210"/>
                <a:gd name="T24" fmla="*/ 1 w 153"/>
                <a:gd name="T25" fmla="*/ 1 h 210"/>
                <a:gd name="T26" fmla="*/ 1 w 153"/>
                <a:gd name="T27" fmla="*/ 1 h 210"/>
                <a:gd name="T28" fmla="*/ 1 w 153"/>
                <a:gd name="T29" fmla="*/ 1 h 210"/>
                <a:gd name="T30" fmla="*/ 1 w 153"/>
                <a:gd name="T31" fmla="*/ 1 h 210"/>
                <a:gd name="T32" fmla="*/ 1 w 153"/>
                <a:gd name="T33" fmla="*/ 1 h 210"/>
                <a:gd name="T34" fmla="*/ 1 w 153"/>
                <a:gd name="T35" fmla="*/ 1 h 210"/>
                <a:gd name="T36" fmla="*/ 1 w 153"/>
                <a:gd name="T37" fmla="*/ 1 h 210"/>
                <a:gd name="T38" fmla="*/ 1 w 153"/>
                <a:gd name="T39" fmla="*/ 1 h 210"/>
                <a:gd name="T40" fmla="*/ 1 w 153"/>
                <a:gd name="T41" fmla="*/ 1 h 210"/>
                <a:gd name="T42" fmla="*/ 1 w 153"/>
                <a:gd name="T43" fmla="*/ 1 h 210"/>
                <a:gd name="T44" fmla="*/ 1 w 153"/>
                <a:gd name="T45" fmla="*/ 1 h 210"/>
                <a:gd name="T46" fmla="*/ 1 w 153"/>
                <a:gd name="T47" fmla="*/ 1 h 210"/>
                <a:gd name="T48" fmla="*/ 1 w 153"/>
                <a:gd name="T49" fmla="*/ 1 h 210"/>
                <a:gd name="T50" fmla="*/ 1 w 153"/>
                <a:gd name="T51" fmla="*/ 1 h 210"/>
                <a:gd name="T52" fmla="*/ 1 w 153"/>
                <a:gd name="T53" fmla="*/ 1 h 210"/>
                <a:gd name="T54" fmla="*/ 1 w 153"/>
                <a:gd name="T55" fmla="*/ 1 h 210"/>
                <a:gd name="T56" fmla="*/ 1 w 153"/>
                <a:gd name="T57" fmla="*/ 1 h 210"/>
                <a:gd name="T58" fmla="*/ 1 w 153"/>
                <a:gd name="T59" fmla="*/ 1 h 210"/>
                <a:gd name="T60" fmla="*/ 1 w 153"/>
                <a:gd name="T61" fmla="*/ 1 h 210"/>
                <a:gd name="T62" fmla="*/ 1 w 153"/>
                <a:gd name="T63" fmla="*/ 1 h 210"/>
                <a:gd name="T64" fmla="*/ 1 w 153"/>
                <a:gd name="T65" fmla="*/ 1 h 210"/>
                <a:gd name="T66" fmla="*/ 1 w 153"/>
                <a:gd name="T67" fmla="*/ 1 h 210"/>
                <a:gd name="T68" fmla="*/ 1 w 153"/>
                <a:gd name="T69" fmla="*/ 1 h 210"/>
                <a:gd name="T70" fmla="*/ 1 w 153"/>
                <a:gd name="T71" fmla="*/ 1 h 210"/>
                <a:gd name="T72" fmla="*/ 1 w 153"/>
                <a:gd name="T73" fmla="*/ 1 h 210"/>
                <a:gd name="T74" fmla="*/ 0 w 153"/>
                <a:gd name="T75" fmla="*/ 1 h 210"/>
                <a:gd name="T76" fmla="*/ 1 w 153"/>
                <a:gd name="T77" fmla="*/ 1 h 210"/>
                <a:gd name="T78" fmla="*/ 1 w 153"/>
                <a:gd name="T79" fmla="*/ 1 h 210"/>
                <a:gd name="T80" fmla="*/ 1 w 153"/>
                <a:gd name="T81" fmla="*/ 1 h 210"/>
                <a:gd name="T82" fmla="*/ 1 w 153"/>
                <a:gd name="T83" fmla="*/ 1 h 210"/>
                <a:gd name="T84" fmla="*/ 1 w 153"/>
                <a:gd name="T85" fmla="*/ 1 h 210"/>
                <a:gd name="T86" fmla="*/ 1 w 153"/>
                <a:gd name="T87" fmla="*/ 1 h 210"/>
                <a:gd name="T88" fmla="*/ 1 w 153"/>
                <a:gd name="T89" fmla="*/ 1 h 210"/>
                <a:gd name="T90" fmla="*/ 1 w 153"/>
                <a:gd name="T91" fmla="*/ 1 h 210"/>
                <a:gd name="T92" fmla="*/ 1 w 153"/>
                <a:gd name="T93" fmla="*/ 1 h 210"/>
                <a:gd name="T94" fmla="*/ 1 w 153"/>
                <a:gd name="T95" fmla="*/ 1 h 210"/>
                <a:gd name="T96" fmla="*/ 1 w 153"/>
                <a:gd name="T97" fmla="*/ 1 h 210"/>
                <a:gd name="T98" fmla="*/ 1 w 153"/>
                <a:gd name="T99" fmla="*/ 1 h 210"/>
                <a:gd name="T100" fmla="*/ 1 w 153"/>
                <a:gd name="T101" fmla="*/ 1 h 210"/>
                <a:gd name="T102" fmla="*/ 1 w 153"/>
                <a:gd name="T103" fmla="*/ 1 h 210"/>
                <a:gd name="T104" fmla="*/ 1 w 153"/>
                <a:gd name="T105" fmla="*/ 1 h 210"/>
                <a:gd name="T106" fmla="*/ 1 w 153"/>
                <a:gd name="T107" fmla="*/ 1 h 210"/>
                <a:gd name="T108" fmla="*/ 1 w 153"/>
                <a:gd name="T109" fmla="*/ 1 h 210"/>
                <a:gd name="T110" fmla="*/ 1 w 153"/>
                <a:gd name="T111" fmla="*/ 0 h 2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10"/>
                <a:gd name="T170" fmla="*/ 153 w 153"/>
                <a:gd name="T171" fmla="*/ 210 h 2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10">
                  <a:moveTo>
                    <a:pt x="105" y="3"/>
                  </a:moveTo>
                  <a:lnTo>
                    <a:pt x="107" y="3"/>
                  </a:lnTo>
                  <a:lnTo>
                    <a:pt x="107" y="4"/>
                  </a:lnTo>
                  <a:lnTo>
                    <a:pt x="109" y="7"/>
                  </a:lnTo>
                  <a:lnTo>
                    <a:pt x="111" y="9"/>
                  </a:lnTo>
                  <a:lnTo>
                    <a:pt x="111" y="16"/>
                  </a:lnTo>
                  <a:lnTo>
                    <a:pt x="111" y="17"/>
                  </a:lnTo>
                  <a:lnTo>
                    <a:pt x="115" y="23"/>
                  </a:lnTo>
                  <a:lnTo>
                    <a:pt x="120" y="23"/>
                  </a:lnTo>
                  <a:lnTo>
                    <a:pt x="122" y="23"/>
                  </a:lnTo>
                  <a:lnTo>
                    <a:pt x="126" y="23"/>
                  </a:lnTo>
                  <a:lnTo>
                    <a:pt x="134" y="26"/>
                  </a:lnTo>
                  <a:lnTo>
                    <a:pt x="136" y="29"/>
                  </a:lnTo>
                  <a:lnTo>
                    <a:pt x="136" y="35"/>
                  </a:lnTo>
                  <a:lnTo>
                    <a:pt x="134" y="39"/>
                  </a:lnTo>
                  <a:lnTo>
                    <a:pt x="129" y="44"/>
                  </a:lnTo>
                  <a:lnTo>
                    <a:pt x="126" y="47"/>
                  </a:lnTo>
                  <a:lnTo>
                    <a:pt x="124" y="49"/>
                  </a:lnTo>
                  <a:lnTo>
                    <a:pt x="126" y="49"/>
                  </a:lnTo>
                  <a:lnTo>
                    <a:pt x="129" y="50"/>
                  </a:lnTo>
                  <a:lnTo>
                    <a:pt x="124" y="57"/>
                  </a:lnTo>
                  <a:lnTo>
                    <a:pt x="124" y="58"/>
                  </a:lnTo>
                  <a:lnTo>
                    <a:pt x="126" y="58"/>
                  </a:lnTo>
                  <a:lnTo>
                    <a:pt x="129" y="62"/>
                  </a:lnTo>
                  <a:lnTo>
                    <a:pt x="132" y="64"/>
                  </a:lnTo>
                  <a:lnTo>
                    <a:pt x="132" y="68"/>
                  </a:lnTo>
                  <a:lnTo>
                    <a:pt x="134" y="71"/>
                  </a:lnTo>
                  <a:lnTo>
                    <a:pt x="136" y="74"/>
                  </a:lnTo>
                  <a:lnTo>
                    <a:pt x="139" y="79"/>
                  </a:lnTo>
                  <a:lnTo>
                    <a:pt x="139" y="81"/>
                  </a:lnTo>
                  <a:lnTo>
                    <a:pt x="146" y="79"/>
                  </a:lnTo>
                  <a:lnTo>
                    <a:pt x="152" y="79"/>
                  </a:lnTo>
                  <a:lnTo>
                    <a:pt x="152" y="81"/>
                  </a:lnTo>
                  <a:lnTo>
                    <a:pt x="149" y="87"/>
                  </a:lnTo>
                  <a:lnTo>
                    <a:pt x="146" y="95"/>
                  </a:lnTo>
                  <a:lnTo>
                    <a:pt x="144" y="96"/>
                  </a:lnTo>
                  <a:lnTo>
                    <a:pt x="139" y="99"/>
                  </a:lnTo>
                  <a:lnTo>
                    <a:pt x="132" y="102"/>
                  </a:lnTo>
                  <a:lnTo>
                    <a:pt x="126" y="104"/>
                  </a:lnTo>
                  <a:lnTo>
                    <a:pt x="126" y="111"/>
                  </a:lnTo>
                  <a:lnTo>
                    <a:pt x="129" y="123"/>
                  </a:lnTo>
                  <a:lnTo>
                    <a:pt x="132" y="128"/>
                  </a:lnTo>
                  <a:lnTo>
                    <a:pt x="132" y="136"/>
                  </a:lnTo>
                  <a:lnTo>
                    <a:pt x="126" y="143"/>
                  </a:lnTo>
                  <a:lnTo>
                    <a:pt x="124" y="149"/>
                  </a:lnTo>
                  <a:lnTo>
                    <a:pt x="120" y="156"/>
                  </a:lnTo>
                  <a:lnTo>
                    <a:pt x="117" y="159"/>
                  </a:lnTo>
                  <a:lnTo>
                    <a:pt x="111" y="165"/>
                  </a:lnTo>
                  <a:lnTo>
                    <a:pt x="105" y="165"/>
                  </a:lnTo>
                  <a:lnTo>
                    <a:pt x="101" y="167"/>
                  </a:lnTo>
                  <a:lnTo>
                    <a:pt x="92" y="170"/>
                  </a:lnTo>
                  <a:lnTo>
                    <a:pt x="85" y="179"/>
                  </a:lnTo>
                  <a:lnTo>
                    <a:pt x="81" y="183"/>
                  </a:lnTo>
                  <a:lnTo>
                    <a:pt x="78" y="185"/>
                  </a:lnTo>
                  <a:lnTo>
                    <a:pt x="70" y="190"/>
                  </a:lnTo>
                  <a:lnTo>
                    <a:pt x="68" y="193"/>
                  </a:lnTo>
                  <a:lnTo>
                    <a:pt x="61" y="194"/>
                  </a:lnTo>
                  <a:lnTo>
                    <a:pt x="53" y="194"/>
                  </a:lnTo>
                  <a:lnTo>
                    <a:pt x="44" y="198"/>
                  </a:lnTo>
                  <a:lnTo>
                    <a:pt x="36" y="202"/>
                  </a:lnTo>
                  <a:lnTo>
                    <a:pt x="29" y="206"/>
                  </a:lnTo>
                  <a:lnTo>
                    <a:pt x="21" y="209"/>
                  </a:lnTo>
                  <a:lnTo>
                    <a:pt x="19" y="203"/>
                  </a:lnTo>
                  <a:lnTo>
                    <a:pt x="16" y="198"/>
                  </a:lnTo>
                  <a:lnTo>
                    <a:pt x="14" y="194"/>
                  </a:lnTo>
                  <a:lnTo>
                    <a:pt x="9" y="190"/>
                  </a:lnTo>
                  <a:lnTo>
                    <a:pt x="6" y="185"/>
                  </a:lnTo>
                  <a:lnTo>
                    <a:pt x="11" y="183"/>
                  </a:lnTo>
                  <a:lnTo>
                    <a:pt x="14" y="180"/>
                  </a:lnTo>
                  <a:lnTo>
                    <a:pt x="16" y="173"/>
                  </a:lnTo>
                  <a:lnTo>
                    <a:pt x="14" y="165"/>
                  </a:lnTo>
                  <a:lnTo>
                    <a:pt x="14" y="159"/>
                  </a:lnTo>
                  <a:lnTo>
                    <a:pt x="11" y="156"/>
                  </a:lnTo>
                  <a:lnTo>
                    <a:pt x="6" y="149"/>
                  </a:lnTo>
                  <a:lnTo>
                    <a:pt x="0" y="146"/>
                  </a:lnTo>
                  <a:lnTo>
                    <a:pt x="0" y="143"/>
                  </a:lnTo>
                  <a:lnTo>
                    <a:pt x="2" y="136"/>
                  </a:lnTo>
                  <a:lnTo>
                    <a:pt x="2" y="132"/>
                  </a:lnTo>
                  <a:lnTo>
                    <a:pt x="5" y="130"/>
                  </a:lnTo>
                  <a:lnTo>
                    <a:pt x="6" y="123"/>
                  </a:lnTo>
                  <a:lnTo>
                    <a:pt x="9" y="116"/>
                  </a:lnTo>
                  <a:lnTo>
                    <a:pt x="9" y="104"/>
                  </a:lnTo>
                  <a:lnTo>
                    <a:pt x="11" y="96"/>
                  </a:lnTo>
                  <a:lnTo>
                    <a:pt x="11" y="93"/>
                  </a:lnTo>
                  <a:lnTo>
                    <a:pt x="14" y="87"/>
                  </a:lnTo>
                  <a:lnTo>
                    <a:pt x="14" y="83"/>
                  </a:lnTo>
                  <a:lnTo>
                    <a:pt x="14" y="81"/>
                  </a:lnTo>
                  <a:lnTo>
                    <a:pt x="19" y="76"/>
                  </a:lnTo>
                  <a:lnTo>
                    <a:pt x="21" y="71"/>
                  </a:lnTo>
                  <a:lnTo>
                    <a:pt x="27" y="62"/>
                  </a:lnTo>
                  <a:lnTo>
                    <a:pt x="29" y="58"/>
                  </a:lnTo>
                  <a:lnTo>
                    <a:pt x="38" y="53"/>
                  </a:lnTo>
                  <a:lnTo>
                    <a:pt x="38" y="49"/>
                  </a:lnTo>
                  <a:lnTo>
                    <a:pt x="48" y="47"/>
                  </a:lnTo>
                  <a:lnTo>
                    <a:pt x="53" y="47"/>
                  </a:lnTo>
                  <a:lnTo>
                    <a:pt x="55" y="47"/>
                  </a:lnTo>
                  <a:lnTo>
                    <a:pt x="61" y="47"/>
                  </a:lnTo>
                  <a:lnTo>
                    <a:pt x="63" y="50"/>
                  </a:lnTo>
                  <a:lnTo>
                    <a:pt x="73" y="50"/>
                  </a:lnTo>
                  <a:lnTo>
                    <a:pt x="81" y="49"/>
                  </a:lnTo>
                  <a:lnTo>
                    <a:pt x="85" y="47"/>
                  </a:lnTo>
                  <a:lnTo>
                    <a:pt x="88" y="39"/>
                  </a:lnTo>
                  <a:lnTo>
                    <a:pt x="88" y="33"/>
                  </a:lnTo>
                  <a:lnTo>
                    <a:pt x="88" y="25"/>
                  </a:lnTo>
                  <a:lnTo>
                    <a:pt x="90" y="17"/>
                  </a:lnTo>
                  <a:lnTo>
                    <a:pt x="90" y="16"/>
                  </a:lnTo>
                  <a:lnTo>
                    <a:pt x="94" y="12"/>
                  </a:lnTo>
                  <a:lnTo>
                    <a:pt x="98" y="9"/>
                  </a:lnTo>
                  <a:lnTo>
                    <a:pt x="98" y="7"/>
                  </a:lnTo>
                  <a:lnTo>
                    <a:pt x="101" y="4"/>
                  </a:lnTo>
                  <a:lnTo>
                    <a:pt x="101" y="3"/>
                  </a:lnTo>
                  <a:lnTo>
                    <a:pt x="103" y="0"/>
                  </a:lnTo>
                  <a:lnTo>
                    <a:pt x="105" y="3"/>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104" name="Freeform 105"/>
            <p:cNvSpPr>
              <a:spLocks/>
            </p:cNvSpPr>
            <p:nvPr/>
          </p:nvSpPr>
          <p:spPr bwMode="auto">
            <a:xfrm>
              <a:off x="694" y="1337"/>
              <a:ext cx="91" cy="124"/>
            </a:xfrm>
            <a:custGeom>
              <a:avLst/>
              <a:gdLst>
                <a:gd name="T0" fmla="*/ 1 w 153"/>
                <a:gd name="T1" fmla="*/ 1 h 210"/>
                <a:gd name="T2" fmla="*/ 1 w 153"/>
                <a:gd name="T3" fmla="*/ 1 h 210"/>
                <a:gd name="T4" fmla="*/ 1 w 153"/>
                <a:gd name="T5" fmla="*/ 1 h 210"/>
                <a:gd name="T6" fmla="*/ 1 w 153"/>
                <a:gd name="T7" fmla="*/ 1 h 210"/>
                <a:gd name="T8" fmla="*/ 1 w 153"/>
                <a:gd name="T9" fmla="*/ 1 h 210"/>
                <a:gd name="T10" fmla="*/ 1 w 153"/>
                <a:gd name="T11" fmla="*/ 1 h 210"/>
                <a:gd name="T12" fmla="*/ 1 w 153"/>
                <a:gd name="T13" fmla="*/ 1 h 210"/>
                <a:gd name="T14" fmla="*/ 1 w 153"/>
                <a:gd name="T15" fmla="*/ 1 h 210"/>
                <a:gd name="T16" fmla="*/ 1 w 153"/>
                <a:gd name="T17" fmla="*/ 1 h 210"/>
                <a:gd name="T18" fmla="*/ 1 w 153"/>
                <a:gd name="T19" fmla="*/ 1 h 210"/>
                <a:gd name="T20" fmla="*/ 1 w 153"/>
                <a:gd name="T21" fmla="*/ 1 h 210"/>
                <a:gd name="T22" fmla="*/ 1 w 153"/>
                <a:gd name="T23" fmla="*/ 1 h 210"/>
                <a:gd name="T24" fmla="*/ 1 w 153"/>
                <a:gd name="T25" fmla="*/ 1 h 210"/>
                <a:gd name="T26" fmla="*/ 1 w 153"/>
                <a:gd name="T27" fmla="*/ 1 h 210"/>
                <a:gd name="T28" fmla="*/ 1 w 153"/>
                <a:gd name="T29" fmla="*/ 1 h 210"/>
                <a:gd name="T30" fmla="*/ 1 w 153"/>
                <a:gd name="T31" fmla="*/ 1 h 210"/>
                <a:gd name="T32" fmla="*/ 1 w 153"/>
                <a:gd name="T33" fmla="*/ 1 h 210"/>
                <a:gd name="T34" fmla="*/ 1 w 153"/>
                <a:gd name="T35" fmla="*/ 1 h 210"/>
                <a:gd name="T36" fmla="*/ 1 w 153"/>
                <a:gd name="T37" fmla="*/ 1 h 210"/>
                <a:gd name="T38" fmla="*/ 1 w 153"/>
                <a:gd name="T39" fmla="*/ 1 h 210"/>
                <a:gd name="T40" fmla="*/ 1 w 153"/>
                <a:gd name="T41" fmla="*/ 1 h 210"/>
                <a:gd name="T42" fmla="*/ 1 w 153"/>
                <a:gd name="T43" fmla="*/ 1 h 210"/>
                <a:gd name="T44" fmla="*/ 1 w 153"/>
                <a:gd name="T45" fmla="*/ 1 h 210"/>
                <a:gd name="T46" fmla="*/ 1 w 153"/>
                <a:gd name="T47" fmla="*/ 1 h 210"/>
                <a:gd name="T48" fmla="*/ 1 w 153"/>
                <a:gd name="T49" fmla="*/ 1 h 210"/>
                <a:gd name="T50" fmla="*/ 1 w 153"/>
                <a:gd name="T51" fmla="*/ 1 h 210"/>
                <a:gd name="T52" fmla="*/ 1 w 153"/>
                <a:gd name="T53" fmla="*/ 1 h 210"/>
                <a:gd name="T54" fmla="*/ 1 w 153"/>
                <a:gd name="T55" fmla="*/ 1 h 210"/>
                <a:gd name="T56" fmla="*/ 1 w 153"/>
                <a:gd name="T57" fmla="*/ 1 h 210"/>
                <a:gd name="T58" fmla="*/ 1 w 153"/>
                <a:gd name="T59" fmla="*/ 1 h 210"/>
                <a:gd name="T60" fmla="*/ 1 w 153"/>
                <a:gd name="T61" fmla="*/ 1 h 210"/>
                <a:gd name="T62" fmla="*/ 1 w 153"/>
                <a:gd name="T63" fmla="*/ 1 h 210"/>
                <a:gd name="T64" fmla="*/ 1 w 153"/>
                <a:gd name="T65" fmla="*/ 1 h 210"/>
                <a:gd name="T66" fmla="*/ 1 w 153"/>
                <a:gd name="T67" fmla="*/ 1 h 210"/>
                <a:gd name="T68" fmla="*/ 1 w 153"/>
                <a:gd name="T69" fmla="*/ 1 h 210"/>
                <a:gd name="T70" fmla="*/ 1 w 153"/>
                <a:gd name="T71" fmla="*/ 1 h 210"/>
                <a:gd name="T72" fmla="*/ 1 w 153"/>
                <a:gd name="T73" fmla="*/ 1 h 210"/>
                <a:gd name="T74" fmla="*/ 0 w 153"/>
                <a:gd name="T75" fmla="*/ 1 h 210"/>
                <a:gd name="T76" fmla="*/ 1 w 153"/>
                <a:gd name="T77" fmla="*/ 1 h 210"/>
                <a:gd name="T78" fmla="*/ 1 w 153"/>
                <a:gd name="T79" fmla="*/ 1 h 210"/>
                <a:gd name="T80" fmla="*/ 1 w 153"/>
                <a:gd name="T81" fmla="*/ 1 h 210"/>
                <a:gd name="T82" fmla="*/ 1 w 153"/>
                <a:gd name="T83" fmla="*/ 1 h 210"/>
                <a:gd name="T84" fmla="*/ 1 w 153"/>
                <a:gd name="T85" fmla="*/ 1 h 210"/>
                <a:gd name="T86" fmla="*/ 1 w 153"/>
                <a:gd name="T87" fmla="*/ 1 h 210"/>
                <a:gd name="T88" fmla="*/ 1 w 153"/>
                <a:gd name="T89" fmla="*/ 1 h 210"/>
                <a:gd name="T90" fmla="*/ 1 w 153"/>
                <a:gd name="T91" fmla="*/ 1 h 210"/>
                <a:gd name="T92" fmla="*/ 1 w 153"/>
                <a:gd name="T93" fmla="*/ 1 h 210"/>
                <a:gd name="T94" fmla="*/ 1 w 153"/>
                <a:gd name="T95" fmla="*/ 1 h 210"/>
                <a:gd name="T96" fmla="*/ 1 w 153"/>
                <a:gd name="T97" fmla="*/ 1 h 210"/>
                <a:gd name="T98" fmla="*/ 1 w 153"/>
                <a:gd name="T99" fmla="*/ 1 h 210"/>
                <a:gd name="T100" fmla="*/ 1 w 153"/>
                <a:gd name="T101" fmla="*/ 1 h 210"/>
                <a:gd name="T102" fmla="*/ 1 w 153"/>
                <a:gd name="T103" fmla="*/ 1 h 210"/>
                <a:gd name="T104" fmla="*/ 1 w 153"/>
                <a:gd name="T105" fmla="*/ 1 h 210"/>
                <a:gd name="T106" fmla="*/ 1 w 153"/>
                <a:gd name="T107" fmla="*/ 1 h 210"/>
                <a:gd name="T108" fmla="*/ 1 w 153"/>
                <a:gd name="T109" fmla="*/ 1 h 210"/>
                <a:gd name="T110" fmla="*/ 1 w 153"/>
                <a:gd name="T111" fmla="*/ 0 h 2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10"/>
                <a:gd name="T170" fmla="*/ 153 w 153"/>
                <a:gd name="T171" fmla="*/ 210 h 2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10">
                  <a:moveTo>
                    <a:pt x="105" y="3"/>
                  </a:moveTo>
                  <a:lnTo>
                    <a:pt x="107" y="3"/>
                  </a:lnTo>
                  <a:lnTo>
                    <a:pt x="107" y="4"/>
                  </a:lnTo>
                  <a:lnTo>
                    <a:pt x="109" y="7"/>
                  </a:lnTo>
                  <a:lnTo>
                    <a:pt x="111" y="9"/>
                  </a:lnTo>
                  <a:lnTo>
                    <a:pt x="111" y="16"/>
                  </a:lnTo>
                  <a:lnTo>
                    <a:pt x="111" y="17"/>
                  </a:lnTo>
                  <a:lnTo>
                    <a:pt x="115" y="23"/>
                  </a:lnTo>
                  <a:lnTo>
                    <a:pt x="120" y="23"/>
                  </a:lnTo>
                  <a:lnTo>
                    <a:pt x="122" y="23"/>
                  </a:lnTo>
                  <a:lnTo>
                    <a:pt x="126" y="23"/>
                  </a:lnTo>
                  <a:lnTo>
                    <a:pt x="134" y="26"/>
                  </a:lnTo>
                  <a:lnTo>
                    <a:pt x="136" y="29"/>
                  </a:lnTo>
                  <a:lnTo>
                    <a:pt x="136" y="35"/>
                  </a:lnTo>
                  <a:lnTo>
                    <a:pt x="134" y="39"/>
                  </a:lnTo>
                  <a:lnTo>
                    <a:pt x="129" y="44"/>
                  </a:lnTo>
                  <a:lnTo>
                    <a:pt x="126" y="47"/>
                  </a:lnTo>
                  <a:lnTo>
                    <a:pt x="124" y="49"/>
                  </a:lnTo>
                  <a:lnTo>
                    <a:pt x="126" y="49"/>
                  </a:lnTo>
                  <a:lnTo>
                    <a:pt x="129" y="50"/>
                  </a:lnTo>
                  <a:lnTo>
                    <a:pt x="124" y="57"/>
                  </a:lnTo>
                  <a:lnTo>
                    <a:pt x="124" y="58"/>
                  </a:lnTo>
                  <a:lnTo>
                    <a:pt x="126" y="58"/>
                  </a:lnTo>
                  <a:lnTo>
                    <a:pt x="129" y="62"/>
                  </a:lnTo>
                  <a:lnTo>
                    <a:pt x="132" y="64"/>
                  </a:lnTo>
                  <a:lnTo>
                    <a:pt x="132" y="68"/>
                  </a:lnTo>
                  <a:lnTo>
                    <a:pt x="134" y="71"/>
                  </a:lnTo>
                  <a:lnTo>
                    <a:pt x="136" y="74"/>
                  </a:lnTo>
                  <a:lnTo>
                    <a:pt x="139" y="79"/>
                  </a:lnTo>
                  <a:lnTo>
                    <a:pt x="139" y="81"/>
                  </a:lnTo>
                  <a:lnTo>
                    <a:pt x="146" y="79"/>
                  </a:lnTo>
                  <a:lnTo>
                    <a:pt x="152" y="79"/>
                  </a:lnTo>
                  <a:lnTo>
                    <a:pt x="152" y="81"/>
                  </a:lnTo>
                  <a:lnTo>
                    <a:pt x="149" y="87"/>
                  </a:lnTo>
                  <a:lnTo>
                    <a:pt x="146" y="95"/>
                  </a:lnTo>
                  <a:lnTo>
                    <a:pt x="144" y="96"/>
                  </a:lnTo>
                  <a:lnTo>
                    <a:pt x="139" y="99"/>
                  </a:lnTo>
                  <a:lnTo>
                    <a:pt x="132" y="102"/>
                  </a:lnTo>
                  <a:lnTo>
                    <a:pt x="126" y="104"/>
                  </a:lnTo>
                  <a:lnTo>
                    <a:pt x="126" y="111"/>
                  </a:lnTo>
                  <a:lnTo>
                    <a:pt x="129" y="123"/>
                  </a:lnTo>
                  <a:lnTo>
                    <a:pt x="132" y="128"/>
                  </a:lnTo>
                  <a:lnTo>
                    <a:pt x="132" y="136"/>
                  </a:lnTo>
                  <a:lnTo>
                    <a:pt x="126" y="143"/>
                  </a:lnTo>
                  <a:lnTo>
                    <a:pt x="124" y="149"/>
                  </a:lnTo>
                  <a:lnTo>
                    <a:pt x="120" y="156"/>
                  </a:lnTo>
                  <a:lnTo>
                    <a:pt x="117" y="159"/>
                  </a:lnTo>
                  <a:lnTo>
                    <a:pt x="111" y="165"/>
                  </a:lnTo>
                  <a:lnTo>
                    <a:pt x="105" y="165"/>
                  </a:lnTo>
                  <a:lnTo>
                    <a:pt x="101" y="167"/>
                  </a:lnTo>
                  <a:lnTo>
                    <a:pt x="92" y="170"/>
                  </a:lnTo>
                  <a:lnTo>
                    <a:pt x="85" y="179"/>
                  </a:lnTo>
                  <a:lnTo>
                    <a:pt x="81" y="183"/>
                  </a:lnTo>
                  <a:lnTo>
                    <a:pt x="78" y="185"/>
                  </a:lnTo>
                  <a:lnTo>
                    <a:pt x="70" y="190"/>
                  </a:lnTo>
                  <a:lnTo>
                    <a:pt x="68" y="193"/>
                  </a:lnTo>
                  <a:lnTo>
                    <a:pt x="61" y="194"/>
                  </a:lnTo>
                  <a:lnTo>
                    <a:pt x="53" y="194"/>
                  </a:lnTo>
                  <a:lnTo>
                    <a:pt x="44" y="198"/>
                  </a:lnTo>
                  <a:lnTo>
                    <a:pt x="36" y="202"/>
                  </a:lnTo>
                  <a:lnTo>
                    <a:pt x="29" y="206"/>
                  </a:lnTo>
                  <a:lnTo>
                    <a:pt x="21" y="209"/>
                  </a:lnTo>
                  <a:lnTo>
                    <a:pt x="19" y="203"/>
                  </a:lnTo>
                  <a:lnTo>
                    <a:pt x="16" y="198"/>
                  </a:lnTo>
                  <a:lnTo>
                    <a:pt x="14" y="194"/>
                  </a:lnTo>
                  <a:lnTo>
                    <a:pt x="9" y="190"/>
                  </a:lnTo>
                  <a:lnTo>
                    <a:pt x="6" y="185"/>
                  </a:lnTo>
                  <a:lnTo>
                    <a:pt x="11" y="183"/>
                  </a:lnTo>
                  <a:lnTo>
                    <a:pt x="14" y="180"/>
                  </a:lnTo>
                  <a:lnTo>
                    <a:pt x="16" y="173"/>
                  </a:lnTo>
                  <a:lnTo>
                    <a:pt x="14" y="165"/>
                  </a:lnTo>
                  <a:lnTo>
                    <a:pt x="14" y="159"/>
                  </a:lnTo>
                  <a:lnTo>
                    <a:pt x="11" y="156"/>
                  </a:lnTo>
                  <a:lnTo>
                    <a:pt x="6" y="149"/>
                  </a:lnTo>
                  <a:lnTo>
                    <a:pt x="0" y="146"/>
                  </a:lnTo>
                  <a:lnTo>
                    <a:pt x="0" y="143"/>
                  </a:lnTo>
                  <a:lnTo>
                    <a:pt x="2" y="136"/>
                  </a:lnTo>
                  <a:lnTo>
                    <a:pt x="2" y="132"/>
                  </a:lnTo>
                  <a:lnTo>
                    <a:pt x="5" y="130"/>
                  </a:lnTo>
                  <a:lnTo>
                    <a:pt x="6" y="123"/>
                  </a:lnTo>
                  <a:lnTo>
                    <a:pt x="9" y="116"/>
                  </a:lnTo>
                  <a:lnTo>
                    <a:pt x="9" y="104"/>
                  </a:lnTo>
                  <a:lnTo>
                    <a:pt x="11" y="96"/>
                  </a:lnTo>
                  <a:lnTo>
                    <a:pt x="11" y="93"/>
                  </a:lnTo>
                  <a:lnTo>
                    <a:pt x="14" y="87"/>
                  </a:lnTo>
                  <a:lnTo>
                    <a:pt x="14" y="83"/>
                  </a:lnTo>
                  <a:lnTo>
                    <a:pt x="14" y="81"/>
                  </a:lnTo>
                  <a:lnTo>
                    <a:pt x="19" y="76"/>
                  </a:lnTo>
                  <a:lnTo>
                    <a:pt x="21" y="71"/>
                  </a:lnTo>
                  <a:lnTo>
                    <a:pt x="27" y="62"/>
                  </a:lnTo>
                  <a:lnTo>
                    <a:pt x="29" y="58"/>
                  </a:lnTo>
                  <a:lnTo>
                    <a:pt x="38" y="53"/>
                  </a:lnTo>
                  <a:lnTo>
                    <a:pt x="38" y="49"/>
                  </a:lnTo>
                  <a:lnTo>
                    <a:pt x="48" y="47"/>
                  </a:lnTo>
                  <a:lnTo>
                    <a:pt x="53" y="47"/>
                  </a:lnTo>
                  <a:lnTo>
                    <a:pt x="55" y="47"/>
                  </a:lnTo>
                  <a:lnTo>
                    <a:pt x="61" y="47"/>
                  </a:lnTo>
                  <a:lnTo>
                    <a:pt x="63" y="50"/>
                  </a:lnTo>
                  <a:lnTo>
                    <a:pt x="73" y="50"/>
                  </a:lnTo>
                  <a:lnTo>
                    <a:pt x="81" y="49"/>
                  </a:lnTo>
                  <a:lnTo>
                    <a:pt x="85" y="47"/>
                  </a:lnTo>
                  <a:lnTo>
                    <a:pt x="88" y="39"/>
                  </a:lnTo>
                  <a:lnTo>
                    <a:pt x="88" y="33"/>
                  </a:lnTo>
                  <a:lnTo>
                    <a:pt x="88" y="25"/>
                  </a:lnTo>
                  <a:lnTo>
                    <a:pt x="90" y="17"/>
                  </a:lnTo>
                  <a:lnTo>
                    <a:pt x="90" y="16"/>
                  </a:lnTo>
                  <a:lnTo>
                    <a:pt x="94" y="12"/>
                  </a:lnTo>
                  <a:lnTo>
                    <a:pt x="98" y="9"/>
                  </a:lnTo>
                  <a:lnTo>
                    <a:pt x="98" y="7"/>
                  </a:lnTo>
                  <a:lnTo>
                    <a:pt x="101" y="4"/>
                  </a:lnTo>
                  <a:lnTo>
                    <a:pt x="101" y="3"/>
                  </a:lnTo>
                  <a:lnTo>
                    <a:pt x="103" y="0"/>
                  </a:lnTo>
                  <a:lnTo>
                    <a:pt x="105" y="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105" name="Rectangle 106"/>
            <p:cNvSpPr>
              <a:spLocks noChangeArrowheads="1"/>
            </p:cNvSpPr>
            <p:nvPr/>
          </p:nvSpPr>
          <p:spPr bwMode="auto">
            <a:xfrm>
              <a:off x="1425" y="2362"/>
              <a:ext cx="11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META </a:t>
              </a:r>
              <a:endParaRPr lang="es-ES" altLang="es-CO" dirty="0"/>
            </a:p>
          </p:txBody>
        </p:sp>
        <p:sp>
          <p:nvSpPr>
            <p:cNvPr id="106" name="Rectangle 107"/>
            <p:cNvSpPr>
              <a:spLocks noChangeArrowheads="1"/>
            </p:cNvSpPr>
            <p:nvPr/>
          </p:nvSpPr>
          <p:spPr bwMode="auto">
            <a:xfrm>
              <a:off x="1439" y="2412"/>
              <a:ext cx="8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(5) *</a:t>
              </a:r>
              <a:endParaRPr lang="es-ES" altLang="es-CO" dirty="0"/>
            </a:p>
          </p:txBody>
        </p:sp>
        <p:sp>
          <p:nvSpPr>
            <p:cNvPr id="107" name="Rectangle 108"/>
            <p:cNvSpPr>
              <a:spLocks noChangeArrowheads="1"/>
            </p:cNvSpPr>
            <p:nvPr/>
          </p:nvSpPr>
          <p:spPr bwMode="auto">
            <a:xfrm>
              <a:off x="968" y="1700"/>
              <a:ext cx="165"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CORDOBA</a:t>
              </a:r>
              <a:endParaRPr lang="es-ES" altLang="es-CO" dirty="0"/>
            </a:p>
          </p:txBody>
        </p:sp>
        <p:sp>
          <p:nvSpPr>
            <p:cNvPr id="108" name="Rectangle 109"/>
            <p:cNvSpPr>
              <a:spLocks noChangeArrowheads="1"/>
            </p:cNvSpPr>
            <p:nvPr/>
          </p:nvSpPr>
          <p:spPr bwMode="auto">
            <a:xfrm>
              <a:off x="1018" y="1749"/>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(8)</a:t>
              </a:r>
              <a:endParaRPr lang="es-ES" altLang="es-CO" dirty="0"/>
            </a:p>
          </p:txBody>
        </p:sp>
        <p:sp>
          <p:nvSpPr>
            <p:cNvPr id="109" name="Rectangle 110"/>
            <p:cNvSpPr>
              <a:spLocks noChangeArrowheads="1"/>
            </p:cNvSpPr>
            <p:nvPr/>
          </p:nvSpPr>
          <p:spPr bwMode="auto">
            <a:xfrm>
              <a:off x="1195" y="2720"/>
              <a:ext cx="160"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CAQUETA</a:t>
              </a:r>
              <a:endParaRPr lang="es-ES" altLang="es-CO" dirty="0"/>
            </a:p>
          </p:txBody>
        </p:sp>
        <p:sp>
          <p:nvSpPr>
            <p:cNvPr id="110" name="Rectangle 111"/>
            <p:cNvSpPr>
              <a:spLocks noChangeArrowheads="1"/>
            </p:cNvSpPr>
            <p:nvPr/>
          </p:nvSpPr>
          <p:spPr bwMode="auto">
            <a:xfrm>
              <a:off x="1233" y="2770"/>
              <a:ext cx="8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(4) *</a:t>
              </a:r>
              <a:endParaRPr lang="es-ES" altLang="es-CO" dirty="0"/>
            </a:p>
          </p:txBody>
        </p:sp>
        <p:sp>
          <p:nvSpPr>
            <p:cNvPr id="111" name="Rectangle 112"/>
            <p:cNvSpPr>
              <a:spLocks noChangeArrowheads="1"/>
            </p:cNvSpPr>
            <p:nvPr/>
          </p:nvSpPr>
          <p:spPr bwMode="auto">
            <a:xfrm>
              <a:off x="636" y="2617"/>
              <a:ext cx="13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FF0000"/>
                  </a:solidFill>
                </a:rPr>
                <a:t>NARIÑO</a:t>
              </a:r>
              <a:endParaRPr lang="es-ES" altLang="es-CO" dirty="0"/>
            </a:p>
          </p:txBody>
        </p:sp>
        <p:sp>
          <p:nvSpPr>
            <p:cNvPr id="112" name="Rectangle 113"/>
            <p:cNvSpPr>
              <a:spLocks noChangeArrowheads="1"/>
            </p:cNvSpPr>
            <p:nvPr/>
          </p:nvSpPr>
          <p:spPr bwMode="auto">
            <a:xfrm>
              <a:off x="661" y="2666"/>
              <a:ext cx="8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(8) *</a:t>
              </a:r>
              <a:endParaRPr lang="es-ES" altLang="es-CO" dirty="0"/>
            </a:p>
          </p:txBody>
        </p:sp>
        <p:sp>
          <p:nvSpPr>
            <p:cNvPr id="113" name="Rectangle 114"/>
            <p:cNvSpPr>
              <a:spLocks noChangeArrowheads="1"/>
            </p:cNvSpPr>
            <p:nvPr/>
          </p:nvSpPr>
          <p:spPr bwMode="auto">
            <a:xfrm>
              <a:off x="779" y="2461"/>
              <a:ext cx="127"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CAUCA</a:t>
              </a:r>
              <a:endParaRPr lang="es-ES" altLang="es-CO" dirty="0"/>
            </a:p>
          </p:txBody>
        </p:sp>
        <p:sp>
          <p:nvSpPr>
            <p:cNvPr id="114" name="Rectangle 115"/>
            <p:cNvSpPr>
              <a:spLocks noChangeArrowheads="1"/>
            </p:cNvSpPr>
            <p:nvPr/>
          </p:nvSpPr>
          <p:spPr bwMode="auto">
            <a:xfrm>
              <a:off x="807" y="2512"/>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(7)</a:t>
              </a:r>
              <a:endParaRPr lang="es-ES" altLang="es-CO" dirty="0"/>
            </a:p>
          </p:txBody>
        </p:sp>
        <p:sp>
          <p:nvSpPr>
            <p:cNvPr id="115" name="Rectangle 116"/>
            <p:cNvSpPr>
              <a:spLocks noChangeArrowheads="1"/>
            </p:cNvSpPr>
            <p:nvPr/>
          </p:nvSpPr>
          <p:spPr bwMode="auto">
            <a:xfrm>
              <a:off x="1029" y="2464"/>
              <a:ext cx="114"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HUILA</a:t>
              </a:r>
              <a:endParaRPr lang="es-ES" altLang="es-CO" dirty="0"/>
            </a:p>
          </p:txBody>
        </p:sp>
        <p:sp>
          <p:nvSpPr>
            <p:cNvPr id="116" name="Rectangle 117"/>
            <p:cNvSpPr>
              <a:spLocks noChangeArrowheads="1"/>
            </p:cNvSpPr>
            <p:nvPr/>
          </p:nvSpPr>
          <p:spPr bwMode="auto">
            <a:xfrm>
              <a:off x="1052" y="2515"/>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(5)</a:t>
              </a:r>
              <a:endParaRPr lang="es-ES" altLang="es-CO" dirty="0"/>
            </a:p>
          </p:txBody>
        </p:sp>
        <p:sp>
          <p:nvSpPr>
            <p:cNvPr id="117" name="Rectangle 118"/>
            <p:cNvSpPr>
              <a:spLocks noChangeArrowheads="1"/>
            </p:cNvSpPr>
            <p:nvPr/>
          </p:nvSpPr>
          <p:spPr bwMode="auto">
            <a:xfrm>
              <a:off x="1037" y="2313"/>
              <a:ext cx="134"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TOLIMA</a:t>
              </a:r>
              <a:endParaRPr lang="es-ES" altLang="es-CO" dirty="0"/>
            </a:p>
          </p:txBody>
        </p:sp>
        <p:sp>
          <p:nvSpPr>
            <p:cNvPr id="118" name="Rectangle 119"/>
            <p:cNvSpPr>
              <a:spLocks noChangeArrowheads="1"/>
            </p:cNvSpPr>
            <p:nvPr/>
          </p:nvSpPr>
          <p:spPr bwMode="auto">
            <a:xfrm>
              <a:off x="1070" y="2364"/>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(9)</a:t>
              </a:r>
              <a:endParaRPr lang="es-ES" altLang="es-CO" dirty="0"/>
            </a:p>
          </p:txBody>
        </p:sp>
        <p:sp>
          <p:nvSpPr>
            <p:cNvPr id="119" name="Rectangle 120"/>
            <p:cNvSpPr>
              <a:spLocks noChangeArrowheads="1"/>
            </p:cNvSpPr>
            <p:nvPr/>
          </p:nvSpPr>
          <p:spPr bwMode="auto">
            <a:xfrm>
              <a:off x="848" y="2310"/>
              <a:ext cx="17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VALLE DEL </a:t>
              </a:r>
              <a:endParaRPr lang="es-ES" altLang="es-CO" dirty="0"/>
            </a:p>
          </p:txBody>
        </p:sp>
        <p:sp>
          <p:nvSpPr>
            <p:cNvPr id="120" name="Rectangle 121"/>
            <p:cNvSpPr>
              <a:spLocks noChangeArrowheads="1"/>
            </p:cNvSpPr>
            <p:nvPr/>
          </p:nvSpPr>
          <p:spPr bwMode="auto">
            <a:xfrm>
              <a:off x="872" y="2359"/>
              <a:ext cx="134"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CAUCA </a:t>
              </a:r>
              <a:endParaRPr lang="es-ES" altLang="es-CO" dirty="0"/>
            </a:p>
          </p:txBody>
        </p:sp>
        <p:sp>
          <p:nvSpPr>
            <p:cNvPr id="121" name="Rectangle 122"/>
            <p:cNvSpPr>
              <a:spLocks noChangeArrowheads="1"/>
            </p:cNvSpPr>
            <p:nvPr/>
          </p:nvSpPr>
          <p:spPr bwMode="auto">
            <a:xfrm>
              <a:off x="831" y="2009"/>
              <a:ext cx="13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FF0000"/>
                  </a:solidFill>
                </a:rPr>
                <a:t>CHOCO</a:t>
              </a:r>
              <a:endParaRPr lang="es-ES" altLang="es-CO" dirty="0"/>
            </a:p>
          </p:txBody>
        </p:sp>
        <p:sp>
          <p:nvSpPr>
            <p:cNvPr id="122" name="Rectangle 123"/>
            <p:cNvSpPr>
              <a:spLocks noChangeArrowheads="1"/>
            </p:cNvSpPr>
            <p:nvPr/>
          </p:nvSpPr>
          <p:spPr bwMode="auto">
            <a:xfrm>
              <a:off x="864" y="2060"/>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(5)</a:t>
              </a:r>
              <a:endParaRPr lang="es-ES" altLang="es-CO" dirty="0"/>
            </a:p>
          </p:txBody>
        </p:sp>
        <p:sp>
          <p:nvSpPr>
            <p:cNvPr id="123" name="Rectangle 124"/>
            <p:cNvSpPr>
              <a:spLocks noChangeArrowheads="1"/>
            </p:cNvSpPr>
            <p:nvPr/>
          </p:nvSpPr>
          <p:spPr bwMode="auto">
            <a:xfrm>
              <a:off x="974" y="1927"/>
              <a:ext cx="17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FF0000"/>
                  </a:solidFill>
                </a:rPr>
                <a:t>ANTIOQUIA</a:t>
              </a:r>
              <a:endParaRPr lang="es-ES" altLang="es-CO" dirty="0"/>
            </a:p>
          </p:txBody>
        </p:sp>
        <p:sp>
          <p:nvSpPr>
            <p:cNvPr id="124" name="Rectangle 125"/>
            <p:cNvSpPr>
              <a:spLocks noChangeArrowheads="1"/>
            </p:cNvSpPr>
            <p:nvPr/>
          </p:nvSpPr>
          <p:spPr bwMode="auto">
            <a:xfrm>
              <a:off x="1012" y="1978"/>
              <a:ext cx="102"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(17) *</a:t>
              </a:r>
              <a:endParaRPr lang="es-ES" altLang="es-CO" dirty="0"/>
            </a:p>
          </p:txBody>
        </p:sp>
        <p:sp>
          <p:nvSpPr>
            <p:cNvPr id="125" name="Rectangle 126"/>
            <p:cNvSpPr>
              <a:spLocks noChangeArrowheads="1"/>
            </p:cNvSpPr>
            <p:nvPr/>
          </p:nvSpPr>
          <p:spPr bwMode="auto">
            <a:xfrm>
              <a:off x="1224" y="2110"/>
              <a:ext cx="129" cy="139"/>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s-CO" altLang="es-CO" dirty="0"/>
            </a:p>
          </p:txBody>
        </p:sp>
        <p:sp>
          <p:nvSpPr>
            <p:cNvPr id="126" name="Rectangle 127"/>
            <p:cNvSpPr>
              <a:spLocks noChangeArrowheads="1"/>
            </p:cNvSpPr>
            <p:nvPr/>
          </p:nvSpPr>
          <p:spPr bwMode="auto">
            <a:xfrm>
              <a:off x="1214" y="2112"/>
              <a:ext cx="11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CUND.</a:t>
              </a:r>
              <a:endParaRPr lang="es-ES" altLang="es-CO" dirty="0"/>
            </a:p>
          </p:txBody>
        </p:sp>
        <p:sp>
          <p:nvSpPr>
            <p:cNvPr id="127" name="Rectangle 128"/>
            <p:cNvSpPr>
              <a:spLocks noChangeArrowheads="1"/>
            </p:cNvSpPr>
            <p:nvPr/>
          </p:nvSpPr>
          <p:spPr bwMode="auto">
            <a:xfrm>
              <a:off x="1231" y="2160"/>
              <a:ext cx="8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(11)</a:t>
              </a:r>
              <a:endParaRPr lang="es-ES" altLang="es-CO" dirty="0"/>
            </a:p>
          </p:txBody>
        </p:sp>
        <p:sp>
          <p:nvSpPr>
            <p:cNvPr id="128" name="Rectangle 129"/>
            <p:cNvSpPr>
              <a:spLocks noChangeArrowheads="1"/>
            </p:cNvSpPr>
            <p:nvPr/>
          </p:nvSpPr>
          <p:spPr bwMode="auto">
            <a:xfrm rot="-1620000">
              <a:off x="1299" y="2121"/>
              <a:ext cx="147"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FF0000"/>
                  </a:solidFill>
                </a:rPr>
                <a:t>BOYACA</a:t>
              </a:r>
              <a:endParaRPr lang="es-ES" altLang="es-CO" dirty="0"/>
            </a:p>
          </p:txBody>
        </p:sp>
        <p:sp>
          <p:nvSpPr>
            <p:cNvPr id="129" name="Rectangle 130"/>
            <p:cNvSpPr>
              <a:spLocks noChangeArrowheads="1"/>
            </p:cNvSpPr>
            <p:nvPr/>
          </p:nvSpPr>
          <p:spPr bwMode="auto">
            <a:xfrm>
              <a:off x="1275" y="1937"/>
              <a:ext cx="191"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SANTANDER</a:t>
              </a:r>
              <a:endParaRPr lang="es-ES" altLang="es-CO" dirty="0"/>
            </a:p>
          </p:txBody>
        </p:sp>
        <p:sp>
          <p:nvSpPr>
            <p:cNvPr id="130" name="Rectangle 131"/>
            <p:cNvSpPr>
              <a:spLocks noChangeArrowheads="1"/>
            </p:cNvSpPr>
            <p:nvPr/>
          </p:nvSpPr>
          <p:spPr bwMode="auto">
            <a:xfrm>
              <a:off x="1332" y="1987"/>
              <a:ext cx="8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(10)</a:t>
              </a:r>
              <a:endParaRPr lang="es-ES" altLang="es-CO" dirty="0"/>
            </a:p>
          </p:txBody>
        </p:sp>
        <p:sp>
          <p:nvSpPr>
            <p:cNvPr id="131" name="Rectangle 132"/>
            <p:cNvSpPr>
              <a:spLocks noChangeArrowheads="1"/>
            </p:cNvSpPr>
            <p:nvPr/>
          </p:nvSpPr>
          <p:spPr bwMode="auto">
            <a:xfrm>
              <a:off x="1401" y="1724"/>
              <a:ext cx="15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N. STDER</a:t>
              </a:r>
              <a:endParaRPr lang="es-ES" altLang="es-CO" dirty="0"/>
            </a:p>
          </p:txBody>
        </p:sp>
        <p:sp>
          <p:nvSpPr>
            <p:cNvPr id="132" name="Rectangle 133"/>
            <p:cNvSpPr>
              <a:spLocks noChangeArrowheads="1"/>
            </p:cNvSpPr>
            <p:nvPr/>
          </p:nvSpPr>
          <p:spPr bwMode="auto">
            <a:xfrm>
              <a:off x="1445" y="1774"/>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(6)</a:t>
              </a:r>
              <a:endParaRPr lang="es-ES" altLang="es-CO" dirty="0"/>
            </a:p>
          </p:txBody>
        </p:sp>
        <p:sp>
          <p:nvSpPr>
            <p:cNvPr id="133" name="Rectangle 134"/>
            <p:cNvSpPr>
              <a:spLocks noChangeArrowheads="1"/>
            </p:cNvSpPr>
            <p:nvPr/>
          </p:nvSpPr>
          <p:spPr bwMode="auto">
            <a:xfrm>
              <a:off x="1319" y="1470"/>
              <a:ext cx="12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CESAR</a:t>
              </a:r>
              <a:endParaRPr lang="es-ES" altLang="es-CO" dirty="0"/>
            </a:p>
          </p:txBody>
        </p:sp>
        <p:sp>
          <p:nvSpPr>
            <p:cNvPr id="134" name="Rectangle 135"/>
            <p:cNvSpPr>
              <a:spLocks noChangeArrowheads="1"/>
            </p:cNvSpPr>
            <p:nvPr/>
          </p:nvSpPr>
          <p:spPr bwMode="auto">
            <a:xfrm>
              <a:off x="1348" y="1521"/>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(5)</a:t>
              </a:r>
              <a:endParaRPr lang="es-ES" altLang="es-CO" dirty="0"/>
            </a:p>
          </p:txBody>
        </p:sp>
        <p:sp>
          <p:nvSpPr>
            <p:cNvPr id="135" name="Rectangle 136"/>
            <p:cNvSpPr>
              <a:spLocks noChangeArrowheads="1"/>
            </p:cNvSpPr>
            <p:nvPr/>
          </p:nvSpPr>
          <p:spPr bwMode="auto">
            <a:xfrm rot="-1740000">
              <a:off x="1103" y="1500"/>
              <a:ext cx="194"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MAGDALENA</a:t>
              </a:r>
              <a:endParaRPr lang="es-ES" altLang="es-CO" dirty="0"/>
            </a:p>
          </p:txBody>
        </p:sp>
        <p:sp>
          <p:nvSpPr>
            <p:cNvPr id="136" name="Rectangle 137"/>
            <p:cNvSpPr>
              <a:spLocks noChangeArrowheads="1"/>
            </p:cNvSpPr>
            <p:nvPr/>
          </p:nvSpPr>
          <p:spPr bwMode="auto">
            <a:xfrm>
              <a:off x="1203" y="1716"/>
              <a:ext cx="152"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FF0000"/>
                  </a:solidFill>
                </a:rPr>
                <a:t>BOLIVAR</a:t>
              </a:r>
              <a:endParaRPr lang="es-ES" altLang="es-CO" dirty="0"/>
            </a:p>
          </p:txBody>
        </p:sp>
        <p:sp>
          <p:nvSpPr>
            <p:cNvPr id="137" name="Rectangle 138"/>
            <p:cNvSpPr>
              <a:spLocks noChangeArrowheads="1"/>
            </p:cNvSpPr>
            <p:nvPr/>
          </p:nvSpPr>
          <p:spPr bwMode="auto">
            <a:xfrm>
              <a:off x="1236" y="1766"/>
              <a:ext cx="8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(10)</a:t>
              </a:r>
              <a:endParaRPr lang="es-ES" altLang="es-CO" dirty="0"/>
            </a:p>
          </p:txBody>
        </p:sp>
        <p:sp>
          <p:nvSpPr>
            <p:cNvPr id="138" name="Rectangle 139"/>
            <p:cNvSpPr>
              <a:spLocks noChangeArrowheads="1"/>
            </p:cNvSpPr>
            <p:nvPr/>
          </p:nvSpPr>
          <p:spPr bwMode="auto">
            <a:xfrm>
              <a:off x="642" y="1445"/>
              <a:ext cx="22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SAN ANDRES Y </a:t>
              </a:r>
              <a:endParaRPr lang="es-ES" altLang="es-CO" dirty="0"/>
            </a:p>
          </p:txBody>
        </p:sp>
        <p:sp>
          <p:nvSpPr>
            <p:cNvPr id="139" name="Rectangle 140"/>
            <p:cNvSpPr>
              <a:spLocks noChangeArrowheads="1"/>
            </p:cNvSpPr>
            <p:nvPr/>
          </p:nvSpPr>
          <p:spPr bwMode="auto">
            <a:xfrm>
              <a:off x="653" y="1495"/>
              <a:ext cx="20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PROVIDENCIA</a:t>
              </a:r>
              <a:endParaRPr lang="es-ES" altLang="es-CO" dirty="0"/>
            </a:p>
          </p:txBody>
        </p:sp>
        <p:sp>
          <p:nvSpPr>
            <p:cNvPr id="140" name="Rectangle 141"/>
            <p:cNvSpPr>
              <a:spLocks noChangeArrowheads="1"/>
            </p:cNvSpPr>
            <p:nvPr/>
          </p:nvSpPr>
          <p:spPr bwMode="auto">
            <a:xfrm>
              <a:off x="725" y="1546"/>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(1)</a:t>
              </a:r>
              <a:endParaRPr lang="es-ES" altLang="es-CO" dirty="0"/>
            </a:p>
          </p:txBody>
        </p:sp>
        <p:sp>
          <p:nvSpPr>
            <p:cNvPr id="141" name="Rectangle 142"/>
            <p:cNvSpPr>
              <a:spLocks noChangeArrowheads="1"/>
            </p:cNvSpPr>
            <p:nvPr/>
          </p:nvSpPr>
          <p:spPr bwMode="auto">
            <a:xfrm>
              <a:off x="851" y="2113"/>
              <a:ext cx="17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RISARALDA</a:t>
              </a:r>
              <a:endParaRPr lang="es-ES" altLang="es-CO" dirty="0"/>
            </a:p>
          </p:txBody>
        </p:sp>
        <p:sp>
          <p:nvSpPr>
            <p:cNvPr id="142" name="Rectangle 143"/>
            <p:cNvSpPr>
              <a:spLocks noChangeArrowheads="1"/>
            </p:cNvSpPr>
            <p:nvPr/>
          </p:nvSpPr>
          <p:spPr bwMode="auto">
            <a:xfrm>
              <a:off x="900" y="2157"/>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(6)</a:t>
              </a:r>
              <a:endParaRPr lang="es-ES" altLang="es-CO" dirty="0"/>
            </a:p>
          </p:txBody>
        </p:sp>
        <p:sp>
          <p:nvSpPr>
            <p:cNvPr id="143" name="Rectangle 144"/>
            <p:cNvSpPr>
              <a:spLocks noChangeArrowheads="1"/>
            </p:cNvSpPr>
            <p:nvPr/>
          </p:nvSpPr>
          <p:spPr bwMode="auto">
            <a:xfrm>
              <a:off x="971" y="2212"/>
              <a:ext cx="147"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QUINDIO</a:t>
              </a:r>
              <a:endParaRPr lang="es-ES" altLang="es-CO" dirty="0"/>
            </a:p>
          </p:txBody>
        </p:sp>
        <p:sp>
          <p:nvSpPr>
            <p:cNvPr id="144" name="Rectangle 145"/>
            <p:cNvSpPr>
              <a:spLocks noChangeArrowheads="1"/>
            </p:cNvSpPr>
            <p:nvPr/>
          </p:nvSpPr>
          <p:spPr bwMode="auto">
            <a:xfrm>
              <a:off x="1006" y="2255"/>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(3)</a:t>
              </a:r>
              <a:endParaRPr lang="es-ES" altLang="es-CO" dirty="0"/>
            </a:p>
          </p:txBody>
        </p:sp>
        <p:sp>
          <p:nvSpPr>
            <p:cNvPr id="145" name="Rectangle 146"/>
            <p:cNvSpPr>
              <a:spLocks noChangeArrowheads="1"/>
            </p:cNvSpPr>
            <p:nvPr/>
          </p:nvSpPr>
          <p:spPr bwMode="auto">
            <a:xfrm>
              <a:off x="1037" y="2110"/>
              <a:ext cx="139" cy="51"/>
            </a:xfrm>
            <a:prstGeom prst="rect">
              <a:avLst/>
            </a:prstGeom>
            <a:solidFill>
              <a:srgbClr val="00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FF0000"/>
                  </a:solidFill>
                </a:rPr>
                <a:t>CALDAS</a:t>
              </a:r>
              <a:endParaRPr lang="es-ES" altLang="es-CO" dirty="0"/>
            </a:p>
          </p:txBody>
        </p:sp>
        <p:sp>
          <p:nvSpPr>
            <p:cNvPr id="146" name="Rectangle 147"/>
            <p:cNvSpPr>
              <a:spLocks noChangeArrowheads="1"/>
            </p:cNvSpPr>
            <p:nvPr/>
          </p:nvSpPr>
          <p:spPr bwMode="auto">
            <a:xfrm>
              <a:off x="1037" y="2152"/>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(5)</a:t>
              </a:r>
              <a:endParaRPr lang="es-ES" altLang="es-CO" dirty="0"/>
            </a:p>
          </p:txBody>
        </p:sp>
        <p:sp>
          <p:nvSpPr>
            <p:cNvPr id="147" name="Rectangle 148"/>
            <p:cNvSpPr>
              <a:spLocks noChangeArrowheads="1"/>
            </p:cNvSpPr>
            <p:nvPr/>
          </p:nvSpPr>
          <p:spPr bwMode="auto">
            <a:xfrm>
              <a:off x="1230" y="2208"/>
              <a:ext cx="14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BOGOTA</a:t>
              </a:r>
              <a:endParaRPr lang="es-ES" altLang="es-CO" dirty="0"/>
            </a:p>
          </p:txBody>
        </p:sp>
        <p:sp>
          <p:nvSpPr>
            <p:cNvPr id="148" name="Rectangle 149"/>
            <p:cNvSpPr>
              <a:spLocks noChangeArrowheads="1"/>
            </p:cNvSpPr>
            <p:nvPr/>
          </p:nvSpPr>
          <p:spPr bwMode="auto">
            <a:xfrm>
              <a:off x="1261" y="2258"/>
              <a:ext cx="13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(15)</a:t>
              </a:r>
              <a:endParaRPr lang="es-ES" altLang="es-CO" dirty="0"/>
            </a:p>
          </p:txBody>
        </p:sp>
        <p:grpSp>
          <p:nvGrpSpPr>
            <p:cNvPr id="149" name="Group 150"/>
            <p:cNvGrpSpPr>
              <a:grpSpLocks/>
            </p:cNvGrpSpPr>
            <p:nvPr/>
          </p:nvGrpSpPr>
          <p:grpSpPr bwMode="auto">
            <a:xfrm>
              <a:off x="1028" y="1342"/>
              <a:ext cx="309" cy="119"/>
              <a:chOff x="1638" y="1092"/>
              <a:chExt cx="520" cy="201"/>
            </a:xfrm>
          </p:grpSpPr>
          <p:sp>
            <p:nvSpPr>
              <p:cNvPr id="165" name="Freeform 151"/>
              <p:cNvSpPr>
                <a:spLocks/>
              </p:cNvSpPr>
              <p:nvPr/>
            </p:nvSpPr>
            <p:spPr bwMode="auto">
              <a:xfrm>
                <a:off x="1812" y="1105"/>
                <a:ext cx="135" cy="188"/>
              </a:xfrm>
              <a:custGeom>
                <a:avLst/>
                <a:gdLst>
                  <a:gd name="T0" fmla="*/ 78 w 135"/>
                  <a:gd name="T1" fmla="*/ 185 h 188"/>
                  <a:gd name="T2" fmla="*/ 72 w 135"/>
                  <a:gd name="T3" fmla="*/ 175 h 188"/>
                  <a:gd name="T4" fmla="*/ 65 w 135"/>
                  <a:gd name="T5" fmla="*/ 171 h 188"/>
                  <a:gd name="T6" fmla="*/ 57 w 135"/>
                  <a:gd name="T7" fmla="*/ 167 h 188"/>
                  <a:gd name="T8" fmla="*/ 50 w 135"/>
                  <a:gd name="T9" fmla="*/ 162 h 188"/>
                  <a:gd name="T10" fmla="*/ 43 w 135"/>
                  <a:gd name="T11" fmla="*/ 157 h 188"/>
                  <a:gd name="T12" fmla="*/ 38 w 135"/>
                  <a:gd name="T13" fmla="*/ 155 h 188"/>
                  <a:gd name="T14" fmla="*/ 30 w 135"/>
                  <a:gd name="T15" fmla="*/ 155 h 188"/>
                  <a:gd name="T16" fmla="*/ 26 w 135"/>
                  <a:gd name="T17" fmla="*/ 148 h 188"/>
                  <a:gd name="T18" fmla="*/ 19 w 135"/>
                  <a:gd name="T19" fmla="*/ 142 h 188"/>
                  <a:gd name="T20" fmla="*/ 11 w 135"/>
                  <a:gd name="T21" fmla="*/ 137 h 188"/>
                  <a:gd name="T22" fmla="*/ 3 w 135"/>
                  <a:gd name="T23" fmla="*/ 134 h 188"/>
                  <a:gd name="T24" fmla="*/ 2 w 135"/>
                  <a:gd name="T25" fmla="*/ 125 h 188"/>
                  <a:gd name="T26" fmla="*/ 0 w 135"/>
                  <a:gd name="T27" fmla="*/ 116 h 188"/>
                  <a:gd name="T28" fmla="*/ 2 w 135"/>
                  <a:gd name="T29" fmla="*/ 109 h 188"/>
                  <a:gd name="T30" fmla="*/ 2 w 135"/>
                  <a:gd name="T31" fmla="*/ 99 h 188"/>
                  <a:gd name="T32" fmla="*/ 3 w 135"/>
                  <a:gd name="T33" fmla="*/ 89 h 188"/>
                  <a:gd name="T34" fmla="*/ 7 w 135"/>
                  <a:gd name="T35" fmla="*/ 83 h 188"/>
                  <a:gd name="T36" fmla="*/ 7 w 135"/>
                  <a:gd name="T37" fmla="*/ 73 h 188"/>
                  <a:gd name="T38" fmla="*/ 8 w 135"/>
                  <a:gd name="T39" fmla="*/ 66 h 188"/>
                  <a:gd name="T40" fmla="*/ 16 w 135"/>
                  <a:gd name="T41" fmla="*/ 61 h 188"/>
                  <a:gd name="T42" fmla="*/ 26 w 135"/>
                  <a:gd name="T43" fmla="*/ 60 h 188"/>
                  <a:gd name="T44" fmla="*/ 38 w 135"/>
                  <a:gd name="T45" fmla="*/ 50 h 188"/>
                  <a:gd name="T46" fmla="*/ 50 w 135"/>
                  <a:gd name="T47" fmla="*/ 45 h 188"/>
                  <a:gd name="T48" fmla="*/ 56 w 135"/>
                  <a:gd name="T49" fmla="*/ 39 h 188"/>
                  <a:gd name="T50" fmla="*/ 65 w 135"/>
                  <a:gd name="T51" fmla="*/ 29 h 188"/>
                  <a:gd name="T52" fmla="*/ 72 w 135"/>
                  <a:gd name="T53" fmla="*/ 24 h 188"/>
                  <a:gd name="T54" fmla="*/ 75 w 135"/>
                  <a:gd name="T55" fmla="*/ 21 h 188"/>
                  <a:gd name="T56" fmla="*/ 84 w 135"/>
                  <a:gd name="T57" fmla="*/ 13 h 188"/>
                  <a:gd name="T58" fmla="*/ 94 w 135"/>
                  <a:gd name="T59" fmla="*/ 4 h 188"/>
                  <a:gd name="T60" fmla="*/ 102 w 135"/>
                  <a:gd name="T61" fmla="*/ 0 h 188"/>
                  <a:gd name="T62" fmla="*/ 107 w 135"/>
                  <a:gd name="T63" fmla="*/ 6 h 188"/>
                  <a:gd name="T64" fmla="*/ 111 w 135"/>
                  <a:gd name="T65" fmla="*/ 13 h 188"/>
                  <a:gd name="T66" fmla="*/ 119 w 135"/>
                  <a:gd name="T67" fmla="*/ 21 h 188"/>
                  <a:gd name="T68" fmla="*/ 124 w 135"/>
                  <a:gd name="T69" fmla="*/ 29 h 188"/>
                  <a:gd name="T70" fmla="*/ 124 w 135"/>
                  <a:gd name="T71" fmla="*/ 34 h 188"/>
                  <a:gd name="T72" fmla="*/ 126 w 135"/>
                  <a:gd name="T73" fmla="*/ 40 h 188"/>
                  <a:gd name="T74" fmla="*/ 134 w 135"/>
                  <a:gd name="T75" fmla="*/ 43 h 188"/>
                  <a:gd name="T76" fmla="*/ 131 w 135"/>
                  <a:gd name="T77" fmla="*/ 50 h 188"/>
                  <a:gd name="T78" fmla="*/ 129 w 135"/>
                  <a:gd name="T79" fmla="*/ 57 h 188"/>
                  <a:gd name="T80" fmla="*/ 129 w 135"/>
                  <a:gd name="T81" fmla="*/ 63 h 188"/>
                  <a:gd name="T82" fmla="*/ 129 w 135"/>
                  <a:gd name="T83" fmla="*/ 71 h 188"/>
                  <a:gd name="T84" fmla="*/ 129 w 135"/>
                  <a:gd name="T85" fmla="*/ 77 h 188"/>
                  <a:gd name="T86" fmla="*/ 131 w 135"/>
                  <a:gd name="T87" fmla="*/ 83 h 188"/>
                  <a:gd name="T88" fmla="*/ 129 w 135"/>
                  <a:gd name="T89" fmla="*/ 101 h 188"/>
                  <a:gd name="T90" fmla="*/ 129 w 135"/>
                  <a:gd name="T91" fmla="*/ 109 h 188"/>
                  <a:gd name="T92" fmla="*/ 131 w 135"/>
                  <a:gd name="T93" fmla="*/ 116 h 188"/>
                  <a:gd name="T94" fmla="*/ 126 w 135"/>
                  <a:gd name="T95" fmla="*/ 123 h 188"/>
                  <a:gd name="T96" fmla="*/ 114 w 135"/>
                  <a:gd name="T97" fmla="*/ 137 h 188"/>
                  <a:gd name="T98" fmla="*/ 108 w 135"/>
                  <a:gd name="T99" fmla="*/ 146 h 188"/>
                  <a:gd name="T100" fmla="*/ 107 w 135"/>
                  <a:gd name="T101" fmla="*/ 154 h 188"/>
                  <a:gd name="T102" fmla="*/ 100 w 135"/>
                  <a:gd name="T103" fmla="*/ 163 h 188"/>
                  <a:gd name="T104" fmla="*/ 92 w 135"/>
                  <a:gd name="T105" fmla="*/ 175 h 188"/>
                  <a:gd name="T106" fmla="*/ 84 w 135"/>
                  <a:gd name="T107" fmla="*/ 183 h 1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5"/>
                  <a:gd name="T163" fmla="*/ 0 h 188"/>
                  <a:gd name="T164" fmla="*/ 135 w 135"/>
                  <a:gd name="T165" fmla="*/ 188 h 1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5" h="188">
                    <a:moveTo>
                      <a:pt x="84" y="187"/>
                    </a:moveTo>
                    <a:lnTo>
                      <a:pt x="80" y="185"/>
                    </a:lnTo>
                    <a:lnTo>
                      <a:pt x="78" y="185"/>
                    </a:lnTo>
                    <a:lnTo>
                      <a:pt x="78" y="183"/>
                    </a:lnTo>
                    <a:lnTo>
                      <a:pt x="75" y="183"/>
                    </a:lnTo>
                    <a:lnTo>
                      <a:pt x="72" y="175"/>
                    </a:lnTo>
                    <a:lnTo>
                      <a:pt x="69" y="175"/>
                    </a:lnTo>
                    <a:lnTo>
                      <a:pt x="67" y="173"/>
                    </a:lnTo>
                    <a:lnTo>
                      <a:pt x="65" y="171"/>
                    </a:lnTo>
                    <a:lnTo>
                      <a:pt x="63" y="167"/>
                    </a:lnTo>
                    <a:lnTo>
                      <a:pt x="61" y="167"/>
                    </a:lnTo>
                    <a:lnTo>
                      <a:pt x="57" y="167"/>
                    </a:lnTo>
                    <a:lnTo>
                      <a:pt x="56" y="167"/>
                    </a:lnTo>
                    <a:lnTo>
                      <a:pt x="53" y="163"/>
                    </a:lnTo>
                    <a:lnTo>
                      <a:pt x="50" y="162"/>
                    </a:lnTo>
                    <a:lnTo>
                      <a:pt x="48" y="160"/>
                    </a:lnTo>
                    <a:lnTo>
                      <a:pt x="46" y="157"/>
                    </a:lnTo>
                    <a:lnTo>
                      <a:pt x="43" y="157"/>
                    </a:lnTo>
                    <a:lnTo>
                      <a:pt x="40" y="157"/>
                    </a:lnTo>
                    <a:lnTo>
                      <a:pt x="40" y="155"/>
                    </a:lnTo>
                    <a:lnTo>
                      <a:pt x="38" y="155"/>
                    </a:lnTo>
                    <a:lnTo>
                      <a:pt x="35" y="155"/>
                    </a:lnTo>
                    <a:lnTo>
                      <a:pt x="33" y="155"/>
                    </a:lnTo>
                    <a:lnTo>
                      <a:pt x="30" y="155"/>
                    </a:lnTo>
                    <a:lnTo>
                      <a:pt x="30" y="154"/>
                    </a:lnTo>
                    <a:lnTo>
                      <a:pt x="27" y="150"/>
                    </a:lnTo>
                    <a:lnTo>
                      <a:pt x="26" y="148"/>
                    </a:lnTo>
                    <a:lnTo>
                      <a:pt x="21" y="146"/>
                    </a:lnTo>
                    <a:lnTo>
                      <a:pt x="21" y="144"/>
                    </a:lnTo>
                    <a:lnTo>
                      <a:pt x="19" y="142"/>
                    </a:lnTo>
                    <a:lnTo>
                      <a:pt x="16" y="142"/>
                    </a:lnTo>
                    <a:lnTo>
                      <a:pt x="13" y="138"/>
                    </a:lnTo>
                    <a:lnTo>
                      <a:pt x="11" y="137"/>
                    </a:lnTo>
                    <a:lnTo>
                      <a:pt x="8" y="137"/>
                    </a:lnTo>
                    <a:lnTo>
                      <a:pt x="7" y="134"/>
                    </a:lnTo>
                    <a:lnTo>
                      <a:pt x="3" y="134"/>
                    </a:lnTo>
                    <a:lnTo>
                      <a:pt x="3" y="132"/>
                    </a:lnTo>
                    <a:lnTo>
                      <a:pt x="2" y="130"/>
                    </a:lnTo>
                    <a:lnTo>
                      <a:pt x="2" y="125"/>
                    </a:lnTo>
                    <a:lnTo>
                      <a:pt x="2" y="123"/>
                    </a:lnTo>
                    <a:lnTo>
                      <a:pt x="0" y="121"/>
                    </a:lnTo>
                    <a:lnTo>
                      <a:pt x="0" y="116"/>
                    </a:lnTo>
                    <a:lnTo>
                      <a:pt x="0" y="114"/>
                    </a:lnTo>
                    <a:lnTo>
                      <a:pt x="0" y="109"/>
                    </a:lnTo>
                    <a:lnTo>
                      <a:pt x="2" y="109"/>
                    </a:lnTo>
                    <a:lnTo>
                      <a:pt x="2" y="104"/>
                    </a:lnTo>
                    <a:lnTo>
                      <a:pt x="2" y="101"/>
                    </a:lnTo>
                    <a:lnTo>
                      <a:pt x="2" y="99"/>
                    </a:lnTo>
                    <a:lnTo>
                      <a:pt x="2" y="96"/>
                    </a:lnTo>
                    <a:lnTo>
                      <a:pt x="3" y="94"/>
                    </a:lnTo>
                    <a:lnTo>
                      <a:pt x="3" y="89"/>
                    </a:lnTo>
                    <a:lnTo>
                      <a:pt x="7" y="87"/>
                    </a:lnTo>
                    <a:lnTo>
                      <a:pt x="7" y="85"/>
                    </a:lnTo>
                    <a:lnTo>
                      <a:pt x="7" y="83"/>
                    </a:lnTo>
                    <a:lnTo>
                      <a:pt x="7" y="79"/>
                    </a:lnTo>
                    <a:lnTo>
                      <a:pt x="7" y="77"/>
                    </a:lnTo>
                    <a:lnTo>
                      <a:pt x="7" y="73"/>
                    </a:lnTo>
                    <a:lnTo>
                      <a:pt x="3" y="67"/>
                    </a:lnTo>
                    <a:lnTo>
                      <a:pt x="7" y="66"/>
                    </a:lnTo>
                    <a:lnTo>
                      <a:pt x="8" y="66"/>
                    </a:lnTo>
                    <a:lnTo>
                      <a:pt x="11" y="63"/>
                    </a:lnTo>
                    <a:lnTo>
                      <a:pt x="16" y="63"/>
                    </a:lnTo>
                    <a:lnTo>
                      <a:pt x="16" y="61"/>
                    </a:lnTo>
                    <a:lnTo>
                      <a:pt x="19" y="61"/>
                    </a:lnTo>
                    <a:lnTo>
                      <a:pt x="21" y="60"/>
                    </a:lnTo>
                    <a:lnTo>
                      <a:pt x="26" y="60"/>
                    </a:lnTo>
                    <a:lnTo>
                      <a:pt x="27" y="57"/>
                    </a:lnTo>
                    <a:lnTo>
                      <a:pt x="30" y="54"/>
                    </a:lnTo>
                    <a:lnTo>
                      <a:pt x="38" y="50"/>
                    </a:lnTo>
                    <a:lnTo>
                      <a:pt x="43" y="48"/>
                    </a:lnTo>
                    <a:lnTo>
                      <a:pt x="48" y="45"/>
                    </a:lnTo>
                    <a:lnTo>
                      <a:pt x="50" y="45"/>
                    </a:lnTo>
                    <a:lnTo>
                      <a:pt x="53" y="43"/>
                    </a:lnTo>
                    <a:lnTo>
                      <a:pt x="53" y="40"/>
                    </a:lnTo>
                    <a:lnTo>
                      <a:pt x="56" y="39"/>
                    </a:lnTo>
                    <a:lnTo>
                      <a:pt x="57" y="36"/>
                    </a:lnTo>
                    <a:lnTo>
                      <a:pt x="63" y="31"/>
                    </a:lnTo>
                    <a:lnTo>
                      <a:pt x="65" y="29"/>
                    </a:lnTo>
                    <a:lnTo>
                      <a:pt x="67" y="27"/>
                    </a:lnTo>
                    <a:lnTo>
                      <a:pt x="69" y="24"/>
                    </a:lnTo>
                    <a:lnTo>
                      <a:pt x="72" y="24"/>
                    </a:lnTo>
                    <a:lnTo>
                      <a:pt x="72" y="23"/>
                    </a:lnTo>
                    <a:lnTo>
                      <a:pt x="75" y="23"/>
                    </a:lnTo>
                    <a:lnTo>
                      <a:pt x="75" y="21"/>
                    </a:lnTo>
                    <a:lnTo>
                      <a:pt x="78" y="18"/>
                    </a:lnTo>
                    <a:lnTo>
                      <a:pt x="81" y="15"/>
                    </a:lnTo>
                    <a:lnTo>
                      <a:pt x="84" y="13"/>
                    </a:lnTo>
                    <a:lnTo>
                      <a:pt x="87" y="10"/>
                    </a:lnTo>
                    <a:lnTo>
                      <a:pt x="90" y="6"/>
                    </a:lnTo>
                    <a:lnTo>
                      <a:pt x="94" y="4"/>
                    </a:lnTo>
                    <a:lnTo>
                      <a:pt x="97" y="1"/>
                    </a:lnTo>
                    <a:lnTo>
                      <a:pt x="100" y="0"/>
                    </a:lnTo>
                    <a:lnTo>
                      <a:pt x="102" y="0"/>
                    </a:lnTo>
                    <a:lnTo>
                      <a:pt x="104" y="1"/>
                    </a:lnTo>
                    <a:lnTo>
                      <a:pt x="104" y="4"/>
                    </a:lnTo>
                    <a:lnTo>
                      <a:pt x="107" y="6"/>
                    </a:lnTo>
                    <a:lnTo>
                      <a:pt x="107" y="10"/>
                    </a:lnTo>
                    <a:lnTo>
                      <a:pt x="108" y="11"/>
                    </a:lnTo>
                    <a:lnTo>
                      <a:pt x="111" y="13"/>
                    </a:lnTo>
                    <a:lnTo>
                      <a:pt x="114" y="13"/>
                    </a:lnTo>
                    <a:lnTo>
                      <a:pt x="117" y="18"/>
                    </a:lnTo>
                    <a:lnTo>
                      <a:pt x="119" y="21"/>
                    </a:lnTo>
                    <a:lnTo>
                      <a:pt x="124" y="24"/>
                    </a:lnTo>
                    <a:lnTo>
                      <a:pt x="124" y="27"/>
                    </a:lnTo>
                    <a:lnTo>
                      <a:pt x="124" y="29"/>
                    </a:lnTo>
                    <a:lnTo>
                      <a:pt x="124" y="31"/>
                    </a:lnTo>
                    <a:lnTo>
                      <a:pt x="121" y="34"/>
                    </a:lnTo>
                    <a:lnTo>
                      <a:pt x="124" y="34"/>
                    </a:lnTo>
                    <a:lnTo>
                      <a:pt x="124" y="36"/>
                    </a:lnTo>
                    <a:lnTo>
                      <a:pt x="126" y="39"/>
                    </a:lnTo>
                    <a:lnTo>
                      <a:pt x="126" y="40"/>
                    </a:lnTo>
                    <a:lnTo>
                      <a:pt x="129" y="40"/>
                    </a:lnTo>
                    <a:lnTo>
                      <a:pt x="131" y="40"/>
                    </a:lnTo>
                    <a:lnTo>
                      <a:pt x="134" y="43"/>
                    </a:lnTo>
                    <a:lnTo>
                      <a:pt x="134" y="45"/>
                    </a:lnTo>
                    <a:lnTo>
                      <a:pt x="131" y="48"/>
                    </a:lnTo>
                    <a:lnTo>
                      <a:pt x="131" y="50"/>
                    </a:lnTo>
                    <a:lnTo>
                      <a:pt x="131" y="52"/>
                    </a:lnTo>
                    <a:lnTo>
                      <a:pt x="131" y="54"/>
                    </a:lnTo>
                    <a:lnTo>
                      <a:pt x="129" y="57"/>
                    </a:lnTo>
                    <a:lnTo>
                      <a:pt x="129" y="60"/>
                    </a:lnTo>
                    <a:lnTo>
                      <a:pt x="129" y="61"/>
                    </a:lnTo>
                    <a:lnTo>
                      <a:pt x="129" y="63"/>
                    </a:lnTo>
                    <a:lnTo>
                      <a:pt x="129" y="66"/>
                    </a:lnTo>
                    <a:lnTo>
                      <a:pt x="129" y="67"/>
                    </a:lnTo>
                    <a:lnTo>
                      <a:pt x="129" y="71"/>
                    </a:lnTo>
                    <a:lnTo>
                      <a:pt x="129" y="73"/>
                    </a:lnTo>
                    <a:lnTo>
                      <a:pt x="131" y="76"/>
                    </a:lnTo>
                    <a:lnTo>
                      <a:pt x="129" y="77"/>
                    </a:lnTo>
                    <a:lnTo>
                      <a:pt x="131" y="77"/>
                    </a:lnTo>
                    <a:lnTo>
                      <a:pt x="131" y="79"/>
                    </a:lnTo>
                    <a:lnTo>
                      <a:pt x="131" y="83"/>
                    </a:lnTo>
                    <a:lnTo>
                      <a:pt x="131" y="85"/>
                    </a:lnTo>
                    <a:lnTo>
                      <a:pt x="129" y="99"/>
                    </a:lnTo>
                    <a:lnTo>
                      <a:pt x="129" y="101"/>
                    </a:lnTo>
                    <a:lnTo>
                      <a:pt x="129" y="104"/>
                    </a:lnTo>
                    <a:lnTo>
                      <a:pt x="129" y="108"/>
                    </a:lnTo>
                    <a:lnTo>
                      <a:pt x="129" y="109"/>
                    </a:lnTo>
                    <a:lnTo>
                      <a:pt x="131" y="111"/>
                    </a:lnTo>
                    <a:lnTo>
                      <a:pt x="131" y="114"/>
                    </a:lnTo>
                    <a:lnTo>
                      <a:pt x="131" y="116"/>
                    </a:lnTo>
                    <a:lnTo>
                      <a:pt x="131" y="119"/>
                    </a:lnTo>
                    <a:lnTo>
                      <a:pt x="129" y="121"/>
                    </a:lnTo>
                    <a:lnTo>
                      <a:pt x="126" y="123"/>
                    </a:lnTo>
                    <a:lnTo>
                      <a:pt x="124" y="127"/>
                    </a:lnTo>
                    <a:lnTo>
                      <a:pt x="117" y="132"/>
                    </a:lnTo>
                    <a:lnTo>
                      <a:pt x="114" y="137"/>
                    </a:lnTo>
                    <a:lnTo>
                      <a:pt x="111" y="142"/>
                    </a:lnTo>
                    <a:lnTo>
                      <a:pt x="108" y="144"/>
                    </a:lnTo>
                    <a:lnTo>
                      <a:pt x="108" y="146"/>
                    </a:lnTo>
                    <a:lnTo>
                      <a:pt x="108" y="148"/>
                    </a:lnTo>
                    <a:lnTo>
                      <a:pt x="107" y="150"/>
                    </a:lnTo>
                    <a:lnTo>
                      <a:pt x="107" y="154"/>
                    </a:lnTo>
                    <a:lnTo>
                      <a:pt x="104" y="157"/>
                    </a:lnTo>
                    <a:lnTo>
                      <a:pt x="102" y="160"/>
                    </a:lnTo>
                    <a:lnTo>
                      <a:pt x="100" y="163"/>
                    </a:lnTo>
                    <a:lnTo>
                      <a:pt x="97" y="170"/>
                    </a:lnTo>
                    <a:lnTo>
                      <a:pt x="94" y="171"/>
                    </a:lnTo>
                    <a:lnTo>
                      <a:pt x="92" y="175"/>
                    </a:lnTo>
                    <a:lnTo>
                      <a:pt x="90" y="179"/>
                    </a:lnTo>
                    <a:lnTo>
                      <a:pt x="87" y="181"/>
                    </a:lnTo>
                    <a:lnTo>
                      <a:pt x="84" y="183"/>
                    </a:lnTo>
                    <a:lnTo>
                      <a:pt x="84" y="185"/>
                    </a:lnTo>
                    <a:lnTo>
                      <a:pt x="84" y="187"/>
                    </a:lnTo>
                  </a:path>
                </a:pathLst>
              </a:custGeom>
              <a:solidFill>
                <a:srgbClr val="B2B2B2"/>
              </a:solidFill>
              <a:ln w="12700" cap="rnd" cmpd="sng">
                <a:solidFill>
                  <a:srgbClr val="000000"/>
                </a:solidFill>
                <a:prstDash val="solid"/>
                <a:round/>
                <a:headEnd type="none" w="sm" len="sm"/>
                <a:tailEnd type="none" w="sm" len="sm"/>
              </a:ln>
            </p:spPr>
            <p:txBody>
              <a:bodyPr/>
              <a:lstStyle/>
              <a:p>
                <a:endParaRPr lang="es-CO" dirty="0"/>
              </a:p>
            </p:txBody>
          </p:sp>
          <p:sp>
            <p:nvSpPr>
              <p:cNvPr id="166" name="Rectangle 152"/>
              <p:cNvSpPr>
                <a:spLocks noChangeArrowheads="1"/>
              </p:cNvSpPr>
              <p:nvPr/>
            </p:nvSpPr>
            <p:spPr bwMode="auto">
              <a:xfrm>
                <a:off x="1638" y="1092"/>
                <a:ext cx="520" cy="192"/>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989" tIns="17494" rIns="34989" bIns="17494"/>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200" dirty="0">
                    <a:solidFill>
                      <a:srgbClr val="000000"/>
                    </a:solidFill>
                  </a:rPr>
                  <a:t>ATLANTICO</a:t>
                </a:r>
              </a:p>
              <a:p>
                <a:pPr eaLnBrk="1" hangingPunct="1"/>
                <a:r>
                  <a:rPr lang="es-ES_tradnl" altLang="es-CO" sz="200" dirty="0">
                    <a:solidFill>
                      <a:srgbClr val="000000"/>
                    </a:solidFill>
                  </a:rPr>
                  <a:t>29%</a:t>
                </a:r>
                <a:endParaRPr lang="es-ES" altLang="es-CO" dirty="0"/>
              </a:p>
            </p:txBody>
          </p:sp>
        </p:grpSp>
        <p:sp>
          <p:nvSpPr>
            <p:cNvPr id="150" name="Rectangle 153"/>
            <p:cNvSpPr>
              <a:spLocks noChangeArrowheads="1"/>
            </p:cNvSpPr>
            <p:nvPr/>
          </p:nvSpPr>
          <p:spPr bwMode="auto">
            <a:xfrm>
              <a:off x="1203" y="1478"/>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(8)</a:t>
              </a:r>
              <a:endParaRPr lang="es-ES" altLang="es-CO" dirty="0"/>
            </a:p>
          </p:txBody>
        </p:sp>
        <p:grpSp>
          <p:nvGrpSpPr>
            <p:cNvPr id="151" name="Group 154"/>
            <p:cNvGrpSpPr>
              <a:grpSpLocks/>
            </p:cNvGrpSpPr>
            <p:nvPr/>
          </p:nvGrpSpPr>
          <p:grpSpPr bwMode="auto">
            <a:xfrm>
              <a:off x="1364" y="1164"/>
              <a:ext cx="363" cy="283"/>
              <a:chOff x="2203" y="794"/>
              <a:chExt cx="608" cy="474"/>
            </a:xfrm>
          </p:grpSpPr>
          <p:sp>
            <p:nvSpPr>
              <p:cNvPr id="162" name="Freeform 155"/>
              <p:cNvSpPr>
                <a:spLocks/>
              </p:cNvSpPr>
              <p:nvPr/>
            </p:nvSpPr>
            <p:spPr bwMode="auto">
              <a:xfrm>
                <a:off x="2203" y="794"/>
                <a:ext cx="608" cy="474"/>
              </a:xfrm>
              <a:custGeom>
                <a:avLst/>
                <a:gdLst>
                  <a:gd name="T0" fmla="*/ 42 w 608"/>
                  <a:gd name="T1" fmla="*/ 368 h 474"/>
                  <a:gd name="T2" fmla="*/ 80 w 608"/>
                  <a:gd name="T3" fmla="*/ 364 h 474"/>
                  <a:gd name="T4" fmla="*/ 92 w 608"/>
                  <a:gd name="T5" fmla="*/ 379 h 474"/>
                  <a:gd name="T6" fmla="*/ 98 w 608"/>
                  <a:gd name="T7" fmla="*/ 397 h 474"/>
                  <a:gd name="T8" fmla="*/ 119 w 608"/>
                  <a:gd name="T9" fmla="*/ 411 h 474"/>
                  <a:gd name="T10" fmla="*/ 139 w 608"/>
                  <a:gd name="T11" fmla="*/ 420 h 474"/>
                  <a:gd name="T12" fmla="*/ 126 w 608"/>
                  <a:gd name="T13" fmla="*/ 442 h 474"/>
                  <a:gd name="T14" fmla="*/ 111 w 608"/>
                  <a:gd name="T15" fmla="*/ 454 h 474"/>
                  <a:gd name="T16" fmla="*/ 126 w 608"/>
                  <a:gd name="T17" fmla="*/ 470 h 474"/>
                  <a:gd name="T18" fmla="*/ 156 w 608"/>
                  <a:gd name="T19" fmla="*/ 462 h 474"/>
                  <a:gd name="T20" fmla="*/ 188 w 608"/>
                  <a:gd name="T21" fmla="*/ 470 h 474"/>
                  <a:gd name="T22" fmla="*/ 207 w 608"/>
                  <a:gd name="T23" fmla="*/ 462 h 474"/>
                  <a:gd name="T24" fmla="*/ 217 w 608"/>
                  <a:gd name="T25" fmla="*/ 447 h 474"/>
                  <a:gd name="T26" fmla="*/ 228 w 608"/>
                  <a:gd name="T27" fmla="*/ 431 h 474"/>
                  <a:gd name="T28" fmla="*/ 236 w 608"/>
                  <a:gd name="T29" fmla="*/ 418 h 474"/>
                  <a:gd name="T30" fmla="*/ 247 w 608"/>
                  <a:gd name="T31" fmla="*/ 399 h 474"/>
                  <a:gd name="T32" fmla="*/ 255 w 608"/>
                  <a:gd name="T33" fmla="*/ 379 h 474"/>
                  <a:gd name="T34" fmla="*/ 263 w 608"/>
                  <a:gd name="T35" fmla="*/ 358 h 474"/>
                  <a:gd name="T36" fmla="*/ 276 w 608"/>
                  <a:gd name="T37" fmla="*/ 335 h 474"/>
                  <a:gd name="T38" fmla="*/ 293 w 608"/>
                  <a:gd name="T39" fmla="*/ 320 h 474"/>
                  <a:gd name="T40" fmla="*/ 317 w 608"/>
                  <a:gd name="T41" fmla="*/ 306 h 474"/>
                  <a:gd name="T42" fmla="*/ 339 w 608"/>
                  <a:gd name="T43" fmla="*/ 300 h 474"/>
                  <a:gd name="T44" fmla="*/ 555 w 608"/>
                  <a:gd name="T45" fmla="*/ 147 h 474"/>
                  <a:gd name="T46" fmla="*/ 555 w 608"/>
                  <a:gd name="T47" fmla="*/ 137 h 474"/>
                  <a:gd name="T48" fmla="*/ 570 w 608"/>
                  <a:gd name="T49" fmla="*/ 121 h 474"/>
                  <a:gd name="T50" fmla="*/ 594 w 608"/>
                  <a:gd name="T51" fmla="*/ 105 h 474"/>
                  <a:gd name="T52" fmla="*/ 604 w 608"/>
                  <a:gd name="T53" fmla="*/ 83 h 474"/>
                  <a:gd name="T54" fmla="*/ 587 w 608"/>
                  <a:gd name="T55" fmla="*/ 51 h 474"/>
                  <a:gd name="T56" fmla="*/ 572 w 608"/>
                  <a:gd name="T57" fmla="*/ 27 h 474"/>
                  <a:gd name="T58" fmla="*/ 540 w 608"/>
                  <a:gd name="T59" fmla="*/ 19 h 474"/>
                  <a:gd name="T60" fmla="*/ 488 w 608"/>
                  <a:gd name="T61" fmla="*/ 3 h 474"/>
                  <a:gd name="T62" fmla="*/ 464 w 608"/>
                  <a:gd name="T63" fmla="*/ 9 h 474"/>
                  <a:gd name="T64" fmla="*/ 474 w 608"/>
                  <a:gd name="T65" fmla="*/ 9 h 474"/>
                  <a:gd name="T66" fmla="*/ 470 w 608"/>
                  <a:gd name="T67" fmla="*/ 14 h 474"/>
                  <a:gd name="T68" fmla="*/ 459 w 608"/>
                  <a:gd name="T69" fmla="*/ 14 h 474"/>
                  <a:gd name="T70" fmla="*/ 440 w 608"/>
                  <a:gd name="T71" fmla="*/ 35 h 474"/>
                  <a:gd name="T72" fmla="*/ 434 w 608"/>
                  <a:gd name="T73" fmla="*/ 21 h 474"/>
                  <a:gd name="T74" fmla="*/ 407 w 608"/>
                  <a:gd name="T75" fmla="*/ 41 h 474"/>
                  <a:gd name="T76" fmla="*/ 430 w 608"/>
                  <a:gd name="T77" fmla="*/ 56 h 474"/>
                  <a:gd name="T78" fmla="*/ 413 w 608"/>
                  <a:gd name="T79" fmla="*/ 70 h 474"/>
                  <a:gd name="T80" fmla="*/ 401 w 608"/>
                  <a:gd name="T81" fmla="*/ 64 h 474"/>
                  <a:gd name="T82" fmla="*/ 403 w 608"/>
                  <a:gd name="T83" fmla="*/ 49 h 474"/>
                  <a:gd name="T84" fmla="*/ 365 w 608"/>
                  <a:gd name="T85" fmla="*/ 52 h 474"/>
                  <a:gd name="T86" fmla="*/ 361 w 608"/>
                  <a:gd name="T87" fmla="*/ 62 h 474"/>
                  <a:gd name="T88" fmla="*/ 355 w 608"/>
                  <a:gd name="T89" fmla="*/ 101 h 474"/>
                  <a:gd name="T90" fmla="*/ 342 w 608"/>
                  <a:gd name="T91" fmla="*/ 127 h 474"/>
                  <a:gd name="T92" fmla="*/ 312 w 608"/>
                  <a:gd name="T93" fmla="*/ 145 h 474"/>
                  <a:gd name="T94" fmla="*/ 283 w 608"/>
                  <a:gd name="T95" fmla="*/ 157 h 474"/>
                  <a:gd name="T96" fmla="*/ 255 w 608"/>
                  <a:gd name="T97" fmla="*/ 163 h 474"/>
                  <a:gd name="T98" fmla="*/ 205 w 608"/>
                  <a:gd name="T99" fmla="*/ 180 h 474"/>
                  <a:gd name="T100" fmla="*/ 175 w 608"/>
                  <a:gd name="T101" fmla="*/ 202 h 474"/>
                  <a:gd name="T102" fmla="*/ 144 w 608"/>
                  <a:gd name="T103" fmla="*/ 222 h 474"/>
                  <a:gd name="T104" fmla="*/ 129 w 608"/>
                  <a:gd name="T105" fmla="*/ 241 h 474"/>
                  <a:gd name="T106" fmla="*/ 111 w 608"/>
                  <a:gd name="T107" fmla="*/ 243 h 474"/>
                  <a:gd name="T108" fmla="*/ 75 w 608"/>
                  <a:gd name="T109" fmla="*/ 270 h 474"/>
                  <a:gd name="T110" fmla="*/ 19 w 608"/>
                  <a:gd name="T111" fmla="*/ 274 h 474"/>
                  <a:gd name="T112" fmla="*/ 7 w 608"/>
                  <a:gd name="T113" fmla="*/ 296 h 474"/>
                  <a:gd name="T114" fmla="*/ 0 w 608"/>
                  <a:gd name="T115" fmla="*/ 310 h 474"/>
                  <a:gd name="T116" fmla="*/ 0 w 608"/>
                  <a:gd name="T117" fmla="*/ 330 h 474"/>
                  <a:gd name="T118" fmla="*/ 4 w 608"/>
                  <a:gd name="T119" fmla="*/ 360 h 4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8"/>
                  <a:gd name="T181" fmla="*/ 0 h 474"/>
                  <a:gd name="T182" fmla="*/ 608 w 608"/>
                  <a:gd name="T183" fmla="*/ 474 h 4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8" h="474">
                    <a:moveTo>
                      <a:pt x="11" y="372"/>
                    </a:moveTo>
                    <a:lnTo>
                      <a:pt x="13" y="373"/>
                    </a:lnTo>
                    <a:lnTo>
                      <a:pt x="19" y="373"/>
                    </a:lnTo>
                    <a:lnTo>
                      <a:pt x="24" y="372"/>
                    </a:lnTo>
                    <a:lnTo>
                      <a:pt x="28" y="372"/>
                    </a:lnTo>
                    <a:lnTo>
                      <a:pt x="34" y="369"/>
                    </a:lnTo>
                    <a:lnTo>
                      <a:pt x="42" y="368"/>
                    </a:lnTo>
                    <a:lnTo>
                      <a:pt x="48" y="364"/>
                    </a:lnTo>
                    <a:lnTo>
                      <a:pt x="58" y="364"/>
                    </a:lnTo>
                    <a:lnTo>
                      <a:pt x="63" y="364"/>
                    </a:lnTo>
                    <a:lnTo>
                      <a:pt x="67" y="364"/>
                    </a:lnTo>
                    <a:lnTo>
                      <a:pt x="72" y="368"/>
                    </a:lnTo>
                    <a:lnTo>
                      <a:pt x="78" y="364"/>
                    </a:lnTo>
                    <a:lnTo>
                      <a:pt x="80" y="364"/>
                    </a:lnTo>
                    <a:lnTo>
                      <a:pt x="85" y="364"/>
                    </a:lnTo>
                    <a:lnTo>
                      <a:pt x="88" y="368"/>
                    </a:lnTo>
                    <a:lnTo>
                      <a:pt x="88" y="369"/>
                    </a:lnTo>
                    <a:lnTo>
                      <a:pt x="90" y="373"/>
                    </a:lnTo>
                    <a:lnTo>
                      <a:pt x="90" y="375"/>
                    </a:lnTo>
                    <a:lnTo>
                      <a:pt x="92" y="375"/>
                    </a:lnTo>
                    <a:lnTo>
                      <a:pt x="92" y="379"/>
                    </a:lnTo>
                    <a:lnTo>
                      <a:pt x="94" y="383"/>
                    </a:lnTo>
                    <a:lnTo>
                      <a:pt x="94" y="388"/>
                    </a:lnTo>
                    <a:lnTo>
                      <a:pt x="92" y="389"/>
                    </a:lnTo>
                    <a:lnTo>
                      <a:pt x="92" y="395"/>
                    </a:lnTo>
                    <a:lnTo>
                      <a:pt x="90" y="397"/>
                    </a:lnTo>
                    <a:lnTo>
                      <a:pt x="90" y="399"/>
                    </a:lnTo>
                    <a:lnTo>
                      <a:pt x="98" y="397"/>
                    </a:lnTo>
                    <a:lnTo>
                      <a:pt x="99" y="395"/>
                    </a:lnTo>
                    <a:lnTo>
                      <a:pt x="102" y="391"/>
                    </a:lnTo>
                    <a:lnTo>
                      <a:pt x="107" y="395"/>
                    </a:lnTo>
                    <a:lnTo>
                      <a:pt x="111" y="399"/>
                    </a:lnTo>
                    <a:lnTo>
                      <a:pt x="114" y="402"/>
                    </a:lnTo>
                    <a:lnTo>
                      <a:pt x="117" y="410"/>
                    </a:lnTo>
                    <a:lnTo>
                      <a:pt x="119" y="411"/>
                    </a:lnTo>
                    <a:lnTo>
                      <a:pt x="122" y="410"/>
                    </a:lnTo>
                    <a:lnTo>
                      <a:pt x="124" y="410"/>
                    </a:lnTo>
                    <a:lnTo>
                      <a:pt x="129" y="411"/>
                    </a:lnTo>
                    <a:lnTo>
                      <a:pt x="131" y="414"/>
                    </a:lnTo>
                    <a:lnTo>
                      <a:pt x="136" y="418"/>
                    </a:lnTo>
                    <a:lnTo>
                      <a:pt x="136" y="420"/>
                    </a:lnTo>
                    <a:lnTo>
                      <a:pt x="139" y="420"/>
                    </a:lnTo>
                    <a:lnTo>
                      <a:pt x="136" y="423"/>
                    </a:lnTo>
                    <a:lnTo>
                      <a:pt x="134" y="426"/>
                    </a:lnTo>
                    <a:lnTo>
                      <a:pt x="134" y="431"/>
                    </a:lnTo>
                    <a:lnTo>
                      <a:pt x="134" y="433"/>
                    </a:lnTo>
                    <a:lnTo>
                      <a:pt x="131" y="437"/>
                    </a:lnTo>
                    <a:lnTo>
                      <a:pt x="129" y="441"/>
                    </a:lnTo>
                    <a:lnTo>
                      <a:pt x="126" y="442"/>
                    </a:lnTo>
                    <a:lnTo>
                      <a:pt x="124" y="444"/>
                    </a:lnTo>
                    <a:lnTo>
                      <a:pt x="119" y="444"/>
                    </a:lnTo>
                    <a:lnTo>
                      <a:pt x="117" y="447"/>
                    </a:lnTo>
                    <a:lnTo>
                      <a:pt x="117" y="449"/>
                    </a:lnTo>
                    <a:lnTo>
                      <a:pt x="117" y="450"/>
                    </a:lnTo>
                    <a:lnTo>
                      <a:pt x="114" y="450"/>
                    </a:lnTo>
                    <a:lnTo>
                      <a:pt x="111" y="454"/>
                    </a:lnTo>
                    <a:lnTo>
                      <a:pt x="111" y="456"/>
                    </a:lnTo>
                    <a:lnTo>
                      <a:pt x="119" y="458"/>
                    </a:lnTo>
                    <a:lnTo>
                      <a:pt x="119" y="460"/>
                    </a:lnTo>
                    <a:lnTo>
                      <a:pt x="122" y="466"/>
                    </a:lnTo>
                    <a:lnTo>
                      <a:pt x="122" y="470"/>
                    </a:lnTo>
                    <a:lnTo>
                      <a:pt x="122" y="473"/>
                    </a:lnTo>
                    <a:lnTo>
                      <a:pt x="126" y="470"/>
                    </a:lnTo>
                    <a:lnTo>
                      <a:pt x="134" y="466"/>
                    </a:lnTo>
                    <a:lnTo>
                      <a:pt x="136" y="462"/>
                    </a:lnTo>
                    <a:lnTo>
                      <a:pt x="142" y="460"/>
                    </a:lnTo>
                    <a:lnTo>
                      <a:pt x="147" y="462"/>
                    </a:lnTo>
                    <a:lnTo>
                      <a:pt x="148" y="462"/>
                    </a:lnTo>
                    <a:lnTo>
                      <a:pt x="151" y="462"/>
                    </a:lnTo>
                    <a:lnTo>
                      <a:pt x="156" y="462"/>
                    </a:lnTo>
                    <a:lnTo>
                      <a:pt x="161" y="466"/>
                    </a:lnTo>
                    <a:lnTo>
                      <a:pt x="165" y="467"/>
                    </a:lnTo>
                    <a:lnTo>
                      <a:pt x="171" y="470"/>
                    </a:lnTo>
                    <a:lnTo>
                      <a:pt x="174" y="470"/>
                    </a:lnTo>
                    <a:lnTo>
                      <a:pt x="178" y="470"/>
                    </a:lnTo>
                    <a:lnTo>
                      <a:pt x="183" y="470"/>
                    </a:lnTo>
                    <a:lnTo>
                      <a:pt x="188" y="470"/>
                    </a:lnTo>
                    <a:lnTo>
                      <a:pt x="192" y="473"/>
                    </a:lnTo>
                    <a:lnTo>
                      <a:pt x="198" y="473"/>
                    </a:lnTo>
                    <a:lnTo>
                      <a:pt x="202" y="473"/>
                    </a:lnTo>
                    <a:lnTo>
                      <a:pt x="205" y="470"/>
                    </a:lnTo>
                    <a:lnTo>
                      <a:pt x="205" y="466"/>
                    </a:lnTo>
                    <a:lnTo>
                      <a:pt x="207" y="466"/>
                    </a:lnTo>
                    <a:lnTo>
                      <a:pt x="207" y="462"/>
                    </a:lnTo>
                    <a:lnTo>
                      <a:pt x="209" y="460"/>
                    </a:lnTo>
                    <a:lnTo>
                      <a:pt x="209" y="458"/>
                    </a:lnTo>
                    <a:lnTo>
                      <a:pt x="212" y="456"/>
                    </a:lnTo>
                    <a:lnTo>
                      <a:pt x="212" y="454"/>
                    </a:lnTo>
                    <a:lnTo>
                      <a:pt x="215" y="454"/>
                    </a:lnTo>
                    <a:lnTo>
                      <a:pt x="215" y="450"/>
                    </a:lnTo>
                    <a:lnTo>
                      <a:pt x="217" y="447"/>
                    </a:lnTo>
                    <a:lnTo>
                      <a:pt x="219" y="444"/>
                    </a:lnTo>
                    <a:lnTo>
                      <a:pt x="222" y="442"/>
                    </a:lnTo>
                    <a:lnTo>
                      <a:pt x="225" y="441"/>
                    </a:lnTo>
                    <a:lnTo>
                      <a:pt x="225" y="437"/>
                    </a:lnTo>
                    <a:lnTo>
                      <a:pt x="228" y="435"/>
                    </a:lnTo>
                    <a:lnTo>
                      <a:pt x="228" y="433"/>
                    </a:lnTo>
                    <a:lnTo>
                      <a:pt x="228" y="431"/>
                    </a:lnTo>
                    <a:lnTo>
                      <a:pt x="229" y="431"/>
                    </a:lnTo>
                    <a:lnTo>
                      <a:pt x="232" y="429"/>
                    </a:lnTo>
                    <a:lnTo>
                      <a:pt x="232" y="426"/>
                    </a:lnTo>
                    <a:lnTo>
                      <a:pt x="232" y="423"/>
                    </a:lnTo>
                    <a:lnTo>
                      <a:pt x="234" y="423"/>
                    </a:lnTo>
                    <a:lnTo>
                      <a:pt x="234" y="420"/>
                    </a:lnTo>
                    <a:lnTo>
                      <a:pt x="236" y="418"/>
                    </a:lnTo>
                    <a:lnTo>
                      <a:pt x="236" y="414"/>
                    </a:lnTo>
                    <a:lnTo>
                      <a:pt x="240" y="411"/>
                    </a:lnTo>
                    <a:lnTo>
                      <a:pt x="240" y="410"/>
                    </a:lnTo>
                    <a:lnTo>
                      <a:pt x="242" y="408"/>
                    </a:lnTo>
                    <a:lnTo>
                      <a:pt x="244" y="406"/>
                    </a:lnTo>
                    <a:lnTo>
                      <a:pt x="247" y="401"/>
                    </a:lnTo>
                    <a:lnTo>
                      <a:pt x="247" y="399"/>
                    </a:lnTo>
                    <a:lnTo>
                      <a:pt x="248" y="397"/>
                    </a:lnTo>
                    <a:lnTo>
                      <a:pt x="248" y="395"/>
                    </a:lnTo>
                    <a:lnTo>
                      <a:pt x="248" y="391"/>
                    </a:lnTo>
                    <a:lnTo>
                      <a:pt x="248" y="389"/>
                    </a:lnTo>
                    <a:lnTo>
                      <a:pt x="252" y="389"/>
                    </a:lnTo>
                    <a:lnTo>
                      <a:pt x="252" y="385"/>
                    </a:lnTo>
                    <a:lnTo>
                      <a:pt x="255" y="379"/>
                    </a:lnTo>
                    <a:lnTo>
                      <a:pt x="256" y="375"/>
                    </a:lnTo>
                    <a:lnTo>
                      <a:pt x="256" y="373"/>
                    </a:lnTo>
                    <a:lnTo>
                      <a:pt x="259" y="369"/>
                    </a:lnTo>
                    <a:lnTo>
                      <a:pt x="259" y="364"/>
                    </a:lnTo>
                    <a:lnTo>
                      <a:pt x="261" y="362"/>
                    </a:lnTo>
                    <a:lnTo>
                      <a:pt x="263" y="360"/>
                    </a:lnTo>
                    <a:lnTo>
                      <a:pt x="263" y="358"/>
                    </a:lnTo>
                    <a:lnTo>
                      <a:pt x="269" y="351"/>
                    </a:lnTo>
                    <a:lnTo>
                      <a:pt x="269" y="349"/>
                    </a:lnTo>
                    <a:lnTo>
                      <a:pt x="271" y="344"/>
                    </a:lnTo>
                    <a:lnTo>
                      <a:pt x="271" y="341"/>
                    </a:lnTo>
                    <a:lnTo>
                      <a:pt x="274" y="339"/>
                    </a:lnTo>
                    <a:lnTo>
                      <a:pt x="276" y="336"/>
                    </a:lnTo>
                    <a:lnTo>
                      <a:pt x="276" y="335"/>
                    </a:lnTo>
                    <a:lnTo>
                      <a:pt x="279" y="333"/>
                    </a:lnTo>
                    <a:lnTo>
                      <a:pt x="282" y="333"/>
                    </a:lnTo>
                    <a:lnTo>
                      <a:pt x="282" y="330"/>
                    </a:lnTo>
                    <a:lnTo>
                      <a:pt x="283" y="327"/>
                    </a:lnTo>
                    <a:lnTo>
                      <a:pt x="288" y="323"/>
                    </a:lnTo>
                    <a:lnTo>
                      <a:pt x="288" y="322"/>
                    </a:lnTo>
                    <a:lnTo>
                      <a:pt x="293" y="320"/>
                    </a:lnTo>
                    <a:lnTo>
                      <a:pt x="296" y="320"/>
                    </a:lnTo>
                    <a:lnTo>
                      <a:pt x="298" y="316"/>
                    </a:lnTo>
                    <a:lnTo>
                      <a:pt x="301" y="316"/>
                    </a:lnTo>
                    <a:lnTo>
                      <a:pt x="302" y="313"/>
                    </a:lnTo>
                    <a:lnTo>
                      <a:pt x="307" y="310"/>
                    </a:lnTo>
                    <a:lnTo>
                      <a:pt x="309" y="310"/>
                    </a:lnTo>
                    <a:lnTo>
                      <a:pt x="317" y="306"/>
                    </a:lnTo>
                    <a:lnTo>
                      <a:pt x="323" y="306"/>
                    </a:lnTo>
                    <a:lnTo>
                      <a:pt x="326" y="304"/>
                    </a:lnTo>
                    <a:lnTo>
                      <a:pt x="329" y="304"/>
                    </a:lnTo>
                    <a:lnTo>
                      <a:pt x="333" y="304"/>
                    </a:lnTo>
                    <a:lnTo>
                      <a:pt x="336" y="303"/>
                    </a:lnTo>
                    <a:lnTo>
                      <a:pt x="339" y="303"/>
                    </a:lnTo>
                    <a:lnTo>
                      <a:pt x="339" y="300"/>
                    </a:lnTo>
                    <a:lnTo>
                      <a:pt x="405" y="189"/>
                    </a:lnTo>
                    <a:lnTo>
                      <a:pt x="413" y="186"/>
                    </a:lnTo>
                    <a:lnTo>
                      <a:pt x="450" y="180"/>
                    </a:lnTo>
                    <a:lnTo>
                      <a:pt x="496" y="168"/>
                    </a:lnTo>
                    <a:lnTo>
                      <a:pt x="509" y="163"/>
                    </a:lnTo>
                    <a:lnTo>
                      <a:pt x="553" y="149"/>
                    </a:lnTo>
                    <a:lnTo>
                      <a:pt x="555" y="147"/>
                    </a:lnTo>
                    <a:lnTo>
                      <a:pt x="555" y="145"/>
                    </a:lnTo>
                    <a:lnTo>
                      <a:pt x="555" y="142"/>
                    </a:lnTo>
                    <a:lnTo>
                      <a:pt x="553" y="145"/>
                    </a:lnTo>
                    <a:lnTo>
                      <a:pt x="548" y="145"/>
                    </a:lnTo>
                    <a:lnTo>
                      <a:pt x="548" y="141"/>
                    </a:lnTo>
                    <a:lnTo>
                      <a:pt x="553" y="141"/>
                    </a:lnTo>
                    <a:lnTo>
                      <a:pt x="555" y="137"/>
                    </a:lnTo>
                    <a:lnTo>
                      <a:pt x="557" y="136"/>
                    </a:lnTo>
                    <a:lnTo>
                      <a:pt x="560" y="133"/>
                    </a:lnTo>
                    <a:lnTo>
                      <a:pt x="561" y="131"/>
                    </a:lnTo>
                    <a:lnTo>
                      <a:pt x="567" y="127"/>
                    </a:lnTo>
                    <a:lnTo>
                      <a:pt x="567" y="124"/>
                    </a:lnTo>
                    <a:lnTo>
                      <a:pt x="567" y="121"/>
                    </a:lnTo>
                    <a:lnTo>
                      <a:pt x="570" y="121"/>
                    </a:lnTo>
                    <a:lnTo>
                      <a:pt x="572" y="120"/>
                    </a:lnTo>
                    <a:lnTo>
                      <a:pt x="580" y="118"/>
                    </a:lnTo>
                    <a:lnTo>
                      <a:pt x="582" y="118"/>
                    </a:lnTo>
                    <a:lnTo>
                      <a:pt x="584" y="115"/>
                    </a:lnTo>
                    <a:lnTo>
                      <a:pt x="590" y="112"/>
                    </a:lnTo>
                    <a:lnTo>
                      <a:pt x="592" y="108"/>
                    </a:lnTo>
                    <a:lnTo>
                      <a:pt x="594" y="105"/>
                    </a:lnTo>
                    <a:lnTo>
                      <a:pt x="599" y="104"/>
                    </a:lnTo>
                    <a:lnTo>
                      <a:pt x="601" y="101"/>
                    </a:lnTo>
                    <a:lnTo>
                      <a:pt x="604" y="98"/>
                    </a:lnTo>
                    <a:lnTo>
                      <a:pt x="607" y="94"/>
                    </a:lnTo>
                    <a:lnTo>
                      <a:pt x="607" y="92"/>
                    </a:lnTo>
                    <a:lnTo>
                      <a:pt x="607" y="88"/>
                    </a:lnTo>
                    <a:lnTo>
                      <a:pt x="604" y="83"/>
                    </a:lnTo>
                    <a:lnTo>
                      <a:pt x="601" y="79"/>
                    </a:lnTo>
                    <a:lnTo>
                      <a:pt x="601" y="73"/>
                    </a:lnTo>
                    <a:lnTo>
                      <a:pt x="599" y="70"/>
                    </a:lnTo>
                    <a:lnTo>
                      <a:pt x="596" y="64"/>
                    </a:lnTo>
                    <a:lnTo>
                      <a:pt x="592" y="59"/>
                    </a:lnTo>
                    <a:lnTo>
                      <a:pt x="590" y="52"/>
                    </a:lnTo>
                    <a:lnTo>
                      <a:pt x="587" y="51"/>
                    </a:lnTo>
                    <a:lnTo>
                      <a:pt x="584" y="44"/>
                    </a:lnTo>
                    <a:lnTo>
                      <a:pt x="584" y="41"/>
                    </a:lnTo>
                    <a:lnTo>
                      <a:pt x="582" y="39"/>
                    </a:lnTo>
                    <a:lnTo>
                      <a:pt x="582" y="37"/>
                    </a:lnTo>
                    <a:lnTo>
                      <a:pt x="580" y="33"/>
                    </a:lnTo>
                    <a:lnTo>
                      <a:pt x="577" y="31"/>
                    </a:lnTo>
                    <a:lnTo>
                      <a:pt x="572" y="27"/>
                    </a:lnTo>
                    <a:lnTo>
                      <a:pt x="570" y="26"/>
                    </a:lnTo>
                    <a:lnTo>
                      <a:pt x="567" y="26"/>
                    </a:lnTo>
                    <a:lnTo>
                      <a:pt x="560" y="23"/>
                    </a:lnTo>
                    <a:lnTo>
                      <a:pt x="555" y="23"/>
                    </a:lnTo>
                    <a:lnTo>
                      <a:pt x="550" y="23"/>
                    </a:lnTo>
                    <a:lnTo>
                      <a:pt x="545" y="21"/>
                    </a:lnTo>
                    <a:lnTo>
                      <a:pt x="540" y="19"/>
                    </a:lnTo>
                    <a:lnTo>
                      <a:pt x="536" y="19"/>
                    </a:lnTo>
                    <a:lnTo>
                      <a:pt x="528" y="16"/>
                    </a:lnTo>
                    <a:lnTo>
                      <a:pt x="515" y="7"/>
                    </a:lnTo>
                    <a:lnTo>
                      <a:pt x="509" y="5"/>
                    </a:lnTo>
                    <a:lnTo>
                      <a:pt x="503" y="5"/>
                    </a:lnTo>
                    <a:lnTo>
                      <a:pt x="499" y="3"/>
                    </a:lnTo>
                    <a:lnTo>
                      <a:pt x="488" y="3"/>
                    </a:lnTo>
                    <a:lnTo>
                      <a:pt x="479" y="0"/>
                    </a:lnTo>
                    <a:lnTo>
                      <a:pt x="474" y="3"/>
                    </a:lnTo>
                    <a:lnTo>
                      <a:pt x="472" y="3"/>
                    </a:lnTo>
                    <a:lnTo>
                      <a:pt x="464" y="5"/>
                    </a:lnTo>
                    <a:lnTo>
                      <a:pt x="459" y="7"/>
                    </a:lnTo>
                    <a:lnTo>
                      <a:pt x="461" y="9"/>
                    </a:lnTo>
                    <a:lnTo>
                      <a:pt x="464" y="9"/>
                    </a:lnTo>
                    <a:lnTo>
                      <a:pt x="467" y="7"/>
                    </a:lnTo>
                    <a:lnTo>
                      <a:pt x="467" y="5"/>
                    </a:lnTo>
                    <a:lnTo>
                      <a:pt x="470" y="5"/>
                    </a:lnTo>
                    <a:lnTo>
                      <a:pt x="474" y="5"/>
                    </a:lnTo>
                    <a:lnTo>
                      <a:pt x="477" y="5"/>
                    </a:lnTo>
                    <a:lnTo>
                      <a:pt x="474" y="7"/>
                    </a:lnTo>
                    <a:lnTo>
                      <a:pt x="474" y="9"/>
                    </a:lnTo>
                    <a:lnTo>
                      <a:pt x="479" y="9"/>
                    </a:lnTo>
                    <a:lnTo>
                      <a:pt x="482" y="7"/>
                    </a:lnTo>
                    <a:lnTo>
                      <a:pt x="479" y="12"/>
                    </a:lnTo>
                    <a:lnTo>
                      <a:pt x="477" y="14"/>
                    </a:lnTo>
                    <a:lnTo>
                      <a:pt x="474" y="14"/>
                    </a:lnTo>
                    <a:lnTo>
                      <a:pt x="472" y="14"/>
                    </a:lnTo>
                    <a:lnTo>
                      <a:pt x="470" y="14"/>
                    </a:lnTo>
                    <a:lnTo>
                      <a:pt x="472" y="19"/>
                    </a:lnTo>
                    <a:lnTo>
                      <a:pt x="470" y="21"/>
                    </a:lnTo>
                    <a:lnTo>
                      <a:pt x="467" y="21"/>
                    </a:lnTo>
                    <a:lnTo>
                      <a:pt x="464" y="19"/>
                    </a:lnTo>
                    <a:lnTo>
                      <a:pt x="464" y="16"/>
                    </a:lnTo>
                    <a:lnTo>
                      <a:pt x="464" y="14"/>
                    </a:lnTo>
                    <a:lnTo>
                      <a:pt x="459" y="14"/>
                    </a:lnTo>
                    <a:lnTo>
                      <a:pt x="457" y="16"/>
                    </a:lnTo>
                    <a:lnTo>
                      <a:pt x="455" y="19"/>
                    </a:lnTo>
                    <a:lnTo>
                      <a:pt x="455" y="23"/>
                    </a:lnTo>
                    <a:lnTo>
                      <a:pt x="453" y="26"/>
                    </a:lnTo>
                    <a:lnTo>
                      <a:pt x="450" y="27"/>
                    </a:lnTo>
                    <a:lnTo>
                      <a:pt x="442" y="33"/>
                    </a:lnTo>
                    <a:lnTo>
                      <a:pt x="440" y="35"/>
                    </a:lnTo>
                    <a:lnTo>
                      <a:pt x="437" y="31"/>
                    </a:lnTo>
                    <a:lnTo>
                      <a:pt x="437" y="27"/>
                    </a:lnTo>
                    <a:lnTo>
                      <a:pt x="437" y="26"/>
                    </a:lnTo>
                    <a:lnTo>
                      <a:pt x="437" y="23"/>
                    </a:lnTo>
                    <a:lnTo>
                      <a:pt x="440" y="21"/>
                    </a:lnTo>
                    <a:lnTo>
                      <a:pt x="437" y="19"/>
                    </a:lnTo>
                    <a:lnTo>
                      <a:pt x="434" y="21"/>
                    </a:lnTo>
                    <a:lnTo>
                      <a:pt x="428" y="23"/>
                    </a:lnTo>
                    <a:lnTo>
                      <a:pt x="425" y="27"/>
                    </a:lnTo>
                    <a:lnTo>
                      <a:pt x="423" y="31"/>
                    </a:lnTo>
                    <a:lnTo>
                      <a:pt x="417" y="35"/>
                    </a:lnTo>
                    <a:lnTo>
                      <a:pt x="413" y="37"/>
                    </a:lnTo>
                    <a:lnTo>
                      <a:pt x="410" y="39"/>
                    </a:lnTo>
                    <a:lnTo>
                      <a:pt x="407" y="41"/>
                    </a:lnTo>
                    <a:lnTo>
                      <a:pt x="415" y="39"/>
                    </a:lnTo>
                    <a:lnTo>
                      <a:pt x="420" y="41"/>
                    </a:lnTo>
                    <a:lnTo>
                      <a:pt x="420" y="44"/>
                    </a:lnTo>
                    <a:lnTo>
                      <a:pt x="423" y="49"/>
                    </a:lnTo>
                    <a:lnTo>
                      <a:pt x="425" y="52"/>
                    </a:lnTo>
                    <a:lnTo>
                      <a:pt x="428" y="56"/>
                    </a:lnTo>
                    <a:lnTo>
                      <a:pt x="430" y="56"/>
                    </a:lnTo>
                    <a:lnTo>
                      <a:pt x="430" y="60"/>
                    </a:lnTo>
                    <a:lnTo>
                      <a:pt x="428" y="60"/>
                    </a:lnTo>
                    <a:lnTo>
                      <a:pt x="425" y="60"/>
                    </a:lnTo>
                    <a:lnTo>
                      <a:pt x="423" y="60"/>
                    </a:lnTo>
                    <a:lnTo>
                      <a:pt x="417" y="62"/>
                    </a:lnTo>
                    <a:lnTo>
                      <a:pt x="415" y="64"/>
                    </a:lnTo>
                    <a:lnTo>
                      <a:pt x="413" y="70"/>
                    </a:lnTo>
                    <a:lnTo>
                      <a:pt x="410" y="70"/>
                    </a:lnTo>
                    <a:lnTo>
                      <a:pt x="405" y="72"/>
                    </a:lnTo>
                    <a:lnTo>
                      <a:pt x="403" y="72"/>
                    </a:lnTo>
                    <a:lnTo>
                      <a:pt x="401" y="72"/>
                    </a:lnTo>
                    <a:lnTo>
                      <a:pt x="401" y="70"/>
                    </a:lnTo>
                    <a:lnTo>
                      <a:pt x="401" y="67"/>
                    </a:lnTo>
                    <a:lnTo>
                      <a:pt x="401" y="64"/>
                    </a:lnTo>
                    <a:lnTo>
                      <a:pt x="399" y="62"/>
                    </a:lnTo>
                    <a:lnTo>
                      <a:pt x="399" y="60"/>
                    </a:lnTo>
                    <a:lnTo>
                      <a:pt x="399" y="59"/>
                    </a:lnTo>
                    <a:lnTo>
                      <a:pt x="401" y="56"/>
                    </a:lnTo>
                    <a:lnTo>
                      <a:pt x="401" y="52"/>
                    </a:lnTo>
                    <a:lnTo>
                      <a:pt x="403" y="51"/>
                    </a:lnTo>
                    <a:lnTo>
                      <a:pt x="403" y="49"/>
                    </a:lnTo>
                    <a:lnTo>
                      <a:pt x="399" y="49"/>
                    </a:lnTo>
                    <a:lnTo>
                      <a:pt x="393" y="51"/>
                    </a:lnTo>
                    <a:lnTo>
                      <a:pt x="388" y="51"/>
                    </a:lnTo>
                    <a:lnTo>
                      <a:pt x="383" y="52"/>
                    </a:lnTo>
                    <a:lnTo>
                      <a:pt x="377" y="52"/>
                    </a:lnTo>
                    <a:lnTo>
                      <a:pt x="374" y="52"/>
                    </a:lnTo>
                    <a:lnTo>
                      <a:pt x="365" y="52"/>
                    </a:lnTo>
                    <a:lnTo>
                      <a:pt x="363" y="52"/>
                    </a:lnTo>
                    <a:lnTo>
                      <a:pt x="361" y="52"/>
                    </a:lnTo>
                    <a:lnTo>
                      <a:pt x="359" y="52"/>
                    </a:lnTo>
                    <a:lnTo>
                      <a:pt x="355" y="56"/>
                    </a:lnTo>
                    <a:lnTo>
                      <a:pt x="355" y="59"/>
                    </a:lnTo>
                    <a:lnTo>
                      <a:pt x="359" y="60"/>
                    </a:lnTo>
                    <a:lnTo>
                      <a:pt x="361" y="62"/>
                    </a:lnTo>
                    <a:lnTo>
                      <a:pt x="363" y="64"/>
                    </a:lnTo>
                    <a:lnTo>
                      <a:pt x="363" y="75"/>
                    </a:lnTo>
                    <a:lnTo>
                      <a:pt x="363" y="82"/>
                    </a:lnTo>
                    <a:lnTo>
                      <a:pt x="361" y="83"/>
                    </a:lnTo>
                    <a:lnTo>
                      <a:pt x="359" y="88"/>
                    </a:lnTo>
                    <a:lnTo>
                      <a:pt x="357" y="94"/>
                    </a:lnTo>
                    <a:lnTo>
                      <a:pt x="355" y="101"/>
                    </a:lnTo>
                    <a:lnTo>
                      <a:pt x="352" y="104"/>
                    </a:lnTo>
                    <a:lnTo>
                      <a:pt x="352" y="108"/>
                    </a:lnTo>
                    <a:lnTo>
                      <a:pt x="347" y="110"/>
                    </a:lnTo>
                    <a:lnTo>
                      <a:pt x="345" y="115"/>
                    </a:lnTo>
                    <a:lnTo>
                      <a:pt x="342" y="120"/>
                    </a:lnTo>
                    <a:lnTo>
                      <a:pt x="339" y="121"/>
                    </a:lnTo>
                    <a:lnTo>
                      <a:pt x="342" y="127"/>
                    </a:lnTo>
                    <a:lnTo>
                      <a:pt x="339" y="129"/>
                    </a:lnTo>
                    <a:lnTo>
                      <a:pt x="336" y="129"/>
                    </a:lnTo>
                    <a:lnTo>
                      <a:pt x="329" y="131"/>
                    </a:lnTo>
                    <a:lnTo>
                      <a:pt x="324" y="136"/>
                    </a:lnTo>
                    <a:lnTo>
                      <a:pt x="320" y="141"/>
                    </a:lnTo>
                    <a:lnTo>
                      <a:pt x="317" y="141"/>
                    </a:lnTo>
                    <a:lnTo>
                      <a:pt x="312" y="145"/>
                    </a:lnTo>
                    <a:lnTo>
                      <a:pt x="306" y="145"/>
                    </a:lnTo>
                    <a:lnTo>
                      <a:pt x="301" y="149"/>
                    </a:lnTo>
                    <a:lnTo>
                      <a:pt x="298" y="152"/>
                    </a:lnTo>
                    <a:lnTo>
                      <a:pt x="296" y="154"/>
                    </a:lnTo>
                    <a:lnTo>
                      <a:pt x="288" y="157"/>
                    </a:lnTo>
                    <a:lnTo>
                      <a:pt x="285" y="157"/>
                    </a:lnTo>
                    <a:lnTo>
                      <a:pt x="283" y="157"/>
                    </a:lnTo>
                    <a:lnTo>
                      <a:pt x="282" y="157"/>
                    </a:lnTo>
                    <a:lnTo>
                      <a:pt x="279" y="157"/>
                    </a:lnTo>
                    <a:lnTo>
                      <a:pt x="276" y="159"/>
                    </a:lnTo>
                    <a:lnTo>
                      <a:pt x="274" y="159"/>
                    </a:lnTo>
                    <a:lnTo>
                      <a:pt x="266" y="163"/>
                    </a:lnTo>
                    <a:lnTo>
                      <a:pt x="263" y="163"/>
                    </a:lnTo>
                    <a:lnTo>
                      <a:pt x="255" y="163"/>
                    </a:lnTo>
                    <a:lnTo>
                      <a:pt x="244" y="166"/>
                    </a:lnTo>
                    <a:lnTo>
                      <a:pt x="240" y="168"/>
                    </a:lnTo>
                    <a:lnTo>
                      <a:pt x="232" y="170"/>
                    </a:lnTo>
                    <a:lnTo>
                      <a:pt x="225" y="171"/>
                    </a:lnTo>
                    <a:lnTo>
                      <a:pt x="219" y="175"/>
                    </a:lnTo>
                    <a:lnTo>
                      <a:pt x="212" y="177"/>
                    </a:lnTo>
                    <a:lnTo>
                      <a:pt x="205" y="180"/>
                    </a:lnTo>
                    <a:lnTo>
                      <a:pt x="201" y="183"/>
                    </a:lnTo>
                    <a:lnTo>
                      <a:pt x="195" y="189"/>
                    </a:lnTo>
                    <a:lnTo>
                      <a:pt x="190" y="191"/>
                    </a:lnTo>
                    <a:lnTo>
                      <a:pt x="185" y="195"/>
                    </a:lnTo>
                    <a:lnTo>
                      <a:pt x="180" y="197"/>
                    </a:lnTo>
                    <a:lnTo>
                      <a:pt x="178" y="200"/>
                    </a:lnTo>
                    <a:lnTo>
                      <a:pt x="175" y="202"/>
                    </a:lnTo>
                    <a:lnTo>
                      <a:pt x="171" y="204"/>
                    </a:lnTo>
                    <a:lnTo>
                      <a:pt x="165" y="206"/>
                    </a:lnTo>
                    <a:lnTo>
                      <a:pt x="163" y="212"/>
                    </a:lnTo>
                    <a:lnTo>
                      <a:pt x="159" y="216"/>
                    </a:lnTo>
                    <a:lnTo>
                      <a:pt x="153" y="218"/>
                    </a:lnTo>
                    <a:lnTo>
                      <a:pt x="148" y="219"/>
                    </a:lnTo>
                    <a:lnTo>
                      <a:pt x="144" y="222"/>
                    </a:lnTo>
                    <a:lnTo>
                      <a:pt x="139" y="227"/>
                    </a:lnTo>
                    <a:lnTo>
                      <a:pt x="136" y="227"/>
                    </a:lnTo>
                    <a:lnTo>
                      <a:pt x="134" y="229"/>
                    </a:lnTo>
                    <a:lnTo>
                      <a:pt x="134" y="231"/>
                    </a:lnTo>
                    <a:lnTo>
                      <a:pt x="134" y="234"/>
                    </a:lnTo>
                    <a:lnTo>
                      <a:pt x="131" y="238"/>
                    </a:lnTo>
                    <a:lnTo>
                      <a:pt x="129" y="241"/>
                    </a:lnTo>
                    <a:lnTo>
                      <a:pt x="126" y="243"/>
                    </a:lnTo>
                    <a:lnTo>
                      <a:pt x="126" y="241"/>
                    </a:lnTo>
                    <a:lnTo>
                      <a:pt x="129" y="236"/>
                    </a:lnTo>
                    <a:lnTo>
                      <a:pt x="129" y="234"/>
                    </a:lnTo>
                    <a:lnTo>
                      <a:pt x="124" y="236"/>
                    </a:lnTo>
                    <a:lnTo>
                      <a:pt x="119" y="241"/>
                    </a:lnTo>
                    <a:lnTo>
                      <a:pt x="111" y="243"/>
                    </a:lnTo>
                    <a:lnTo>
                      <a:pt x="109" y="248"/>
                    </a:lnTo>
                    <a:lnTo>
                      <a:pt x="109" y="250"/>
                    </a:lnTo>
                    <a:lnTo>
                      <a:pt x="99" y="257"/>
                    </a:lnTo>
                    <a:lnTo>
                      <a:pt x="92" y="262"/>
                    </a:lnTo>
                    <a:lnTo>
                      <a:pt x="85" y="266"/>
                    </a:lnTo>
                    <a:lnTo>
                      <a:pt x="80" y="267"/>
                    </a:lnTo>
                    <a:lnTo>
                      <a:pt x="75" y="270"/>
                    </a:lnTo>
                    <a:lnTo>
                      <a:pt x="67" y="270"/>
                    </a:lnTo>
                    <a:lnTo>
                      <a:pt x="58" y="270"/>
                    </a:lnTo>
                    <a:lnTo>
                      <a:pt x="51" y="274"/>
                    </a:lnTo>
                    <a:lnTo>
                      <a:pt x="36" y="274"/>
                    </a:lnTo>
                    <a:lnTo>
                      <a:pt x="28" y="270"/>
                    </a:lnTo>
                    <a:lnTo>
                      <a:pt x="22" y="274"/>
                    </a:lnTo>
                    <a:lnTo>
                      <a:pt x="19" y="274"/>
                    </a:lnTo>
                    <a:lnTo>
                      <a:pt x="17" y="274"/>
                    </a:lnTo>
                    <a:lnTo>
                      <a:pt x="17" y="281"/>
                    </a:lnTo>
                    <a:lnTo>
                      <a:pt x="13" y="287"/>
                    </a:lnTo>
                    <a:lnTo>
                      <a:pt x="13" y="290"/>
                    </a:lnTo>
                    <a:lnTo>
                      <a:pt x="9" y="291"/>
                    </a:lnTo>
                    <a:lnTo>
                      <a:pt x="9" y="293"/>
                    </a:lnTo>
                    <a:lnTo>
                      <a:pt x="7" y="296"/>
                    </a:lnTo>
                    <a:lnTo>
                      <a:pt x="4" y="296"/>
                    </a:lnTo>
                    <a:lnTo>
                      <a:pt x="1" y="300"/>
                    </a:lnTo>
                    <a:lnTo>
                      <a:pt x="0" y="300"/>
                    </a:lnTo>
                    <a:lnTo>
                      <a:pt x="0" y="303"/>
                    </a:lnTo>
                    <a:lnTo>
                      <a:pt x="0" y="304"/>
                    </a:lnTo>
                    <a:lnTo>
                      <a:pt x="0" y="306"/>
                    </a:lnTo>
                    <a:lnTo>
                      <a:pt x="0" y="310"/>
                    </a:lnTo>
                    <a:lnTo>
                      <a:pt x="0" y="313"/>
                    </a:lnTo>
                    <a:lnTo>
                      <a:pt x="1" y="316"/>
                    </a:lnTo>
                    <a:lnTo>
                      <a:pt x="1" y="320"/>
                    </a:lnTo>
                    <a:lnTo>
                      <a:pt x="1" y="322"/>
                    </a:lnTo>
                    <a:lnTo>
                      <a:pt x="1" y="323"/>
                    </a:lnTo>
                    <a:lnTo>
                      <a:pt x="0" y="325"/>
                    </a:lnTo>
                    <a:lnTo>
                      <a:pt x="0" y="330"/>
                    </a:lnTo>
                    <a:lnTo>
                      <a:pt x="0" y="333"/>
                    </a:lnTo>
                    <a:lnTo>
                      <a:pt x="0" y="335"/>
                    </a:lnTo>
                    <a:lnTo>
                      <a:pt x="0" y="336"/>
                    </a:lnTo>
                    <a:lnTo>
                      <a:pt x="0" y="344"/>
                    </a:lnTo>
                    <a:lnTo>
                      <a:pt x="1" y="349"/>
                    </a:lnTo>
                    <a:lnTo>
                      <a:pt x="4" y="356"/>
                    </a:lnTo>
                    <a:lnTo>
                      <a:pt x="4" y="360"/>
                    </a:lnTo>
                    <a:lnTo>
                      <a:pt x="7" y="362"/>
                    </a:lnTo>
                    <a:lnTo>
                      <a:pt x="7" y="368"/>
                    </a:lnTo>
                    <a:lnTo>
                      <a:pt x="9" y="369"/>
                    </a:lnTo>
                    <a:lnTo>
                      <a:pt x="11" y="372"/>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163" name="Rectangle 156"/>
              <p:cNvSpPr>
                <a:spLocks noChangeArrowheads="1"/>
              </p:cNvSpPr>
              <p:nvPr/>
            </p:nvSpPr>
            <p:spPr bwMode="auto">
              <a:xfrm rot="-1740000">
                <a:off x="2256" y="960"/>
                <a:ext cx="358" cy="12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989" tIns="17494" rIns="34989" bIns="17494"/>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200" dirty="0">
                    <a:solidFill>
                      <a:srgbClr val="000000"/>
                    </a:solidFill>
                  </a:rPr>
                  <a:t>GUAJIRA</a:t>
                </a:r>
                <a:endParaRPr lang="es-ES" altLang="es-CO" dirty="0"/>
              </a:p>
            </p:txBody>
          </p:sp>
          <p:sp>
            <p:nvSpPr>
              <p:cNvPr id="164" name="Rectangle 157"/>
              <p:cNvSpPr>
                <a:spLocks noChangeArrowheads="1"/>
              </p:cNvSpPr>
              <p:nvPr/>
            </p:nvSpPr>
            <p:spPr bwMode="auto">
              <a:xfrm rot="-1920000">
                <a:off x="2332" y="1008"/>
                <a:ext cx="260" cy="144"/>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989" tIns="17494" rIns="34989" bIns="17494"/>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28%</a:t>
                </a:r>
                <a:endParaRPr lang="es-ES" altLang="es-CO" dirty="0"/>
              </a:p>
            </p:txBody>
          </p:sp>
        </p:grpSp>
        <p:sp>
          <p:nvSpPr>
            <p:cNvPr id="152" name="Rectangle 158"/>
            <p:cNvSpPr>
              <a:spLocks noChangeArrowheads="1"/>
            </p:cNvSpPr>
            <p:nvPr/>
          </p:nvSpPr>
          <p:spPr bwMode="auto">
            <a:xfrm>
              <a:off x="1351" y="2116"/>
              <a:ext cx="8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(11)</a:t>
              </a:r>
              <a:endParaRPr lang="es-ES" altLang="es-CO" dirty="0"/>
            </a:p>
          </p:txBody>
        </p:sp>
        <p:sp>
          <p:nvSpPr>
            <p:cNvPr id="153" name="Rectangle 159"/>
            <p:cNvSpPr>
              <a:spLocks noChangeArrowheads="1"/>
            </p:cNvSpPr>
            <p:nvPr/>
          </p:nvSpPr>
          <p:spPr bwMode="auto">
            <a:xfrm>
              <a:off x="1050" y="2795"/>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(4)</a:t>
              </a:r>
              <a:endParaRPr lang="es-ES" altLang="es-CO" dirty="0"/>
            </a:p>
          </p:txBody>
        </p:sp>
        <p:sp>
          <p:nvSpPr>
            <p:cNvPr id="154" name="Freeform 160"/>
            <p:cNvSpPr>
              <a:spLocks/>
            </p:cNvSpPr>
            <p:nvPr/>
          </p:nvSpPr>
          <p:spPr bwMode="auto">
            <a:xfrm>
              <a:off x="1069" y="1479"/>
              <a:ext cx="168" cy="255"/>
            </a:xfrm>
            <a:custGeom>
              <a:avLst/>
              <a:gdLst>
                <a:gd name="T0" fmla="*/ 1 w 282"/>
                <a:gd name="T1" fmla="*/ 1 h 429"/>
                <a:gd name="T2" fmla="*/ 1 w 282"/>
                <a:gd name="T3" fmla="*/ 1 h 429"/>
                <a:gd name="T4" fmla="*/ 1 w 282"/>
                <a:gd name="T5" fmla="*/ 1 h 429"/>
                <a:gd name="T6" fmla="*/ 1 w 282"/>
                <a:gd name="T7" fmla="*/ 1 h 429"/>
                <a:gd name="T8" fmla="*/ 1 w 282"/>
                <a:gd name="T9" fmla="*/ 1 h 429"/>
                <a:gd name="T10" fmla="*/ 1 w 282"/>
                <a:gd name="T11" fmla="*/ 1 h 429"/>
                <a:gd name="T12" fmla="*/ 1 w 282"/>
                <a:gd name="T13" fmla="*/ 1 h 429"/>
                <a:gd name="T14" fmla="*/ 1 w 282"/>
                <a:gd name="T15" fmla="*/ 1 h 429"/>
                <a:gd name="T16" fmla="*/ 1 w 282"/>
                <a:gd name="T17" fmla="*/ 1 h 429"/>
                <a:gd name="T18" fmla="*/ 1 w 282"/>
                <a:gd name="T19" fmla="*/ 1 h 429"/>
                <a:gd name="T20" fmla="*/ 1 w 282"/>
                <a:gd name="T21" fmla="*/ 1 h 429"/>
                <a:gd name="T22" fmla="*/ 1 w 282"/>
                <a:gd name="T23" fmla="*/ 1 h 429"/>
                <a:gd name="T24" fmla="*/ 1 w 282"/>
                <a:gd name="T25" fmla="*/ 1 h 429"/>
                <a:gd name="T26" fmla="*/ 1 w 282"/>
                <a:gd name="T27" fmla="*/ 1 h 429"/>
                <a:gd name="T28" fmla="*/ 1 w 282"/>
                <a:gd name="T29" fmla="*/ 1 h 429"/>
                <a:gd name="T30" fmla="*/ 1 w 282"/>
                <a:gd name="T31" fmla="*/ 1 h 429"/>
                <a:gd name="T32" fmla="*/ 1 w 282"/>
                <a:gd name="T33" fmla="*/ 1 h 429"/>
                <a:gd name="T34" fmla="*/ 1 w 282"/>
                <a:gd name="T35" fmla="*/ 1 h 429"/>
                <a:gd name="T36" fmla="*/ 1 w 282"/>
                <a:gd name="T37" fmla="*/ 1 h 429"/>
                <a:gd name="T38" fmla="*/ 1 w 282"/>
                <a:gd name="T39" fmla="*/ 1 h 429"/>
                <a:gd name="T40" fmla="*/ 0 w 282"/>
                <a:gd name="T41" fmla="*/ 1 h 429"/>
                <a:gd name="T42" fmla="*/ 0 w 282"/>
                <a:gd name="T43" fmla="*/ 1 h 429"/>
                <a:gd name="T44" fmla="*/ 1 w 282"/>
                <a:gd name="T45" fmla="*/ 1 h 429"/>
                <a:gd name="T46" fmla="*/ 1 w 282"/>
                <a:gd name="T47" fmla="*/ 1 h 429"/>
                <a:gd name="T48" fmla="*/ 1 w 282"/>
                <a:gd name="T49" fmla="*/ 1 h 429"/>
                <a:gd name="T50" fmla="*/ 1 w 282"/>
                <a:gd name="T51" fmla="*/ 1 h 429"/>
                <a:gd name="T52" fmla="*/ 1 w 282"/>
                <a:gd name="T53" fmla="*/ 1 h 429"/>
                <a:gd name="T54" fmla="*/ 1 w 282"/>
                <a:gd name="T55" fmla="*/ 1 h 429"/>
                <a:gd name="T56" fmla="*/ 1 w 282"/>
                <a:gd name="T57" fmla="*/ 1 h 429"/>
                <a:gd name="T58" fmla="*/ 1 w 282"/>
                <a:gd name="T59" fmla="*/ 1 h 429"/>
                <a:gd name="T60" fmla="*/ 1 w 282"/>
                <a:gd name="T61" fmla="*/ 1 h 429"/>
                <a:gd name="T62" fmla="*/ 1 w 282"/>
                <a:gd name="T63" fmla="*/ 1 h 429"/>
                <a:gd name="T64" fmla="*/ 1 w 282"/>
                <a:gd name="T65" fmla="*/ 1 h 429"/>
                <a:gd name="T66" fmla="*/ 1 w 282"/>
                <a:gd name="T67" fmla="*/ 1 h 429"/>
                <a:gd name="T68" fmla="*/ 1 w 282"/>
                <a:gd name="T69" fmla="*/ 1 h 429"/>
                <a:gd name="T70" fmla="*/ 1 w 282"/>
                <a:gd name="T71" fmla="*/ 1 h 429"/>
                <a:gd name="T72" fmla="*/ 1 w 282"/>
                <a:gd name="T73" fmla="*/ 1 h 429"/>
                <a:gd name="T74" fmla="*/ 1 w 282"/>
                <a:gd name="T75" fmla="*/ 1 h 429"/>
                <a:gd name="T76" fmla="*/ 1 w 282"/>
                <a:gd name="T77" fmla="*/ 1 h 429"/>
                <a:gd name="T78" fmla="*/ 1 w 282"/>
                <a:gd name="T79" fmla="*/ 1 h 429"/>
                <a:gd name="T80" fmla="*/ 1 w 282"/>
                <a:gd name="T81" fmla="*/ 1 h 429"/>
                <a:gd name="T82" fmla="*/ 1 w 282"/>
                <a:gd name="T83" fmla="*/ 1 h 429"/>
                <a:gd name="T84" fmla="*/ 1 w 282"/>
                <a:gd name="T85" fmla="*/ 1 h 429"/>
                <a:gd name="T86" fmla="*/ 1 w 282"/>
                <a:gd name="T87" fmla="*/ 1 h 429"/>
                <a:gd name="T88" fmla="*/ 1 w 282"/>
                <a:gd name="T89" fmla="*/ 1 h 429"/>
                <a:gd name="T90" fmla="*/ 1 w 282"/>
                <a:gd name="T91" fmla="*/ 1 h 429"/>
                <a:gd name="T92" fmla="*/ 1 w 282"/>
                <a:gd name="T93" fmla="*/ 1 h 429"/>
                <a:gd name="T94" fmla="*/ 1 w 282"/>
                <a:gd name="T95" fmla="*/ 1 h 429"/>
                <a:gd name="T96" fmla="*/ 1 w 282"/>
                <a:gd name="T97" fmla="*/ 1 h 429"/>
                <a:gd name="T98" fmla="*/ 1 w 282"/>
                <a:gd name="T99" fmla="*/ 1 h 429"/>
                <a:gd name="T100" fmla="*/ 1 w 282"/>
                <a:gd name="T101" fmla="*/ 1 h 429"/>
                <a:gd name="T102" fmla="*/ 1 w 282"/>
                <a:gd name="T103" fmla="*/ 1 h 429"/>
                <a:gd name="T104" fmla="*/ 1 w 282"/>
                <a:gd name="T105" fmla="*/ 1 h 429"/>
                <a:gd name="T106" fmla="*/ 1 w 282"/>
                <a:gd name="T107" fmla="*/ 1 h 429"/>
                <a:gd name="T108" fmla="*/ 1 w 282"/>
                <a:gd name="T109" fmla="*/ 1 h 429"/>
                <a:gd name="T110" fmla="*/ 1 w 282"/>
                <a:gd name="T111" fmla="*/ 1 h 429"/>
                <a:gd name="T112" fmla="*/ 1 w 282"/>
                <a:gd name="T113" fmla="*/ 1 h 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2"/>
                <a:gd name="T172" fmla="*/ 0 h 429"/>
                <a:gd name="T173" fmla="*/ 282 w 282"/>
                <a:gd name="T174" fmla="*/ 429 h 4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2" h="429">
                  <a:moveTo>
                    <a:pt x="197" y="385"/>
                  </a:moveTo>
                  <a:lnTo>
                    <a:pt x="194" y="385"/>
                  </a:lnTo>
                  <a:lnTo>
                    <a:pt x="192" y="385"/>
                  </a:lnTo>
                  <a:lnTo>
                    <a:pt x="189" y="385"/>
                  </a:lnTo>
                  <a:lnTo>
                    <a:pt x="187" y="383"/>
                  </a:lnTo>
                  <a:lnTo>
                    <a:pt x="184" y="383"/>
                  </a:lnTo>
                  <a:lnTo>
                    <a:pt x="182" y="380"/>
                  </a:lnTo>
                  <a:lnTo>
                    <a:pt x="177" y="380"/>
                  </a:lnTo>
                  <a:lnTo>
                    <a:pt x="174" y="380"/>
                  </a:lnTo>
                  <a:lnTo>
                    <a:pt x="173" y="380"/>
                  </a:lnTo>
                  <a:lnTo>
                    <a:pt x="170" y="380"/>
                  </a:lnTo>
                  <a:lnTo>
                    <a:pt x="167" y="380"/>
                  </a:lnTo>
                  <a:lnTo>
                    <a:pt x="165" y="377"/>
                  </a:lnTo>
                  <a:lnTo>
                    <a:pt x="162" y="376"/>
                  </a:lnTo>
                  <a:lnTo>
                    <a:pt x="160" y="377"/>
                  </a:lnTo>
                  <a:lnTo>
                    <a:pt x="160" y="380"/>
                  </a:lnTo>
                  <a:lnTo>
                    <a:pt x="160" y="383"/>
                  </a:lnTo>
                  <a:lnTo>
                    <a:pt x="157" y="383"/>
                  </a:lnTo>
                  <a:lnTo>
                    <a:pt x="154" y="385"/>
                  </a:lnTo>
                  <a:lnTo>
                    <a:pt x="152" y="386"/>
                  </a:lnTo>
                  <a:lnTo>
                    <a:pt x="150" y="386"/>
                  </a:lnTo>
                  <a:lnTo>
                    <a:pt x="150" y="389"/>
                  </a:lnTo>
                  <a:lnTo>
                    <a:pt x="146" y="391"/>
                  </a:lnTo>
                  <a:lnTo>
                    <a:pt x="143" y="391"/>
                  </a:lnTo>
                  <a:lnTo>
                    <a:pt x="143" y="393"/>
                  </a:lnTo>
                  <a:lnTo>
                    <a:pt x="137" y="398"/>
                  </a:lnTo>
                  <a:lnTo>
                    <a:pt x="133" y="398"/>
                  </a:lnTo>
                  <a:lnTo>
                    <a:pt x="128" y="398"/>
                  </a:lnTo>
                  <a:lnTo>
                    <a:pt x="125" y="396"/>
                  </a:lnTo>
                  <a:lnTo>
                    <a:pt x="123" y="393"/>
                  </a:lnTo>
                  <a:lnTo>
                    <a:pt x="123" y="391"/>
                  </a:lnTo>
                  <a:lnTo>
                    <a:pt x="119" y="391"/>
                  </a:lnTo>
                  <a:lnTo>
                    <a:pt x="119" y="389"/>
                  </a:lnTo>
                  <a:lnTo>
                    <a:pt x="120" y="385"/>
                  </a:lnTo>
                  <a:lnTo>
                    <a:pt x="123" y="383"/>
                  </a:lnTo>
                  <a:lnTo>
                    <a:pt x="123" y="377"/>
                  </a:lnTo>
                  <a:lnTo>
                    <a:pt x="120" y="376"/>
                  </a:lnTo>
                  <a:lnTo>
                    <a:pt x="119" y="373"/>
                  </a:lnTo>
                  <a:lnTo>
                    <a:pt x="113" y="373"/>
                  </a:lnTo>
                  <a:lnTo>
                    <a:pt x="108" y="376"/>
                  </a:lnTo>
                  <a:lnTo>
                    <a:pt x="101" y="376"/>
                  </a:lnTo>
                  <a:lnTo>
                    <a:pt x="98" y="376"/>
                  </a:lnTo>
                  <a:lnTo>
                    <a:pt x="95" y="373"/>
                  </a:lnTo>
                  <a:lnTo>
                    <a:pt x="90" y="371"/>
                  </a:lnTo>
                  <a:lnTo>
                    <a:pt x="90" y="368"/>
                  </a:lnTo>
                  <a:lnTo>
                    <a:pt x="90" y="366"/>
                  </a:lnTo>
                  <a:lnTo>
                    <a:pt x="90" y="362"/>
                  </a:lnTo>
                  <a:lnTo>
                    <a:pt x="93" y="359"/>
                  </a:lnTo>
                  <a:lnTo>
                    <a:pt x="93" y="356"/>
                  </a:lnTo>
                  <a:lnTo>
                    <a:pt x="90" y="354"/>
                  </a:lnTo>
                  <a:lnTo>
                    <a:pt x="90" y="353"/>
                  </a:lnTo>
                  <a:lnTo>
                    <a:pt x="90" y="350"/>
                  </a:lnTo>
                  <a:lnTo>
                    <a:pt x="90" y="348"/>
                  </a:lnTo>
                  <a:lnTo>
                    <a:pt x="90" y="343"/>
                  </a:lnTo>
                  <a:lnTo>
                    <a:pt x="89" y="338"/>
                  </a:lnTo>
                  <a:lnTo>
                    <a:pt x="87" y="333"/>
                  </a:lnTo>
                  <a:lnTo>
                    <a:pt x="87" y="329"/>
                  </a:lnTo>
                  <a:lnTo>
                    <a:pt x="84" y="324"/>
                  </a:lnTo>
                  <a:lnTo>
                    <a:pt x="81" y="320"/>
                  </a:lnTo>
                  <a:lnTo>
                    <a:pt x="84" y="317"/>
                  </a:lnTo>
                  <a:lnTo>
                    <a:pt x="87" y="316"/>
                  </a:lnTo>
                  <a:lnTo>
                    <a:pt x="89" y="316"/>
                  </a:lnTo>
                  <a:lnTo>
                    <a:pt x="89" y="314"/>
                  </a:lnTo>
                  <a:lnTo>
                    <a:pt x="84" y="308"/>
                  </a:lnTo>
                  <a:lnTo>
                    <a:pt x="81" y="306"/>
                  </a:lnTo>
                  <a:lnTo>
                    <a:pt x="79" y="304"/>
                  </a:lnTo>
                  <a:lnTo>
                    <a:pt x="76" y="303"/>
                  </a:lnTo>
                  <a:lnTo>
                    <a:pt x="74" y="300"/>
                  </a:lnTo>
                  <a:lnTo>
                    <a:pt x="74" y="297"/>
                  </a:lnTo>
                  <a:lnTo>
                    <a:pt x="74" y="293"/>
                  </a:lnTo>
                  <a:lnTo>
                    <a:pt x="76" y="294"/>
                  </a:lnTo>
                  <a:lnTo>
                    <a:pt x="81" y="293"/>
                  </a:lnTo>
                  <a:lnTo>
                    <a:pt x="87" y="291"/>
                  </a:lnTo>
                  <a:lnTo>
                    <a:pt x="90" y="288"/>
                  </a:lnTo>
                  <a:lnTo>
                    <a:pt x="93" y="288"/>
                  </a:lnTo>
                  <a:lnTo>
                    <a:pt x="98" y="288"/>
                  </a:lnTo>
                  <a:lnTo>
                    <a:pt x="101" y="287"/>
                  </a:lnTo>
                  <a:lnTo>
                    <a:pt x="106" y="287"/>
                  </a:lnTo>
                  <a:lnTo>
                    <a:pt x="108" y="287"/>
                  </a:lnTo>
                  <a:lnTo>
                    <a:pt x="108" y="288"/>
                  </a:lnTo>
                  <a:lnTo>
                    <a:pt x="113" y="288"/>
                  </a:lnTo>
                  <a:lnTo>
                    <a:pt x="116" y="288"/>
                  </a:lnTo>
                  <a:lnTo>
                    <a:pt x="120" y="288"/>
                  </a:lnTo>
                  <a:lnTo>
                    <a:pt x="120" y="284"/>
                  </a:lnTo>
                  <a:lnTo>
                    <a:pt x="120" y="282"/>
                  </a:lnTo>
                  <a:lnTo>
                    <a:pt x="120" y="279"/>
                  </a:lnTo>
                  <a:lnTo>
                    <a:pt x="120" y="277"/>
                  </a:lnTo>
                  <a:lnTo>
                    <a:pt x="120" y="275"/>
                  </a:lnTo>
                  <a:lnTo>
                    <a:pt x="120" y="272"/>
                  </a:lnTo>
                  <a:lnTo>
                    <a:pt x="120" y="268"/>
                  </a:lnTo>
                  <a:lnTo>
                    <a:pt x="119" y="264"/>
                  </a:lnTo>
                  <a:lnTo>
                    <a:pt x="119" y="260"/>
                  </a:lnTo>
                  <a:lnTo>
                    <a:pt x="116" y="256"/>
                  </a:lnTo>
                  <a:lnTo>
                    <a:pt x="116" y="255"/>
                  </a:lnTo>
                  <a:lnTo>
                    <a:pt x="113" y="249"/>
                  </a:lnTo>
                  <a:lnTo>
                    <a:pt x="111" y="245"/>
                  </a:lnTo>
                  <a:lnTo>
                    <a:pt x="111" y="242"/>
                  </a:lnTo>
                  <a:lnTo>
                    <a:pt x="108" y="242"/>
                  </a:lnTo>
                  <a:lnTo>
                    <a:pt x="103" y="242"/>
                  </a:lnTo>
                  <a:lnTo>
                    <a:pt x="101" y="242"/>
                  </a:lnTo>
                  <a:lnTo>
                    <a:pt x="95" y="242"/>
                  </a:lnTo>
                  <a:lnTo>
                    <a:pt x="95" y="239"/>
                  </a:lnTo>
                  <a:lnTo>
                    <a:pt x="95" y="235"/>
                  </a:lnTo>
                  <a:lnTo>
                    <a:pt x="93" y="235"/>
                  </a:lnTo>
                  <a:lnTo>
                    <a:pt x="90" y="232"/>
                  </a:lnTo>
                  <a:lnTo>
                    <a:pt x="90" y="229"/>
                  </a:lnTo>
                  <a:lnTo>
                    <a:pt x="89" y="229"/>
                  </a:lnTo>
                  <a:lnTo>
                    <a:pt x="84" y="227"/>
                  </a:lnTo>
                  <a:lnTo>
                    <a:pt x="79" y="227"/>
                  </a:lnTo>
                  <a:lnTo>
                    <a:pt x="76" y="227"/>
                  </a:lnTo>
                  <a:lnTo>
                    <a:pt x="71" y="229"/>
                  </a:lnTo>
                  <a:lnTo>
                    <a:pt x="69" y="227"/>
                  </a:lnTo>
                  <a:lnTo>
                    <a:pt x="66" y="227"/>
                  </a:lnTo>
                  <a:lnTo>
                    <a:pt x="66" y="224"/>
                  </a:lnTo>
                  <a:lnTo>
                    <a:pt x="66" y="222"/>
                  </a:lnTo>
                  <a:lnTo>
                    <a:pt x="69" y="219"/>
                  </a:lnTo>
                  <a:lnTo>
                    <a:pt x="64" y="218"/>
                  </a:lnTo>
                  <a:lnTo>
                    <a:pt x="59" y="218"/>
                  </a:lnTo>
                  <a:lnTo>
                    <a:pt x="56" y="216"/>
                  </a:lnTo>
                  <a:lnTo>
                    <a:pt x="56" y="212"/>
                  </a:lnTo>
                  <a:lnTo>
                    <a:pt x="56" y="210"/>
                  </a:lnTo>
                  <a:lnTo>
                    <a:pt x="56" y="206"/>
                  </a:lnTo>
                  <a:lnTo>
                    <a:pt x="59" y="206"/>
                  </a:lnTo>
                  <a:lnTo>
                    <a:pt x="59" y="202"/>
                  </a:lnTo>
                  <a:lnTo>
                    <a:pt x="56" y="202"/>
                  </a:lnTo>
                  <a:lnTo>
                    <a:pt x="54" y="202"/>
                  </a:lnTo>
                  <a:lnTo>
                    <a:pt x="52" y="205"/>
                  </a:lnTo>
                  <a:lnTo>
                    <a:pt x="46" y="205"/>
                  </a:lnTo>
                  <a:lnTo>
                    <a:pt x="44" y="205"/>
                  </a:lnTo>
                  <a:lnTo>
                    <a:pt x="43" y="205"/>
                  </a:lnTo>
                  <a:lnTo>
                    <a:pt x="39" y="202"/>
                  </a:lnTo>
                  <a:lnTo>
                    <a:pt x="36" y="199"/>
                  </a:lnTo>
                  <a:lnTo>
                    <a:pt x="36" y="196"/>
                  </a:lnTo>
                  <a:lnTo>
                    <a:pt x="31" y="196"/>
                  </a:lnTo>
                  <a:lnTo>
                    <a:pt x="31" y="195"/>
                  </a:lnTo>
                  <a:lnTo>
                    <a:pt x="27" y="193"/>
                  </a:lnTo>
                  <a:lnTo>
                    <a:pt x="22" y="190"/>
                  </a:lnTo>
                  <a:lnTo>
                    <a:pt x="19" y="187"/>
                  </a:lnTo>
                  <a:lnTo>
                    <a:pt x="14" y="186"/>
                  </a:lnTo>
                  <a:lnTo>
                    <a:pt x="14" y="187"/>
                  </a:lnTo>
                  <a:lnTo>
                    <a:pt x="10" y="187"/>
                  </a:lnTo>
                  <a:lnTo>
                    <a:pt x="8" y="186"/>
                  </a:lnTo>
                  <a:lnTo>
                    <a:pt x="5" y="186"/>
                  </a:lnTo>
                  <a:lnTo>
                    <a:pt x="5" y="183"/>
                  </a:lnTo>
                  <a:lnTo>
                    <a:pt x="5" y="181"/>
                  </a:lnTo>
                  <a:lnTo>
                    <a:pt x="2" y="181"/>
                  </a:lnTo>
                  <a:lnTo>
                    <a:pt x="0" y="181"/>
                  </a:lnTo>
                  <a:lnTo>
                    <a:pt x="2" y="179"/>
                  </a:lnTo>
                  <a:lnTo>
                    <a:pt x="2" y="176"/>
                  </a:lnTo>
                  <a:lnTo>
                    <a:pt x="2" y="173"/>
                  </a:lnTo>
                  <a:lnTo>
                    <a:pt x="2" y="172"/>
                  </a:lnTo>
                  <a:lnTo>
                    <a:pt x="2" y="170"/>
                  </a:lnTo>
                  <a:lnTo>
                    <a:pt x="2" y="167"/>
                  </a:lnTo>
                  <a:lnTo>
                    <a:pt x="0" y="164"/>
                  </a:lnTo>
                  <a:lnTo>
                    <a:pt x="2" y="164"/>
                  </a:lnTo>
                  <a:lnTo>
                    <a:pt x="5" y="164"/>
                  </a:lnTo>
                  <a:lnTo>
                    <a:pt x="8" y="162"/>
                  </a:lnTo>
                  <a:lnTo>
                    <a:pt x="12" y="160"/>
                  </a:lnTo>
                  <a:lnTo>
                    <a:pt x="12" y="158"/>
                  </a:lnTo>
                  <a:lnTo>
                    <a:pt x="14" y="154"/>
                  </a:lnTo>
                  <a:lnTo>
                    <a:pt x="16" y="150"/>
                  </a:lnTo>
                  <a:lnTo>
                    <a:pt x="19" y="147"/>
                  </a:lnTo>
                  <a:lnTo>
                    <a:pt x="22" y="142"/>
                  </a:lnTo>
                  <a:lnTo>
                    <a:pt x="25" y="134"/>
                  </a:lnTo>
                  <a:lnTo>
                    <a:pt x="27" y="133"/>
                  </a:lnTo>
                  <a:lnTo>
                    <a:pt x="29" y="128"/>
                  </a:lnTo>
                  <a:lnTo>
                    <a:pt x="29" y="123"/>
                  </a:lnTo>
                  <a:lnTo>
                    <a:pt x="29" y="121"/>
                  </a:lnTo>
                  <a:lnTo>
                    <a:pt x="29" y="119"/>
                  </a:lnTo>
                  <a:lnTo>
                    <a:pt x="29" y="114"/>
                  </a:lnTo>
                  <a:lnTo>
                    <a:pt x="29" y="112"/>
                  </a:lnTo>
                  <a:lnTo>
                    <a:pt x="27" y="110"/>
                  </a:lnTo>
                  <a:lnTo>
                    <a:pt x="27" y="108"/>
                  </a:lnTo>
                  <a:lnTo>
                    <a:pt x="25" y="104"/>
                  </a:lnTo>
                  <a:lnTo>
                    <a:pt x="25" y="102"/>
                  </a:lnTo>
                  <a:lnTo>
                    <a:pt x="19" y="101"/>
                  </a:lnTo>
                  <a:lnTo>
                    <a:pt x="14" y="96"/>
                  </a:lnTo>
                  <a:lnTo>
                    <a:pt x="10" y="96"/>
                  </a:lnTo>
                  <a:lnTo>
                    <a:pt x="5" y="96"/>
                  </a:lnTo>
                  <a:lnTo>
                    <a:pt x="0" y="95"/>
                  </a:lnTo>
                  <a:lnTo>
                    <a:pt x="2" y="95"/>
                  </a:lnTo>
                  <a:lnTo>
                    <a:pt x="5" y="91"/>
                  </a:lnTo>
                  <a:lnTo>
                    <a:pt x="10" y="86"/>
                  </a:lnTo>
                  <a:lnTo>
                    <a:pt x="12" y="85"/>
                  </a:lnTo>
                  <a:lnTo>
                    <a:pt x="12" y="83"/>
                  </a:lnTo>
                  <a:lnTo>
                    <a:pt x="14" y="80"/>
                  </a:lnTo>
                  <a:lnTo>
                    <a:pt x="16" y="75"/>
                  </a:lnTo>
                  <a:lnTo>
                    <a:pt x="16" y="73"/>
                  </a:lnTo>
                  <a:lnTo>
                    <a:pt x="16" y="72"/>
                  </a:lnTo>
                  <a:lnTo>
                    <a:pt x="16" y="65"/>
                  </a:lnTo>
                  <a:lnTo>
                    <a:pt x="16" y="62"/>
                  </a:lnTo>
                  <a:lnTo>
                    <a:pt x="19" y="56"/>
                  </a:lnTo>
                  <a:lnTo>
                    <a:pt x="22" y="52"/>
                  </a:lnTo>
                  <a:lnTo>
                    <a:pt x="22" y="51"/>
                  </a:lnTo>
                  <a:lnTo>
                    <a:pt x="25" y="43"/>
                  </a:lnTo>
                  <a:lnTo>
                    <a:pt x="27" y="36"/>
                  </a:lnTo>
                  <a:lnTo>
                    <a:pt x="29" y="34"/>
                  </a:lnTo>
                  <a:lnTo>
                    <a:pt x="35" y="33"/>
                  </a:lnTo>
                  <a:lnTo>
                    <a:pt x="39" y="30"/>
                  </a:lnTo>
                  <a:lnTo>
                    <a:pt x="39" y="25"/>
                  </a:lnTo>
                  <a:lnTo>
                    <a:pt x="39" y="23"/>
                  </a:lnTo>
                  <a:lnTo>
                    <a:pt x="36" y="18"/>
                  </a:lnTo>
                  <a:lnTo>
                    <a:pt x="36" y="16"/>
                  </a:lnTo>
                  <a:lnTo>
                    <a:pt x="31" y="12"/>
                  </a:lnTo>
                  <a:lnTo>
                    <a:pt x="27" y="12"/>
                  </a:lnTo>
                  <a:lnTo>
                    <a:pt x="27" y="10"/>
                  </a:lnTo>
                  <a:lnTo>
                    <a:pt x="29" y="10"/>
                  </a:lnTo>
                  <a:lnTo>
                    <a:pt x="33" y="9"/>
                  </a:lnTo>
                  <a:lnTo>
                    <a:pt x="36" y="6"/>
                  </a:lnTo>
                  <a:lnTo>
                    <a:pt x="39" y="5"/>
                  </a:lnTo>
                  <a:lnTo>
                    <a:pt x="39" y="2"/>
                  </a:lnTo>
                  <a:lnTo>
                    <a:pt x="43" y="2"/>
                  </a:lnTo>
                  <a:lnTo>
                    <a:pt x="43" y="0"/>
                  </a:lnTo>
                  <a:lnTo>
                    <a:pt x="44" y="1"/>
                  </a:lnTo>
                  <a:lnTo>
                    <a:pt x="47" y="2"/>
                  </a:lnTo>
                  <a:lnTo>
                    <a:pt x="46" y="3"/>
                  </a:lnTo>
                  <a:lnTo>
                    <a:pt x="44" y="6"/>
                  </a:lnTo>
                  <a:lnTo>
                    <a:pt x="44" y="11"/>
                  </a:lnTo>
                  <a:lnTo>
                    <a:pt x="44" y="13"/>
                  </a:lnTo>
                  <a:lnTo>
                    <a:pt x="43" y="15"/>
                  </a:lnTo>
                  <a:lnTo>
                    <a:pt x="43" y="18"/>
                  </a:lnTo>
                  <a:lnTo>
                    <a:pt x="44" y="21"/>
                  </a:lnTo>
                  <a:lnTo>
                    <a:pt x="47" y="22"/>
                  </a:lnTo>
                  <a:lnTo>
                    <a:pt x="51" y="23"/>
                  </a:lnTo>
                  <a:lnTo>
                    <a:pt x="54" y="25"/>
                  </a:lnTo>
                  <a:lnTo>
                    <a:pt x="54" y="28"/>
                  </a:lnTo>
                  <a:lnTo>
                    <a:pt x="54" y="33"/>
                  </a:lnTo>
                  <a:lnTo>
                    <a:pt x="54" y="34"/>
                  </a:lnTo>
                  <a:lnTo>
                    <a:pt x="56" y="36"/>
                  </a:lnTo>
                  <a:lnTo>
                    <a:pt x="56" y="39"/>
                  </a:lnTo>
                  <a:lnTo>
                    <a:pt x="56" y="42"/>
                  </a:lnTo>
                  <a:lnTo>
                    <a:pt x="56" y="43"/>
                  </a:lnTo>
                  <a:lnTo>
                    <a:pt x="55" y="46"/>
                  </a:lnTo>
                  <a:lnTo>
                    <a:pt x="54" y="48"/>
                  </a:lnTo>
                  <a:lnTo>
                    <a:pt x="54" y="50"/>
                  </a:lnTo>
                  <a:lnTo>
                    <a:pt x="54" y="52"/>
                  </a:lnTo>
                  <a:lnTo>
                    <a:pt x="54" y="54"/>
                  </a:lnTo>
                  <a:lnTo>
                    <a:pt x="57" y="54"/>
                  </a:lnTo>
                  <a:lnTo>
                    <a:pt x="59" y="54"/>
                  </a:lnTo>
                  <a:lnTo>
                    <a:pt x="62" y="54"/>
                  </a:lnTo>
                  <a:lnTo>
                    <a:pt x="64" y="52"/>
                  </a:lnTo>
                  <a:lnTo>
                    <a:pt x="67" y="53"/>
                  </a:lnTo>
                  <a:lnTo>
                    <a:pt x="71" y="54"/>
                  </a:lnTo>
                  <a:lnTo>
                    <a:pt x="74" y="55"/>
                  </a:lnTo>
                  <a:lnTo>
                    <a:pt x="77" y="55"/>
                  </a:lnTo>
                  <a:lnTo>
                    <a:pt x="81" y="56"/>
                  </a:lnTo>
                  <a:lnTo>
                    <a:pt x="84" y="58"/>
                  </a:lnTo>
                  <a:lnTo>
                    <a:pt x="87" y="59"/>
                  </a:lnTo>
                  <a:lnTo>
                    <a:pt x="89" y="60"/>
                  </a:lnTo>
                  <a:lnTo>
                    <a:pt x="89" y="65"/>
                  </a:lnTo>
                  <a:lnTo>
                    <a:pt x="89" y="72"/>
                  </a:lnTo>
                  <a:lnTo>
                    <a:pt x="89" y="75"/>
                  </a:lnTo>
                  <a:lnTo>
                    <a:pt x="87" y="82"/>
                  </a:lnTo>
                  <a:lnTo>
                    <a:pt x="86" y="85"/>
                  </a:lnTo>
                  <a:lnTo>
                    <a:pt x="84" y="89"/>
                  </a:lnTo>
                  <a:lnTo>
                    <a:pt x="81" y="95"/>
                  </a:lnTo>
                  <a:lnTo>
                    <a:pt x="76" y="98"/>
                  </a:lnTo>
                  <a:lnTo>
                    <a:pt x="76" y="102"/>
                  </a:lnTo>
                  <a:lnTo>
                    <a:pt x="76" y="108"/>
                  </a:lnTo>
                  <a:lnTo>
                    <a:pt x="76" y="111"/>
                  </a:lnTo>
                  <a:lnTo>
                    <a:pt x="79" y="114"/>
                  </a:lnTo>
                  <a:lnTo>
                    <a:pt x="81" y="114"/>
                  </a:lnTo>
                  <a:lnTo>
                    <a:pt x="84" y="112"/>
                  </a:lnTo>
                  <a:lnTo>
                    <a:pt x="84" y="110"/>
                  </a:lnTo>
                  <a:lnTo>
                    <a:pt x="84" y="108"/>
                  </a:lnTo>
                  <a:lnTo>
                    <a:pt x="84" y="104"/>
                  </a:lnTo>
                  <a:lnTo>
                    <a:pt x="84" y="102"/>
                  </a:lnTo>
                  <a:lnTo>
                    <a:pt x="87" y="102"/>
                  </a:lnTo>
                  <a:lnTo>
                    <a:pt x="89" y="101"/>
                  </a:lnTo>
                  <a:lnTo>
                    <a:pt x="90" y="101"/>
                  </a:lnTo>
                  <a:lnTo>
                    <a:pt x="95" y="101"/>
                  </a:lnTo>
                  <a:lnTo>
                    <a:pt x="100" y="101"/>
                  </a:lnTo>
                  <a:lnTo>
                    <a:pt x="104" y="101"/>
                  </a:lnTo>
                  <a:lnTo>
                    <a:pt x="109" y="101"/>
                  </a:lnTo>
                  <a:lnTo>
                    <a:pt x="114" y="101"/>
                  </a:lnTo>
                  <a:lnTo>
                    <a:pt x="119" y="103"/>
                  </a:lnTo>
                  <a:lnTo>
                    <a:pt x="122" y="104"/>
                  </a:lnTo>
                  <a:lnTo>
                    <a:pt x="125" y="108"/>
                  </a:lnTo>
                  <a:lnTo>
                    <a:pt x="127" y="110"/>
                  </a:lnTo>
                  <a:lnTo>
                    <a:pt x="129" y="112"/>
                  </a:lnTo>
                  <a:lnTo>
                    <a:pt x="132" y="114"/>
                  </a:lnTo>
                  <a:lnTo>
                    <a:pt x="133" y="118"/>
                  </a:lnTo>
                  <a:lnTo>
                    <a:pt x="135" y="119"/>
                  </a:lnTo>
                  <a:lnTo>
                    <a:pt x="137" y="121"/>
                  </a:lnTo>
                  <a:lnTo>
                    <a:pt x="140" y="124"/>
                  </a:lnTo>
                  <a:lnTo>
                    <a:pt x="143" y="125"/>
                  </a:lnTo>
                  <a:lnTo>
                    <a:pt x="148" y="127"/>
                  </a:lnTo>
                  <a:lnTo>
                    <a:pt x="154" y="128"/>
                  </a:lnTo>
                  <a:lnTo>
                    <a:pt x="160" y="131"/>
                  </a:lnTo>
                  <a:lnTo>
                    <a:pt x="166" y="134"/>
                  </a:lnTo>
                  <a:lnTo>
                    <a:pt x="171" y="140"/>
                  </a:lnTo>
                  <a:lnTo>
                    <a:pt x="176" y="144"/>
                  </a:lnTo>
                  <a:lnTo>
                    <a:pt x="178" y="150"/>
                  </a:lnTo>
                  <a:lnTo>
                    <a:pt x="179" y="155"/>
                  </a:lnTo>
                  <a:lnTo>
                    <a:pt x="182" y="155"/>
                  </a:lnTo>
                  <a:lnTo>
                    <a:pt x="182" y="158"/>
                  </a:lnTo>
                  <a:lnTo>
                    <a:pt x="184" y="159"/>
                  </a:lnTo>
                  <a:lnTo>
                    <a:pt x="186" y="159"/>
                  </a:lnTo>
                  <a:lnTo>
                    <a:pt x="187" y="160"/>
                  </a:lnTo>
                  <a:lnTo>
                    <a:pt x="189" y="162"/>
                  </a:lnTo>
                  <a:lnTo>
                    <a:pt x="189" y="172"/>
                  </a:lnTo>
                  <a:lnTo>
                    <a:pt x="189" y="182"/>
                  </a:lnTo>
                  <a:lnTo>
                    <a:pt x="190" y="192"/>
                  </a:lnTo>
                  <a:lnTo>
                    <a:pt x="192" y="200"/>
                  </a:lnTo>
                  <a:lnTo>
                    <a:pt x="193" y="209"/>
                  </a:lnTo>
                  <a:lnTo>
                    <a:pt x="197" y="218"/>
                  </a:lnTo>
                  <a:lnTo>
                    <a:pt x="202" y="226"/>
                  </a:lnTo>
                  <a:lnTo>
                    <a:pt x="208" y="232"/>
                  </a:lnTo>
                  <a:lnTo>
                    <a:pt x="210" y="239"/>
                  </a:lnTo>
                  <a:lnTo>
                    <a:pt x="214" y="242"/>
                  </a:lnTo>
                  <a:lnTo>
                    <a:pt x="219" y="246"/>
                  </a:lnTo>
                  <a:lnTo>
                    <a:pt x="224" y="249"/>
                  </a:lnTo>
                  <a:lnTo>
                    <a:pt x="230" y="252"/>
                  </a:lnTo>
                  <a:lnTo>
                    <a:pt x="236" y="255"/>
                  </a:lnTo>
                  <a:lnTo>
                    <a:pt x="242" y="257"/>
                  </a:lnTo>
                  <a:lnTo>
                    <a:pt x="246" y="258"/>
                  </a:lnTo>
                  <a:lnTo>
                    <a:pt x="249" y="260"/>
                  </a:lnTo>
                  <a:lnTo>
                    <a:pt x="252" y="264"/>
                  </a:lnTo>
                  <a:lnTo>
                    <a:pt x="255" y="267"/>
                  </a:lnTo>
                  <a:lnTo>
                    <a:pt x="258" y="270"/>
                  </a:lnTo>
                  <a:lnTo>
                    <a:pt x="262" y="275"/>
                  </a:lnTo>
                  <a:lnTo>
                    <a:pt x="264" y="278"/>
                  </a:lnTo>
                  <a:lnTo>
                    <a:pt x="265" y="280"/>
                  </a:lnTo>
                  <a:lnTo>
                    <a:pt x="266" y="284"/>
                  </a:lnTo>
                  <a:lnTo>
                    <a:pt x="270" y="288"/>
                  </a:lnTo>
                  <a:lnTo>
                    <a:pt x="273" y="291"/>
                  </a:lnTo>
                  <a:lnTo>
                    <a:pt x="273" y="294"/>
                  </a:lnTo>
                  <a:lnTo>
                    <a:pt x="275" y="297"/>
                  </a:lnTo>
                  <a:lnTo>
                    <a:pt x="275" y="301"/>
                  </a:lnTo>
                  <a:lnTo>
                    <a:pt x="275" y="304"/>
                  </a:lnTo>
                  <a:lnTo>
                    <a:pt x="275" y="308"/>
                  </a:lnTo>
                  <a:lnTo>
                    <a:pt x="275" y="314"/>
                  </a:lnTo>
                  <a:lnTo>
                    <a:pt x="271" y="316"/>
                  </a:lnTo>
                  <a:lnTo>
                    <a:pt x="268" y="317"/>
                  </a:lnTo>
                  <a:lnTo>
                    <a:pt x="266" y="317"/>
                  </a:lnTo>
                  <a:lnTo>
                    <a:pt x="266" y="320"/>
                  </a:lnTo>
                  <a:lnTo>
                    <a:pt x="263" y="320"/>
                  </a:lnTo>
                  <a:lnTo>
                    <a:pt x="263" y="323"/>
                  </a:lnTo>
                  <a:lnTo>
                    <a:pt x="264" y="325"/>
                  </a:lnTo>
                  <a:lnTo>
                    <a:pt x="264" y="327"/>
                  </a:lnTo>
                  <a:lnTo>
                    <a:pt x="265" y="331"/>
                  </a:lnTo>
                  <a:lnTo>
                    <a:pt x="266" y="333"/>
                  </a:lnTo>
                  <a:lnTo>
                    <a:pt x="266" y="337"/>
                  </a:lnTo>
                  <a:lnTo>
                    <a:pt x="267" y="339"/>
                  </a:lnTo>
                  <a:lnTo>
                    <a:pt x="268" y="341"/>
                  </a:lnTo>
                  <a:lnTo>
                    <a:pt x="268" y="344"/>
                  </a:lnTo>
                  <a:lnTo>
                    <a:pt x="268" y="348"/>
                  </a:lnTo>
                  <a:lnTo>
                    <a:pt x="268" y="352"/>
                  </a:lnTo>
                  <a:lnTo>
                    <a:pt x="268" y="354"/>
                  </a:lnTo>
                  <a:lnTo>
                    <a:pt x="271" y="354"/>
                  </a:lnTo>
                  <a:lnTo>
                    <a:pt x="273" y="356"/>
                  </a:lnTo>
                  <a:lnTo>
                    <a:pt x="273" y="360"/>
                  </a:lnTo>
                  <a:lnTo>
                    <a:pt x="273" y="362"/>
                  </a:lnTo>
                  <a:lnTo>
                    <a:pt x="271" y="364"/>
                  </a:lnTo>
                  <a:lnTo>
                    <a:pt x="273" y="366"/>
                  </a:lnTo>
                  <a:lnTo>
                    <a:pt x="275" y="369"/>
                  </a:lnTo>
                  <a:lnTo>
                    <a:pt x="277" y="373"/>
                  </a:lnTo>
                  <a:lnTo>
                    <a:pt x="279" y="376"/>
                  </a:lnTo>
                  <a:lnTo>
                    <a:pt x="281" y="380"/>
                  </a:lnTo>
                  <a:lnTo>
                    <a:pt x="281" y="384"/>
                  </a:lnTo>
                  <a:lnTo>
                    <a:pt x="281" y="387"/>
                  </a:lnTo>
                  <a:lnTo>
                    <a:pt x="279" y="391"/>
                  </a:lnTo>
                  <a:lnTo>
                    <a:pt x="278" y="396"/>
                  </a:lnTo>
                  <a:lnTo>
                    <a:pt x="275" y="400"/>
                  </a:lnTo>
                  <a:lnTo>
                    <a:pt x="273" y="402"/>
                  </a:lnTo>
                  <a:lnTo>
                    <a:pt x="268" y="401"/>
                  </a:lnTo>
                  <a:lnTo>
                    <a:pt x="265" y="402"/>
                  </a:lnTo>
                  <a:lnTo>
                    <a:pt x="264" y="405"/>
                  </a:lnTo>
                  <a:lnTo>
                    <a:pt x="263" y="411"/>
                  </a:lnTo>
                  <a:lnTo>
                    <a:pt x="263" y="414"/>
                  </a:lnTo>
                  <a:lnTo>
                    <a:pt x="260" y="415"/>
                  </a:lnTo>
                  <a:lnTo>
                    <a:pt x="257" y="416"/>
                  </a:lnTo>
                  <a:lnTo>
                    <a:pt x="254" y="420"/>
                  </a:lnTo>
                  <a:lnTo>
                    <a:pt x="251" y="422"/>
                  </a:lnTo>
                  <a:lnTo>
                    <a:pt x="246" y="420"/>
                  </a:lnTo>
                  <a:lnTo>
                    <a:pt x="242" y="420"/>
                  </a:lnTo>
                  <a:lnTo>
                    <a:pt x="238" y="422"/>
                  </a:lnTo>
                  <a:lnTo>
                    <a:pt x="233" y="424"/>
                  </a:lnTo>
                  <a:lnTo>
                    <a:pt x="233" y="425"/>
                  </a:lnTo>
                  <a:lnTo>
                    <a:pt x="233" y="426"/>
                  </a:lnTo>
                  <a:lnTo>
                    <a:pt x="232" y="426"/>
                  </a:lnTo>
                  <a:lnTo>
                    <a:pt x="230" y="428"/>
                  </a:lnTo>
                  <a:lnTo>
                    <a:pt x="229" y="428"/>
                  </a:lnTo>
                  <a:lnTo>
                    <a:pt x="225" y="425"/>
                  </a:lnTo>
                  <a:lnTo>
                    <a:pt x="225" y="424"/>
                  </a:lnTo>
                  <a:lnTo>
                    <a:pt x="224" y="422"/>
                  </a:lnTo>
                  <a:lnTo>
                    <a:pt x="222" y="419"/>
                  </a:lnTo>
                  <a:lnTo>
                    <a:pt x="222" y="414"/>
                  </a:lnTo>
                  <a:lnTo>
                    <a:pt x="222" y="412"/>
                  </a:lnTo>
                  <a:lnTo>
                    <a:pt x="222" y="410"/>
                  </a:lnTo>
                  <a:lnTo>
                    <a:pt x="219" y="407"/>
                  </a:lnTo>
                  <a:lnTo>
                    <a:pt x="222" y="402"/>
                  </a:lnTo>
                  <a:lnTo>
                    <a:pt x="219" y="401"/>
                  </a:lnTo>
                  <a:lnTo>
                    <a:pt x="217" y="398"/>
                  </a:lnTo>
                  <a:lnTo>
                    <a:pt x="214" y="398"/>
                  </a:lnTo>
                  <a:lnTo>
                    <a:pt x="208" y="393"/>
                  </a:lnTo>
                  <a:lnTo>
                    <a:pt x="205" y="393"/>
                  </a:lnTo>
                  <a:lnTo>
                    <a:pt x="202" y="393"/>
                  </a:lnTo>
                  <a:lnTo>
                    <a:pt x="202" y="389"/>
                  </a:lnTo>
                  <a:lnTo>
                    <a:pt x="200" y="386"/>
                  </a:lnTo>
                  <a:lnTo>
                    <a:pt x="197" y="385"/>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CO" dirty="0"/>
            </a:p>
          </p:txBody>
        </p:sp>
        <p:sp>
          <p:nvSpPr>
            <p:cNvPr id="155" name="Freeform 161"/>
            <p:cNvSpPr>
              <a:spLocks/>
            </p:cNvSpPr>
            <p:nvPr/>
          </p:nvSpPr>
          <p:spPr bwMode="auto">
            <a:xfrm>
              <a:off x="1069" y="1479"/>
              <a:ext cx="168" cy="255"/>
            </a:xfrm>
            <a:custGeom>
              <a:avLst/>
              <a:gdLst>
                <a:gd name="T0" fmla="*/ 1 w 282"/>
                <a:gd name="T1" fmla="*/ 1 h 429"/>
                <a:gd name="T2" fmla="*/ 1 w 282"/>
                <a:gd name="T3" fmla="*/ 1 h 429"/>
                <a:gd name="T4" fmla="*/ 1 w 282"/>
                <a:gd name="T5" fmla="*/ 1 h 429"/>
                <a:gd name="T6" fmla="*/ 1 w 282"/>
                <a:gd name="T7" fmla="*/ 1 h 429"/>
                <a:gd name="T8" fmla="*/ 1 w 282"/>
                <a:gd name="T9" fmla="*/ 1 h 429"/>
                <a:gd name="T10" fmla="*/ 1 w 282"/>
                <a:gd name="T11" fmla="*/ 1 h 429"/>
                <a:gd name="T12" fmla="*/ 1 w 282"/>
                <a:gd name="T13" fmla="*/ 1 h 429"/>
                <a:gd name="T14" fmla="*/ 1 w 282"/>
                <a:gd name="T15" fmla="*/ 1 h 429"/>
                <a:gd name="T16" fmla="*/ 1 w 282"/>
                <a:gd name="T17" fmla="*/ 1 h 429"/>
                <a:gd name="T18" fmla="*/ 1 w 282"/>
                <a:gd name="T19" fmla="*/ 1 h 429"/>
                <a:gd name="T20" fmla="*/ 1 w 282"/>
                <a:gd name="T21" fmla="*/ 1 h 429"/>
                <a:gd name="T22" fmla="*/ 1 w 282"/>
                <a:gd name="T23" fmla="*/ 1 h 429"/>
                <a:gd name="T24" fmla="*/ 1 w 282"/>
                <a:gd name="T25" fmla="*/ 1 h 429"/>
                <a:gd name="T26" fmla="*/ 1 w 282"/>
                <a:gd name="T27" fmla="*/ 1 h 429"/>
                <a:gd name="T28" fmla="*/ 1 w 282"/>
                <a:gd name="T29" fmla="*/ 1 h 429"/>
                <a:gd name="T30" fmla="*/ 1 w 282"/>
                <a:gd name="T31" fmla="*/ 1 h 429"/>
                <a:gd name="T32" fmla="*/ 1 w 282"/>
                <a:gd name="T33" fmla="*/ 1 h 429"/>
                <a:gd name="T34" fmla="*/ 1 w 282"/>
                <a:gd name="T35" fmla="*/ 1 h 429"/>
                <a:gd name="T36" fmla="*/ 1 w 282"/>
                <a:gd name="T37" fmla="*/ 1 h 429"/>
                <a:gd name="T38" fmla="*/ 1 w 282"/>
                <a:gd name="T39" fmla="*/ 1 h 429"/>
                <a:gd name="T40" fmla="*/ 0 w 282"/>
                <a:gd name="T41" fmla="*/ 1 h 429"/>
                <a:gd name="T42" fmla="*/ 0 w 282"/>
                <a:gd name="T43" fmla="*/ 1 h 429"/>
                <a:gd name="T44" fmla="*/ 1 w 282"/>
                <a:gd name="T45" fmla="*/ 1 h 429"/>
                <a:gd name="T46" fmla="*/ 1 w 282"/>
                <a:gd name="T47" fmla="*/ 1 h 429"/>
                <a:gd name="T48" fmla="*/ 1 w 282"/>
                <a:gd name="T49" fmla="*/ 1 h 429"/>
                <a:gd name="T50" fmla="*/ 1 w 282"/>
                <a:gd name="T51" fmla="*/ 1 h 429"/>
                <a:gd name="T52" fmla="*/ 1 w 282"/>
                <a:gd name="T53" fmla="*/ 1 h 429"/>
                <a:gd name="T54" fmla="*/ 1 w 282"/>
                <a:gd name="T55" fmla="*/ 1 h 429"/>
                <a:gd name="T56" fmla="*/ 1 w 282"/>
                <a:gd name="T57" fmla="*/ 1 h 429"/>
                <a:gd name="T58" fmla="*/ 1 w 282"/>
                <a:gd name="T59" fmla="*/ 1 h 429"/>
                <a:gd name="T60" fmla="*/ 1 w 282"/>
                <a:gd name="T61" fmla="*/ 1 h 429"/>
                <a:gd name="T62" fmla="*/ 1 w 282"/>
                <a:gd name="T63" fmla="*/ 1 h 429"/>
                <a:gd name="T64" fmla="*/ 1 w 282"/>
                <a:gd name="T65" fmla="*/ 1 h 429"/>
                <a:gd name="T66" fmla="*/ 1 w 282"/>
                <a:gd name="T67" fmla="*/ 1 h 429"/>
                <a:gd name="T68" fmla="*/ 1 w 282"/>
                <a:gd name="T69" fmla="*/ 1 h 429"/>
                <a:gd name="T70" fmla="*/ 1 w 282"/>
                <a:gd name="T71" fmla="*/ 1 h 429"/>
                <a:gd name="T72" fmla="*/ 1 w 282"/>
                <a:gd name="T73" fmla="*/ 1 h 429"/>
                <a:gd name="T74" fmla="*/ 1 w 282"/>
                <a:gd name="T75" fmla="*/ 1 h 429"/>
                <a:gd name="T76" fmla="*/ 1 w 282"/>
                <a:gd name="T77" fmla="*/ 1 h 429"/>
                <a:gd name="T78" fmla="*/ 1 w 282"/>
                <a:gd name="T79" fmla="*/ 1 h 429"/>
                <a:gd name="T80" fmla="*/ 1 w 282"/>
                <a:gd name="T81" fmla="*/ 1 h 429"/>
                <a:gd name="T82" fmla="*/ 1 w 282"/>
                <a:gd name="T83" fmla="*/ 1 h 429"/>
                <a:gd name="T84" fmla="*/ 1 w 282"/>
                <a:gd name="T85" fmla="*/ 1 h 429"/>
                <a:gd name="T86" fmla="*/ 1 w 282"/>
                <a:gd name="T87" fmla="*/ 1 h 429"/>
                <a:gd name="T88" fmla="*/ 1 w 282"/>
                <a:gd name="T89" fmla="*/ 1 h 429"/>
                <a:gd name="T90" fmla="*/ 1 w 282"/>
                <a:gd name="T91" fmla="*/ 1 h 429"/>
                <a:gd name="T92" fmla="*/ 1 w 282"/>
                <a:gd name="T93" fmla="*/ 1 h 429"/>
                <a:gd name="T94" fmla="*/ 1 w 282"/>
                <a:gd name="T95" fmla="*/ 1 h 429"/>
                <a:gd name="T96" fmla="*/ 1 w 282"/>
                <a:gd name="T97" fmla="*/ 1 h 429"/>
                <a:gd name="T98" fmla="*/ 1 w 282"/>
                <a:gd name="T99" fmla="*/ 1 h 429"/>
                <a:gd name="T100" fmla="*/ 1 w 282"/>
                <a:gd name="T101" fmla="*/ 1 h 429"/>
                <a:gd name="T102" fmla="*/ 1 w 282"/>
                <a:gd name="T103" fmla="*/ 1 h 429"/>
                <a:gd name="T104" fmla="*/ 1 w 282"/>
                <a:gd name="T105" fmla="*/ 1 h 429"/>
                <a:gd name="T106" fmla="*/ 1 w 282"/>
                <a:gd name="T107" fmla="*/ 1 h 429"/>
                <a:gd name="T108" fmla="*/ 1 w 282"/>
                <a:gd name="T109" fmla="*/ 1 h 429"/>
                <a:gd name="T110" fmla="*/ 1 w 282"/>
                <a:gd name="T111" fmla="*/ 1 h 429"/>
                <a:gd name="T112" fmla="*/ 1 w 282"/>
                <a:gd name="T113" fmla="*/ 1 h 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2"/>
                <a:gd name="T172" fmla="*/ 0 h 429"/>
                <a:gd name="T173" fmla="*/ 282 w 282"/>
                <a:gd name="T174" fmla="*/ 429 h 4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2" h="429">
                  <a:moveTo>
                    <a:pt x="197" y="385"/>
                  </a:moveTo>
                  <a:lnTo>
                    <a:pt x="194" y="385"/>
                  </a:lnTo>
                  <a:lnTo>
                    <a:pt x="192" y="385"/>
                  </a:lnTo>
                  <a:lnTo>
                    <a:pt x="189" y="385"/>
                  </a:lnTo>
                  <a:lnTo>
                    <a:pt x="187" y="383"/>
                  </a:lnTo>
                  <a:lnTo>
                    <a:pt x="184" y="383"/>
                  </a:lnTo>
                  <a:lnTo>
                    <a:pt x="182" y="380"/>
                  </a:lnTo>
                  <a:lnTo>
                    <a:pt x="177" y="380"/>
                  </a:lnTo>
                  <a:lnTo>
                    <a:pt x="174" y="380"/>
                  </a:lnTo>
                  <a:lnTo>
                    <a:pt x="173" y="380"/>
                  </a:lnTo>
                  <a:lnTo>
                    <a:pt x="170" y="380"/>
                  </a:lnTo>
                  <a:lnTo>
                    <a:pt x="167" y="380"/>
                  </a:lnTo>
                  <a:lnTo>
                    <a:pt x="165" y="377"/>
                  </a:lnTo>
                  <a:lnTo>
                    <a:pt x="162" y="376"/>
                  </a:lnTo>
                  <a:lnTo>
                    <a:pt x="160" y="377"/>
                  </a:lnTo>
                  <a:lnTo>
                    <a:pt x="160" y="380"/>
                  </a:lnTo>
                  <a:lnTo>
                    <a:pt x="160" y="383"/>
                  </a:lnTo>
                  <a:lnTo>
                    <a:pt x="157" y="383"/>
                  </a:lnTo>
                  <a:lnTo>
                    <a:pt x="154" y="385"/>
                  </a:lnTo>
                  <a:lnTo>
                    <a:pt x="152" y="386"/>
                  </a:lnTo>
                  <a:lnTo>
                    <a:pt x="150" y="386"/>
                  </a:lnTo>
                  <a:lnTo>
                    <a:pt x="150" y="389"/>
                  </a:lnTo>
                  <a:lnTo>
                    <a:pt x="146" y="391"/>
                  </a:lnTo>
                  <a:lnTo>
                    <a:pt x="143" y="391"/>
                  </a:lnTo>
                  <a:lnTo>
                    <a:pt x="143" y="393"/>
                  </a:lnTo>
                  <a:lnTo>
                    <a:pt x="137" y="398"/>
                  </a:lnTo>
                  <a:lnTo>
                    <a:pt x="133" y="398"/>
                  </a:lnTo>
                  <a:lnTo>
                    <a:pt x="128" y="398"/>
                  </a:lnTo>
                  <a:lnTo>
                    <a:pt x="125" y="396"/>
                  </a:lnTo>
                  <a:lnTo>
                    <a:pt x="123" y="393"/>
                  </a:lnTo>
                  <a:lnTo>
                    <a:pt x="123" y="391"/>
                  </a:lnTo>
                  <a:lnTo>
                    <a:pt x="119" y="391"/>
                  </a:lnTo>
                  <a:lnTo>
                    <a:pt x="119" y="389"/>
                  </a:lnTo>
                  <a:lnTo>
                    <a:pt x="120" y="385"/>
                  </a:lnTo>
                  <a:lnTo>
                    <a:pt x="123" y="383"/>
                  </a:lnTo>
                  <a:lnTo>
                    <a:pt x="123" y="377"/>
                  </a:lnTo>
                  <a:lnTo>
                    <a:pt x="120" y="376"/>
                  </a:lnTo>
                  <a:lnTo>
                    <a:pt x="119" y="373"/>
                  </a:lnTo>
                  <a:lnTo>
                    <a:pt x="113" y="373"/>
                  </a:lnTo>
                  <a:lnTo>
                    <a:pt x="108" y="376"/>
                  </a:lnTo>
                  <a:lnTo>
                    <a:pt x="101" y="376"/>
                  </a:lnTo>
                  <a:lnTo>
                    <a:pt x="98" y="376"/>
                  </a:lnTo>
                  <a:lnTo>
                    <a:pt x="95" y="373"/>
                  </a:lnTo>
                  <a:lnTo>
                    <a:pt x="90" y="371"/>
                  </a:lnTo>
                  <a:lnTo>
                    <a:pt x="90" y="368"/>
                  </a:lnTo>
                  <a:lnTo>
                    <a:pt x="90" y="366"/>
                  </a:lnTo>
                  <a:lnTo>
                    <a:pt x="90" y="362"/>
                  </a:lnTo>
                  <a:lnTo>
                    <a:pt x="93" y="359"/>
                  </a:lnTo>
                  <a:lnTo>
                    <a:pt x="93" y="356"/>
                  </a:lnTo>
                  <a:lnTo>
                    <a:pt x="90" y="354"/>
                  </a:lnTo>
                  <a:lnTo>
                    <a:pt x="90" y="353"/>
                  </a:lnTo>
                  <a:lnTo>
                    <a:pt x="90" y="350"/>
                  </a:lnTo>
                  <a:lnTo>
                    <a:pt x="90" y="348"/>
                  </a:lnTo>
                  <a:lnTo>
                    <a:pt x="90" y="343"/>
                  </a:lnTo>
                  <a:lnTo>
                    <a:pt x="89" y="338"/>
                  </a:lnTo>
                  <a:lnTo>
                    <a:pt x="87" y="333"/>
                  </a:lnTo>
                  <a:lnTo>
                    <a:pt x="87" y="329"/>
                  </a:lnTo>
                  <a:lnTo>
                    <a:pt x="84" y="324"/>
                  </a:lnTo>
                  <a:lnTo>
                    <a:pt x="81" y="320"/>
                  </a:lnTo>
                  <a:lnTo>
                    <a:pt x="84" y="317"/>
                  </a:lnTo>
                  <a:lnTo>
                    <a:pt x="87" y="316"/>
                  </a:lnTo>
                  <a:lnTo>
                    <a:pt x="89" y="316"/>
                  </a:lnTo>
                  <a:lnTo>
                    <a:pt x="89" y="314"/>
                  </a:lnTo>
                  <a:lnTo>
                    <a:pt x="84" y="308"/>
                  </a:lnTo>
                  <a:lnTo>
                    <a:pt x="81" y="306"/>
                  </a:lnTo>
                  <a:lnTo>
                    <a:pt x="79" y="304"/>
                  </a:lnTo>
                  <a:lnTo>
                    <a:pt x="76" y="303"/>
                  </a:lnTo>
                  <a:lnTo>
                    <a:pt x="74" y="300"/>
                  </a:lnTo>
                  <a:lnTo>
                    <a:pt x="74" y="297"/>
                  </a:lnTo>
                  <a:lnTo>
                    <a:pt x="74" y="293"/>
                  </a:lnTo>
                  <a:lnTo>
                    <a:pt x="76" y="294"/>
                  </a:lnTo>
                  <a:lnTo>
                    <a:pt x="81" y="293"/>
                  </a:lnTo>
                  <a:lnTo>
                    <a:pt x="87" y="291"/>
                  </a:lnTo>
                  <a:lnTo>
                    <a:pt x="90" y="288"/>
                  </a:lnTo>
                  <a:lnTo>
                    <a:pt x="93" y="288"/>
                  </a:lnTo>
                  <a:lnTo>
                    <a:pt x="98" y="288"/>
                  </a:lnTo>
                  <a:lnTo>
                    <a:pt x="101" y="287"/>
                  </a:lnTo>
                  <a:lnTo>
                    <a:pt x="106" y="287"/>
                  </a:lnTo>
                  <a:lnTo>
                    <a:pt x="108" y="287"/>
                  </a:lnTo>
                  <a:lnTo>
                    <a:pt x="108" y="288"/>
                  </a:lnTo>
                  <a:lnTo>
                    <a:pt x="113" y="288"/>
                  </a:lnTo>
                  <a:lnTo>
                    <a:pt x="116" y="288"/>
                  </a:lnTo>
                  <a:lnTo>
                    <a:pt x="120" y="288"/>
                  </a:lnTo>
                  <a:lnTo>
                    <a:pt x="120" y="284"/>
                  </a:lnTo>
                  <a:lnTo>
                    <a:pt x="120" y="282"/>
                  </a:lnTo>
                  <a:lnTo>
                    <a:pt x="120" y="279"/>
                  </a:lnTo>
                  <a:lnTo>
                    <a:pt x="120" y="277"/>
                  </a:lnTo>
                  <a:lnTo>
                    <a:pt x="120" y="275"/>
                  </a:lnTo>
                  <a:lnTo>
                    <a:pt x="120" y="272"/>
                  </a:lnTo>
                  <a:lnTo>
                    <a:pt x="120" y="268"/>
                  </a:lnTo>
                  <a:lnTo>
                    <a:pt x="119" y="264"/>
                  </a:lnTo>
                  <a:lnTo>
                    <a:pt x="119" y="260"/>
                  </a:lnTo>
                  <a:lnTo>
                    <a:pt x="116" y="256"/>
                  </a:lnTo>
                  <a:lnTo>
                    <a:pt x="116" y="255"/>
                  </a:lnTo>
                  <a:lnTo>
                    <a:pt x="113" y="249"/>
                  </a:lnTo>
                  <a:lnTo>
                    <a:pt x="111" y="245"/>
                  </a:lnTo>
                  <a:lnTo>
                    <a:pt x="111" y="242"/>
                  </a:lnTo>
                  <a:lnTo>
                    <a:pt x="108" y="242"/>
                  </a:lnTo>
                  <a:lnTo>
                    <a:pt x="103" y="242"/>
                  </a:lnTo>
                  <a:lnTo>
                    <a:pt x="101" y="242"/>
                  </a:lnTo>
                  <a:lnTo>
                    <a:pt x="95" y="242"/>
                  </a:lnTo>
                  <a:lnTo>
                    <a:pt x="95" y="239"/>
                  </a:lnTo>
                  <a:lnTo>
                    <a:pt x="95" y="235"/>
                  </a:lnTo>
                  <a:lnTo>
                    <a:pt x="93" y="235"/>
                  </a:lnTo>
                  <a:lnTo>
                    <a:pt x="90" y="232"/>
                  </a:lnTo>
                  <a:lnTo>
                    <a:pt x="90" y="229"/>
                  </a:lnTo>
                  <a:lnTo>
                    <a:pt x="89" y="229"/>
                  </a:lnTo>
                  <a:lnTo>
                    <a:pt x="84" y="227"/>
                  </a:lnTo>
                  <a:lnTo>
                    <a:pt x="79" y="227"/>
                  </a:lnTo>
                  <a:lnTo>
                    <a:pt x="76" y="227"/>
                  </a:lnTo>
                  <a:lnTo>
                    <a:pt x="71" y="229"/>
                  </a:lnTo>
                  <a:lnTo>
                    <a:pt x="69" y="227"/>
                  </a:lnTo>
                  <a:lnTo>
                    <a:pt x="66" y="227"/>
                  </a:lnTo>
                  <a:lnTo>
                    <a:pt x="66" y="224"/>
                  </a:lnTo>
                  <a:lnTo>
                    <a:pt x="66" y="222"/>
                  </a:lnTo>
                  <a:lnTo>
                    <a:pt x="69" y="219"/>
                  </a:lnTo>
                  <a:lnTo>
                    <a:pt x="64" y="218"/>
                  </a:lnTo>
                  <a:lnTo>
                    <a:pt x="59" y="218"/>
                  </a:lnTo>
                  <a:lnTo>
                    <a:pt x="56" y="216"/>
                  </a:lnTo>
                  <a:lnTo>
                    <a:pt x="56" y="212"/>
                  </a:lnTo>
                  <a:lnTo>
                    <a:pt x="56" y="210"/>
                  </a:lnTo>
                  <a:lnTo>
                    <a:pt x="56" y="206"/>
                  </a:lnTo>
                  <a:lnTo>
                    <a:pt x="59" y="206"/>
                  </a:lnTo>
                  <a:lnTo>
                    <a:pt x="59" y="202"/>
                  </a:lnTo>
                  <a:lnTo>
                    <a:pt x="56" y="202"/>
                  </a:lnTo>
                  <a:lnTo>
                    <a:pt x="54" y="202"/>
                  </a:lnTo>
                  <a:lnTo>
                    <a:pt x="52" y="205"/>
                  </a:lnTo>
                  <a:lnTo>
                    <a:pt x="46" y="205"/>
                  </a:lnTo>
                  <a:lnTo>
                    <a:pt x="44" y="205"/>
                  </a:lnTo>
                  <a:lnTo>
                    <a:pt x="43" y="205"/>
                  </a:lnTo>
                  <a:lnTo>
                    <a:pt x="39" y="202"/>
                  </a:lnTo>
                  <a:lnTo>
                    <a:pt x="36" y="199"/>
                  </a:lnTo>
                  <a:lnTo>
                    <a:pt x="36" y="196"/>
                  </a:lnTo>
                  <a:lnTo>
                    <a:pt x="31" y="196"/>
                  </a:lnTo>
                  <a:lnTo>
                    <a:pt x="31" y="195"/>
                  </a:lnTo>
                  <a:lnTo>
                    <a:pt x="27" y="193"/>
                  </a:lnTo>
                  <a:lnTo>
                    <a:pt x="22" y="190"/>
                  </a:lnTo>
                  <a:lnTo>
                    <a:pt x="19" y="187"/>
                  </a:lnTo>
                  <a:lnTo>
                    <a:pt x="14" y="186"/>
                  </a:lnTo>
                  <a:lnTo>
                    <a:pt x="14" y="187"/>
                  </a:lnTo>
                  <a:lnTo>
                    <a:pt x="10" y="187"/>
                  </a:lnTo>
                  <a:lnTo>
                    <a:pt x="8" y="186"/>
                  </a:lnTo>
                  <a:lnTo>
                    <a:pt x="5" y="186"/>
                  </a:lnTo>
                  <a:lnTo>
                    <a:pt x="5" y="183"/>
                  </a:lnTo>
                  <a:lnTo>
                    <a:pt x="5" y="181"/>
                  </a:lnTo>
                  <a:lnTo>
                    <a:pt x="2" y="181"/>
                  </a:lnTo>
                  <a:lnTo>
                    <a:pt x="0" y="181"/>
                  </a:lnTo>
                  <a:lnTo>
                    <a:pt x="2" y="179"/>
                  </a:lnTo>
                  <a:lnTo>
                    <a:pt x="2" y="176"/>
                  </a:lnTo>
                  <a:lnTo>
                    <a:pt x="2" y="173"/>
                  </a:lnTo>
                  <a:lnTo>
                    <a:pt x="2" y="172"/>
                  </a:lnTo>
                  <a:lnTo>
                    <a:pt x="2" y="170"/>
                  </a:lnTo>
                  <a:lnTo>
                    <a:pt x="2" y="167"/>
                  </a:lnTo>
                  <a:lnTo>
                    <a:pt x="0" y="164"/>
                  </a:lnTo>
                  <a:lnTo>
                    <a:pt x="2" y="164"/>
                  </a:lnTo>
                  <a:lnTo>
                    <a:pt x="5" y="164"/>
                  </a:lnTo>
                  <a:lnTo>
                    <a:pt x="8" y="162"/>
                  </a:lnTo>
                  <a:lnTo>
                    <a:pt x="12" y="160"/>
                  </a:lnTo>
                  <a:lnTo>
                    <a:pt x="12" y="158"/>
                  </a:lnTo>
                  <a:lnTo>
                    <a:pt x="14" y="154"/>
                  </a:lnTo>
                  <a:lnTo>
                    <a:pt x="16" y="150"/>
                  </a:lnTo>
                  <a:lnTo>
                    <a:pt x="19" y="147"/>
                  </a:lnTo>
                  <a:lnTo>
                    <a:pt x="22" y="142"/>
                  </a:lnTo>
                  <a:lnTo>
                    <a:pt x="25" y="134"/>
                  </a:lnTo>
                  <a:lnTo>
                    <a:pt x="27" y="133"/>
                  </a:lnTo>
                  <a:lnTo>
                    <a:pt x="29" y="128"/>
                  </a:lnTo>
                  <a:lnTo>
                    <a:pt x="29" y="123"/>
                  </a:lnTo>
                  <a:lnTo>
                    <a:pt x="29" y="121"/>
                  </a:lnTo>
                  <a:lnTo>
                    <a:pt x="29" y="119"/>
                  </a:lnTo>
                  <a:lnTo>
                    <a:pt x="29" y="114"/>
                  </a:lnTo>
                  <a:lnTo>
                    <a:pt x="29" y="112"/>
                  </a:lnTo>
                  <a:lnTo>
                    <a:pt x="27" y="110"/>
                  </a:lnTo>
                  <a:lnTo>
                    <a:pt x="27" y="108"/>
                  </a:lnTo>
                  <a:lnTo>
                    <a:pt x="25" y="104"/>
                  </a:lnTo>
                  <a:lnTo>
                    <a:pt x="25" y="102"/>
                  </a:lnTo>
                  <a:lnTo>
                    <a:pt x="19" y="101"/>
                  </a:lnTo>
                  <a:lnTo>
                    <a:pt x="14" y="96"/>
                  </a:lnTo>
                  <a:lnTo>
                    <a:pt x="10" y="96"/>
                  </a:lnTo>
                  <a:lnTo>
                    <a:pt x="5" y="96"/>
                  </a:lnTo>
                  <a:lnTo>
                    <a:pt x="0" y="95"/>
                  </a:lnTo>
                  <a:lnTo>
                    <a:pt x="2" y="95"/>
                  </a:lnTo>
                  <a:lnTo>
                    <a:pt x="5" y="91"/>
                  </a:lnTo>
                  <a:lnTo>
                    <a:pt x="10" y="86"/>
                  </a:lnTo>
                  <a:lnTo>
                    <a:pt x="12" y="85"/>
                  </a:lnTo>
                  <a:lnTo>
                    <a:pt x="12" y="83"/>
                  </a:lnTo>
                  <a:lnTo>
                    <a:pt x="14" y="80"/>
                  </a:lnTo>
                  <a:lnTo>
                    <a:pt x="16" y="75"/>
                  </a:lnTo>
                  <a:lnTo>
                    <a:pt x="16" y="73"/>
                  </a:lnTo>
                  <a:lnTo>
                    <a:pt x="16" y="72"/>
                  </a:lnTo>
                  <a:lnTo>
                    <a:pt x="16" y="65"/>
                  </a:lnTo>
                  <a:lnTo>
                    <a:pt x="16" y="62"/>
                  </a:lnTo>
                  <a:lnTo>
                    <a:pt x="19" y="56"/>
                  </a:lnTo>
                  <a:lnTo>
                    <a:pt x="22" y="52"/>
                  </a:lnTo>
                  <a:lnTo>
                    <a:pt x="22" y="51"/>
                  </a:lnTo>
                  <a:lnTo>
                    <a:pt x="25" y="43"/>
                  </a:lnTo>
                  <a:lnTo>
                    <a:pt x="27" y="36"/>
                  </a:lnTo>
                  <a:lnTo>
                    <a:pt x="29" y="34"/>
                  </a:lnTo>
                  <a:lnTo>
                    <a:pt x="35" y="33"/>
                  </a:lnTo>
                  <a:lnTo>
                    <a:pt x="39" y="30"/>
                  </a:lnTo>
                  <a:lnTo>
                    <a:pt x="39" y="25"/>
                  </a:lnTo>
                  <a:lnTo>
                    <a:pt x="39" y="23"/>
                  </a:lnTo>
                  <a:lnTo>
                    <a:pt x="36" y="18"/>
                  </a:lnTo>
                  <a:lnTo>
                    <a:pt x="36" y="16"/>
                  </a:lnTo>
                  <a:lnTo>
                    <a:pt x="31" y="12"/>
                  </a:lnTo>
                  <a:lnTo>
                    <a:pt x="27" y="12"/>
                  </a:lnTo>
                  <a:lnTo>
                    <a:pt x="27" y="10"/>
                  </a:lnTo>
                  <a:lnTo>
                    <a:pt x="29" y="10"/>
                  </a:lnTo>
                  <a:lnTo>
                    <a:pt x="33" y="9"/>
                  </a:lnTo>
                  <a:lnTo>
                    <a:pt x="36" y="6"/>
                  </a:lnTo>
                  <a:lnTo>
                    <a:pt x="39" y="5"/>
                  </a:lnTo>
                  <a:lnTo>
                    <a:pt x="39" y="2"/>
                  </a:lnTo>
                  <a:lnTo>
                    <a:pt x="43" y="2"/>
                  </a:lnTo>
                  <a:lnTo>
                    <a:pt x="43" y="0"/>
                  </a:lnTo>
                  <a:lnTo>
                    <a:pt x="44" y="1"/>
                  </a:lnTo>
                  <a:lnTo>
                    <a:pt x="47" y="2"/>
                  </a:lnTo>
                  <a:lnTo>
                    <a:pt x="46" y="3"/>
                  </a:lnTo>
                  <a:lnTo>
                    <a:pt x="44" y="6"/>
                  </a:lnTo>
                  <a:lnTo>
                    <a:pt x="44" y="11"/>
                  </a:lnTo>
                  <a:lnTo>
                    <a:pt x="44" y="13"/>
                  </a:lnTo>
                  <a:lnTo>
                    <a:pt x="43" y="15"/>
                  </a:lnTo>
                  <a:lnTo>
                    <a:pt x="43" y="18"/>
                  </a:lnTo>
                  <a:lnTo>
                    <a:pt x="44" y="21"/>
                  </a:lnTo>
                  <a:lnTo>
                    <a:pt x="47" y="22"/>
                  </a:lnTo>
                  <a:lnTo>
                    <a:pt x="51" y="23"/>
                  </a:lnTo>
                  <a:lnTo>
                    <a:pt x="54" y="25"/>
                  </a:lnTo>
                  <a:lnTo>
                    <a:pt x="54" y="28"/>
                  </a:lnTo>
                  <a:lnTo>
                    <a:pt x="54" y="33"/>
                  </a:lnTo>
                  <a:lnTo>
                    <a:pt x="54" y="34"/>
                  </a:lnTo>
                  <a:lnTo>
                    <a:pt x="56" y="36"/>
                  </a:lnTo>
                  <a:lnTo>
                    <a:pt x="56" y="39"/>
                  </a:lnTo>
                  <a:lnTo>
                    <a:pt x="56" y="42"/>
                  </a:lnTo>
                  <a:lnTo>
                    <a:pt x="56" y="43"/>
                  </a:lnTo>
                  <a:lnTo>
                    <a:pt x="55" y="46"/>
                  </a:lnTo>
                  <a:lnTo>
                    <a:pt x="54" y="48"/>
                  </a:lnTo>
                  <a:lnTo>
                    <a:pt x="54" y="50"/>
                  </a:lnTo>
                  <a:lnTo>
                    <a:pt x="54" y="52"/>
                  </a:lnTo>
                  <a:lnTo>
                    <a:pt x="54" y="54"/>
                  </a:lnTo>
                  <a:lnTo>
                    <a:pt x="57" y="54"/>
                  </a:lnTo>
                  <a:lnTo>
                    <a:pt x="59" y="54"/>
                  </a:lnTo>
                  <a:lnTo>
                    <a:pt x="62" y="54"/>
                  </a:lnTo>
                  <a:lnTo>
                    <a:pt x="64" y="52"/>
                  </a:lnTo>
                  <a:lnTo>
                    <a:pt x="67" y="53"/>
                  </a:lnTo>
                  <a:lnTo>
                    <a:pt x="71" y="54"/>
                  </a:lnTo>
                  <a:lnTo>
                    <a:pt x="74" y="55"/>
                  </a:lnTo>
                  <a:lnTo>
                    <a:pt x="77" y="55"/>
                  </a:lnTo>
                  <a:lnTo>
                    <a:pt x="81" y="56"/>
                  </a:lnTo>
                  <a:lnTo>
                    <a:pt x="84" y="58"/>
                  </a:lnTo>
                  <a:lnTo>
                    <a:pt x="87" y="59"/>
                  </a:lnTo>
                  <a:lnTo>
                    <a:pt x="89" y="60"/>
                  </a:lnTo>
                  <a:lnTo>
                    <a:pt x="89" y="65"/>
                  </a:lnTo>
                  <a:lnTo>
                    <a:pt x="89" y="72"/>
                  </a:lnTo>
                  <a:lnTo>
                    <a:pt x="89" y="75"/>
                  </a:lnTo>
                  <a:lnTo>
                    <a:pt x="87" y="82"/>
                  </a:lnTo>
                  <a:lnTo>
                    <a:pt x="86" y="85"/>
                  </a:lnTo>
                  <a:lnTo>
                    <a:pt x="84" y="89"/>
                  </a:lnTo>
                  <a:lnTo>
                    <a:pt x="81" y="95"/>
                  </a:lnTo>
                  <a:lnTo>
                    <a:pt x="76" y="98"/>
                  </a:lnTo>
                  <a:lnTo>
                    <a:pt x="76" y="102"/>
                  </a:lnTo>
                  <a:lnTo>
                    <a:pt x="76" y="108"/>
                  </a:lnTo>
                  <a:lnTo>
                    <a:pt x="76" y="111"/>
                  </a:lnTo>
                  <a:lnTo>
                    <a:pt x="79" y="114"/>
                  </a:lnTo>
                  <a:lnTo>
                    <a:pt x="81" y="114"/>
                  </a:lnTo>
                  <a:lnTo>
                    <a:pt x="84" y="112"/>
                  </a:lnTo>
                  <a:lnTo>
                    <a:pt x="84" y="110"/>
                  </a:lnTo>
                  <a:lnTo>
                    <a:pt x="84" y="108"/>
                  </a:lnTo>
                  <a:lnTo>
                    <a:pt x="84" y="104"/>
                  </a:lnTo>
                  <a:lnTo>
                    <a:pt x="84" y="102"/>
                  </a:lnTo>
                  <a:lnTo>
                    <a:pt x="87" y="102"/>
                  </a:lnTo>
                  <a:lnTo>
                    <a:pt x="89" y="101"/>
                  </a:lnTo>
                  <a:lnTo>
                    <a:pt x="90" y="101"/>
                  </a:lnTo>
                  <a:lnTo>
                    <a:pt x="95" y="101"/>
                  </a:lnTo>
                  <a:lnTo>
                    <a:pt x="100" y="101"/>
                  </a:lnTo>
                  <a:lnTo>
                    <a:pt x="104" y="101"/>
                  </a:lnTo>
                  <a:lnTo>
                    <a:pt x="109" y="101"/>
                  </a:lnTo>
                  <a:lnTo>
                    <a:pt x="114" y="101"/>
                  </a:lnTo>
                  <a:lnTo>
                    <a:pt x="119" y="103"/>
                  </a:lnTo>
                  <a:lnTo>
                    <a:pt x="122" y="104"/>
                  </a:lnTo>
                  <a:lnTo>
                    <a:pt x="125" y="108"/>
                  </a:lnTo>
                  <a:lnTo>
                    <a:pt x="127" y="110"/>
                  </a:lnTo>
                  <a:lnTo>
                    <a:pt x="129" y="112"/>
                  </a:lnTo>
                  <a:lnTo>
                    <a:pt x="132" y="114"/>
                  </a:lnTo>
                  <a:lnTo>
                    <a:pt x="133" y="118"/>
                  </a:lnTo>
                  <a:lnTo>
                    <a:pt x="135" y="119"/>
                  </a:lnTo>
                  <a:lnTo>
                    <a:pt x="137" y="121"/>
                  </a:lnTo>
                  <a:lnTo>
                    <a:pt x="140" y="124"/>
                  </a:lnTo>
                  <a:lnTo>
                    <a:pt x="143" y="125"/>
                  </a:lnTo>
                  <a:lnTo>
                    <a:pt x="148" y="127"/>
                  </a:lnTo>
                  <a:lnTo>
                    <a:pt x="154" y="128"/>
                  </a:lnTo>
                  <a:lnTo>
                    <a:pt x="160" y="131"/>
                  </a:lnTo>
                  <a:lnTo>
                    <a:pt x="166" y="134"/>
                  </a:lnTo>
                  <a:lnTo>
                    <a:pt x="171" y="140"/>
                  </a:lnTo>
                  <a:lnTo>
                    <a:pt x="176" y="144"/>
                  </a:lnTo>
                  <a:lnTo>
                    <a:pt x="178" y="150"/>
                  </a:lnTo>
                  <a:lnTo>
                    <a:pt x="179" y="155"/>
                  </a:lnTo>
                  <a:lnTo>
                    <a:pt x="182" y="155"/>
                  </a:lnTo>
                  <a:lnTo>
                    <a:pt x="182" y="158"/>
                  </a:lnTo>
                  <a:lnTo>
                    <a:pt x="184" y="159"/>
                  </a:lnTo>
                  <a:lnTo>
                    <a:pt x="186" y="159"/>
                  </a:lnTo>
                  <a:lnTo>
                    <a:pt x="187" y="160"/>
                  </a:lnTo>
                  <a:lnTo>
                    <a:pt x="189" y="162"/>
                  </a:lnTo>
                  <a:lnTo>
                    <a:pt x="189" y="172"/>
                  </a:lnTo>
                  <a:lnTo>
                    <a:pt x="189" y="182"/>
                  </a:lnTo>
                  <a:lnTo>
                    <a:pt x="190" y="192"/>
                  </a:lnTo>
                  <a:lnTo>
                    <a:pt x="192" y="200"/>
                  </a:lnTo>
                  <a:lnTo>
                    <a:pt x="193" y="209"/>
                  </a:lnTo>
                  <a:lnTo>
                    <a:pt x="197" y="218"/>
                  </a:lnTo>
                  <a:lnTo>
                    <a:pt x="202" y="226"/>
                  </a:lnTo>
                  <a:lnTo>
                    <a:pt x="208" y="232"/>
                  </a:lnTo>
                  <a:lnTo>
                    <a:pt x="210" y="239"/>
                  </a:lnTo>
                  <a:lnTo>
                    <a:pt x="214" y="242"/>
                  </a:lnTo>
                  <a:lnTo>
                    <a:pt x="219" y="246"/>
                  </a:lnTo>
                  <a:lnTo>
                    <a:pt x="224" y="249"/>
                  </a:lnTo>
                  <a:lnTo>
                    <a:pt x="230" y="252"/>
                  </a:lnTo>
                  <a:lnTo>
                    <a:pt x="236" y="255"/>
                  </a:lnTo>
                  <a:lnTo>
                    <a:pt x="242" y="257"/>
                  </a:lnTo>
                  <a:lnTo>
                    <a:pt x="246" y="258"/>
                  </a:lnTo>
                  <a:lnTo>
                    <a:pt x="249" y="260"/>
                  </a:lnTo>
                  <a:lnTo>
                    <a:pt x="252" y="264"/>
                  </a:lnTo>
                  <a:lnTo>
                    <a:pt x="255" y="267"/>
                  </a:lnTo>
                  <a:lnTo>
                    <a:pt x="258" y="270"/>
                  </a:lnTo>
                  <a:lnTo>
                    <a:pt x="262" y="275"/>
                  </a:lnTo>
                  <a:lnTo>
                    <a:pt x="264" y="278"/>
                  </a:lnTo>
                  <a:lnTo>
                    <a:pt x="265" y="280"/>
                  </a:lnTo>
                  <a:lnTo>
                    <a:pt x="266" y="284"/>
                  </a:lnTo>
                  <a:lnTo>
                    <a:pt x="270" y="288"/>
                  </a:lnTo>
                  <a:lnTo>
                    <a:pt x="273" y="291"/>
                  </a:lnTo>
                  <a:lnTo>
                    <a:pt x="273" y="294"/>
                  </a:lnTo>
                  <a:lnTo>
                    <a:pt x="275" y="297"/>
                  </a:lnTo>
                  <a:lnTo>
                    <a:pt x="275" y="301"/>
                  </a:lnTo>
                  <a:lnTo>
                    <a:pt x="275" y="304"/>
                  </a:lnTo>
                  <a:lnTo>
                    <a:pt x="275" y="308"/>
                  </a:lnTo>
                  <a:lnTo>
                    <a:pt x="275" y="314"/>
                  </a:lnTo>
                  <a:lnTo>
                    <a:pt x="271" y="316"/>
                  </a:lnTo>
                  <a:lnTo>
                    <a:pt x="268" y="317"/>
                  </a:lnTo>
                  <a:lnTo>
                    <a:pt x="266" y="317"/>
                  </a:lnTo>
                  <a:lnTo>
                    <a:pt x="266" y="320"/>
                  </a:lnTo>
                  <a:lnTo>
                    <a:pt x="263" y="320"/>
                  </a:lnTo>
                  <a:lnTo>
                    <a:pt x="263" y="323"/>
                  </a:lnTo>
                  <a:lnTo>
                    <a:pt x="264" y="325"/>
                  </a:lnTo>
                  <a:lnTo>
                    <a:pt x="264" y="327"/>
                  </a:lnTo>
                  <a:lnTo>
                    <a:pt x="265" y="331"/>
                  </a:lnTo>
                  <a:lnTo>
                    <a:pt x="266" y="333"/>
                  </a:lnTo>
                  <a:lnTo>
                    <a:pt x="266" y="337"/>
                  </a:lnTo>
                  <a:lnTo>
                    <a:pt x="267" y="339"/>
                  </a:lnTo>
                  <a:lnTo>
                    <a:pt x="268" y="341"/>
                  </a:lnTo>
                  <a:lnTo>
                    <a:pt x="268" y="344"/>
                  </a:lnTo>
                  <a:lnTo>
                    <a:pt x="268" y="348"/>
                  </a:lnTo>
                  <a:lnTo>
                    <a:pt x="268" y="352"/>
                  </a:lnTo>
                  <a:lnTo>
                    <a:pt x="268" y="354"/>
                  </a:lnTo>
                  <a:lnTo>
                    <a:pt x="271" y="354"/>
                  </a:lnTo>
                  <a:lnTo>
                    <a:pt x="273" y="356"/>
                  </a:lnTo>
                  <a:lnTo>
                    <a:pt x="273" y="360"/>
                  </a:lnTo>
                  <a:lnTo>
                    <a:pt x="273" y="362"/>
                  </a:lnTo>
                  <a:lnTo>
                    <a:pt x="271" y="364"/>
                  </a:lnTo>
                  <a:lnTo>
                    <a:pt x="273" y="366"/>
                  </a:lnTo>
                  <a:lnTo>
                    <a:pt x="275" y="369"/>
                  </a:lnTo>
                  <a:lnTo>
                    <a:pt x="277" y="373"/>
                  </a:lnTo>
                  <a:lnTo>
                    <a:pt x="279" y="376"/>
                  </a:lnTo>
                  <a:lnTo>
                    <a:pt x="281" y="380"/>
                  </a:lnTo>
                  <a:lnTo>
                    <a:pt x="281" y="384"/>
                  </a:lnTo>
                  <a:lnTo>
                    <a:pt x="281" y="387"/>
                  </a:lnTo>
                  <a:lnTo>
                    <a:pt x="279" y="391"/>
                  </a:lnTo>
                  <a:lnTo>
                    <a:pt x="278" y="396"/>
                  </a:lnTo>
                  <a:lnTo>
                    <a:pt x="275" y="400"/>
                  </a:lnTo>
                  <a:lnTo>
                    <a:pt x="273" y="402"/>
                  </a:lnTo>
                  <a:lnTo>
                    <a:pt x="268" y="401"/>
                  </a:lnTo>
                  <a:lnTo>
                    <a:pt x="265" y="402"/>
                  </a:lnTo>
                  <a:lnTo>
                    <a:pt x="264" y="405"/>
                  </a:lnTo>
                  <a:lnTo>
                    <a:pt x="263" y="411"/>
                  </a:lnTo>
                  <a:lnTo>
                    <a:pt x="263" y="414"/>
                  </a:lnTo>
                  <a:lnTo>
                    <a:pt x="260" y="415"/>
                  </a:lnTo>
                  <a:lnTo>
                    <a:pt x="257" y="416"/>
                  </a:lnTo>
                  <a:lnTo>
                    <a:pt x="254" y="420"/>
                  </a:lnTo>
                  <a:lnTo>
                    <a:pt x="251" y="422"/>
                  </a:lnTo>
                  <a:lnTo>
                    <a:pt x="246" y="420"/>
                  </a:lnTo>
                  <a:lnTo>
                    <a:pt x="242" y="420"/>
                  </a:lnTo>
                  <a:lnTo>
                    <a:pt x="238" y="422"/>
                  </a:lnTo>
                  <a:lnTo>
                    <a:pt x="233" y="424"/>
                  </a:lnTo>
                  <a:lnTo>
                    <a:pt x="233" y="425"/>
                  </a:lnTo>
                  <a:lnTo>
                    <a:pt x="233" y="426"/>
                  </a:lnTo>
                  <a:lnTo>
                    <a:pt x="232" y="426"/>
                  </a:lnTo>
                  <a:lnTo>
                    <a:pt x="230" y="428"/>
                  </a:lnTo>
                  <a:lnTo>
                    <a:pt x="229" y="428"/>
                  </a:lnTo>
                  <a:lnTo>
                    <a:pt x="225" y="425"/>
                  </a:lnTo>
                  <a:lnTo>
                    <a:pt x="225" y="424"/>
                  </a:lnTo>
                  <a:lnTo>
                    <a:pt x="224" y="422"/>
                  </a:lnTo>
                  <a:lnTo>
                    <a:pt x="222" y="419"/>
                  </a:lnTo>
                  <a:lnTo>
                    <a:pt x="222" y="414"/>
                  </a:lnTo>
                  <a:lnTo>
                    <a:pt x="222" y="412"/>
                  </a:lnTo>
                  <a:lnTo>
                    <a:pt x="222" y="410"/>
                  </a:lnTo>
                  <a:lnTo>
                    <a:pt x="219" y="407"/>
                  </a:lnTo>
                  <a:lnTo>
                    <a:pt x="222" y="402"/>
                  </a:lnTo>
                  <a:lnTo>
                    <a:pt x="219" y="401"/>
                  </a:lnTo>
                  <a:lnTo>
                    <a:pt x="217" y="398"/>
                  </a:lnTo>
                  <a:lnTo>
                    <a:pt x="214" y="398"/>
                  </a:lnTo>
                  <a:lnTo>
                    <a:pt x="208" y="393"/>
                  </a:lnTo>
                  <a:lnTo>
                    <a:pt x="205" y="393"/>
                  </a:lnTo>
                  <a:lnTo>
                    <a:pt x="202" y="393"/>
                  </a:lnTo>
                  <a:lnTo>
                    <a:pt x="202" y="389"/>
                  </a:lnTo>
                  <a:lnTo>
                    <a:pt x="200" y="386"/>
                  </a:lnTo>
                  <a:lnTo>
                    <a:pt x="197" y="38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dirty="0"/>
            </a:p>
          </p:txBody>
        </p:sp>
        <p:sp>
          <p:nvSpPr>
            <p:cNvPr id="156" name="Rectangle 162"/>
            <p:cNvSpPr>
              <a:spLocks noChangeArrowheads="1"/>
            </p:cNvSpPr>
            <p:nvPr/>
          </p:nvSpPr>
          <p:spPr bwMode="auto">
            <a:xfrm rot="-60000">
              <a:off x="1115" y="1610"/>
              <a:ext cx="127"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SUCRE</a:t>
              </a:r>
              <a:endParaRPr lang="es-ES" altLang="es-CO" dirty="0"/>
            </a:p>
          </p:txBody>
        </p:sp>
        <p:sp>
          <p:nvSpPr>
            <p:cNvPr id="157" name="Rectangle 163"/>
            <p:cNvSpPr>
              <a:spLocks noChangeArrowheads="1"/>
            </p:cNvSpPr>
            <p:nvPr/>
          </p:nvSpPr>
          <p:spPr bwMode="auto">
            <a:xfrm rot="-60000">
              <a:off x="1145" y="1662"/>
              <a:ext cx="7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(4)</a:t>
              </a:r>
              <a:endParaRPr lang="es-ES" altLang="es-CO" dirty="0"/>
            </a:p>
          </p:txBody>
        </p:sp>
        <p:sp>
          <p:nvSpPr>
            <p:cNvPr id="158" name="Rectangle 164"/>
            <p:cNvSpPr>
              <a:spLocks noChangeArrowheads="1"/>
            </p:cNvSpPr>
            <p:nvPr/>
          </p:nvSpPr>
          <p:spPr bwMode="auto">
            <a:xfrm>
              <a:off x="784" y="2362"/>
              <a:ext cx="8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300" dirty="0">
                  <a:solidFill>
                    <a:srgbClr val="000000"/>
                  </a:solidFill>
                </a:rPr>
                <a:t>(14)</a:t>
              </a:r>
              <a:endParaRPr lang="es-ES" altLang="es-CO" dirty="0"/>
            </a:p>
          </p:txBody>
        </p:sp>
        <p:pic>
          <p:nvPicPr>
            <p:cNvPr id="159" name="Picture 16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 y="1953"/>
              <a:ext cx="31"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Rectangle 166"/>
            <p:cNvSpPr>
              <a:spLocks noChangeArrowheads="1"/>
            </p:cNvSpPr>
            <p:nvPr/>
          </p:nvSpPr>
          <p:spPr bwMode="auto">
            <a:xfrm>
              <a:off x="1408" y="981"/>
              <a:ext cx="685"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989" tIns="17494" rIns="34989" bIns="17494">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CO" sz="400" dirty="0">
                  <a:solidFill>
                    <a:srgbClr val="000000"/>
                  </a:solidFill>
                </a:rPr>
                <a:t>ERRADICACIÓN DEL TRABAJO INFANTIL</a:t>
              </a:r>
              <a:endParaRPr lang="es-ES" altLang="es-CO" dirty="0"/>
            </a:p>
          </p:txBody>
        </p:sp>
        <p:sp>
          <p:nvSpPr>
            <p:cNvPr id="161" name="Line 167"/>
            <p:cNvSpPr>
              <a:spLocks noChangeShapeType="1"/>
            </p:cNvSpPr>
            <p:nvPr/>
          </p:nvSpPr>
          <p:spPr bwMode="auto">
            <a:xfrm>
              <a:off x="774" y="2744"/>
              <a:ext cx="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dirty="0"/>
            </a:p>
          </p:txBody>
        </p:sp>
      </p:grpSp>
      <p:sp>
        <p:nvSpPr>
          <p:cNvPr id="167" name="Rectangle 171"/>
          <p:cNvSpPr>
            <a:spLocks noChangeArrowheads="1"/>
          </p:cNvSpPr>
          <p:nvPr/>
        </p:nvSpPr>
        <p:spPr bwMode="auto">
          <a:xfrm>
            <a:off x="3059113" y="2197100"/>
            <a:ext cx="3887787" cy="792163"/>
          </a:xfrm>
          <a:prstGeom prst="rect">
            <a:avLst/>
          </a:prstGeom>
          <a:ln/>
        </p:spPr>
        <p:style>
          <a:lnRef idx="2">
            <a:schemeClr val="accent2"/>
          </a:lnRef>
          <a:fillRef idx="1">
            <a:schemeClr val="lt1"/>
          </a:fillRef>
          <a:effectRef idx="0">
            <a:schemeClr val="accent2"/>
          </a:effectRef>
          <a:fontRef idx="minor">
            <a:schemeClr val="dk1"/>
          </a:fontRef>
        </p:style>
        <p:txBody>
          <a:bodyPr/>
          <a:lstStyle/>
          <a:p>
            <a:pPr algn="just">
              <a:lnSpc>
                <a:spcPct val="80000"/>
              </a:lnSpc>
              <a:spcBef>
                <a:spcPts val="1000"/>
              </a:spcBef>
              <a:buFont typeface="Wingdings" pitchFamily="2" charset="2"/>
              <a:buNone/>
            </a:pPr>
            <a:r>
              <a:rPr lang="es-CO" sz="1400" b="1" dirty="0"/>
              <a:t>La Ley 134 de 1994 reglamentaria de los preceptos constitucionales que adoptan la participación democrática, es uno de los pilares fundamentales del  orden institucional.</a:t>
            </a:r>
          </a:p>
          <a:p>
            <a:pPr algn="just">
              <a:lnSpc>
                <a:spcPct val="80000"/>
              </a:lnSpc>
              <a:spcBef>
                <a:spcPts val="1000"/>
              </a:spcBef>
              <a:buFont typeface="Wingdings" pitchFamily="2" charset="2"/>
              <a:buNone/>
            </a:pPr>
            <a:endParaRPr lang="es-ES" sz="1400" b="1" dirty="0"/>
          </a:p>
          <a:p>
            <a:pPr algn="just">
              <a:lnSpc>
                <a:spcPct val="80000"/>
              </a:lnSpc>
              <a:spcBef>
                <a:spcPts val="1000"/>
              </a:spcBef>
              <a:buFont typeface="Wingdings" pitchFamily="2" charset="2"/>
              <a:buNone/>
            </a:pPr>
            <a:endParaRPr lang="es-ES" sz="1400" b="1" dirty="0"/>
          </a:p>
        </p:txBody>
      </p:sp>
      <p:sp>
        <p:nvSpPr>
          <p:cNvPr id="168" name="Rectangle 172"/>
          <p:cNvSpPr>
            <a:spLocks noChangeArrowheads="1"/>
          </p:cNvSpPr>
          <p:nvPr/>
        </p:nvSpPr>
        <p:spPr bwMode="auto">
          <a:xfrm>
            <a:off x="3059113" y="3052763"/>
            <a:ext cx="3889375" cy="792162"/>
          </a:xfrm>
          <a:prstGeom prst="rect">
            <a:avLst/>
          </a:prstGeom>
          <a:ln/>
        </p:spPr>
        <p:style>
          <a:lnRef idx="2">
            <a:schemeClr val="accent2"/>
          </a:lnRef>
          <a:fillRef idx="1">
            <a:schemeClr val="lt1"/>
          </a:fillRef>
          <a:effectRef idx="0">
            <a:schemeClr val="accent2"/>
          </a:effectRef>
          <a:fontRef idx="minor">
            <a:schemeClr val="dk1"/>
          </a:fontRef>
        </p:style>
        <p:txBody>
          <a:bodyPr/>
          <a:lstStyle/>
          <a:p>
            <a:pPr algn="just">
              <a:lnSpc>
                <a:spcPct val="80000"/>
              </a:lnSpc>
              <a:spcBef>
                <a:spcPts val="1000"/>
              </a:spcBef>
              <a:buFont typeface="Wingdings" pitchFamily="2" charset="2"/>
              <a:buNone/>
            </a:pPr>
            <a:r>
              <a:rPr lang="es-CO" sz="1400" b="1" dirty="0">
                <a:solidFill>
                  <a:schemeClr val="dk1"/>
                </a:solidFill>
              </a:rPr>
              <a:t>Los espacios de participación buscan producir cambios en los comportamientos y las responsabilidades públicas del Estado y los ciudadanos.</a:t>
            </a:r>
            <a:endParaRPr lang="es-ES" sz="1400" b="1" dirty="0">
              <a:solidFill>
                <a:schemeClr val="dk1"/>
              </a:solidFill>
            </a:endParaRPr>
          </a:p>
        </p:txBody>
      </p:sp>
      <p:sp>
        <p:nvSpPr>
          <p:cNvPr id="169" name="Rectangle 173"/>
          <p:cNvSpPr>
            <a:spLocks noChangeArrowheads="1"/>
          </p:cNvSpPr>
          <p:nvPr/>
        </p:nvSpPr>
        <p:spPr bwMode="auto">
          <a:xfrm>
            <a:off x="3059113" y="3924300"/>
            <a:ext cx="3887787" cy="1008063"/>
          </a:xfrm>
          <a:prstGeom prst="rect">
            <a:avLst/>
          </a:prstGeom>
          <a:ln/>
        </p:spPr>
        <p:style>
          <a:lnRef idx="2">
            <a:schemeClr val="accent2"/>
          </a:lnRef>
          <a:fillRef idx="1">
            <a:schemeClr val="lt1"/>
          </a:fillRef>
          <a:effectRef idx="0">
            <a:schemeClr val="accent2"/>
          </a:effectRef>
          <a:fontRef idx="minor">
            <a:schemeClr val="dk1"/>
          </a:fontRef>
        </p:style>
        <p:txBody>
          <a:bodyPr/>
          <a:lstStyle/>
          <a:p>
            <a:pPr algn="just">
              <a:lnSpc>
                <a:spcPct val="80000"/>
              </a:lnSpc>
              <a:spcBef>
                <a:spcPts val="1000"/>
              </a:spcBef>
              <a:buFont typeface="Wingdings" pitchFamily="2" charset="2"/>
              <a:buNone/>
            </a:pPr>
            <a:r>
              <a:rPr lang="es-CO" sz="1400" b="1" dirty="0">
                <a:solidFill>
                  <a:schemeClr val="dk1"/>
                </a:solidFill>
              </a:rPr>
              <a:t>El Control Social  es el derecho y deber que tiene todo ciudadano considerado individual o colectivamente para prevenir, racionalizar, proponer, acompañar, sancionar, vigilar y controlar la gestión pública, </a:t>
            </a:r>
            <a:endParaRPr lang="es-ES" sz="1400" b="1" dirty="0">
              <a:solidFill>
                <a:schemeClr val="dk1"/>
              </a:solidFill>
            </a:endParaRPr>
          </a:p>
        </p:txBody>
      </p:sp>
      <p:sp>
        <p:nvSpPr>
          <p:cNvPr id="170" name="Rectangle 174"/>
          <p:cNvSpPr>
            <a:spLocks noChangeArrowheads="1"/>
          </p:cNvSpPr>
          <p:nvPr/>
        </p:nvSpPr>
        <p:spPr bwMode="auto">
          <a:xfrm>
            <a:off x="3059113" y="4941888"/>
            <a:ext cx="3887787" cy="1295400"/>
          </a:xfrm>
          <a:prstGeom prst="rect">
            <a:avLst/>
          </a:prstGeom>
          <a:ln/>
        </p:spPr>
        <p:style>
          <a:lnRef idx="2">
            <a:schemeClr val="accent2"/>
          </a:lnRef>
          <a:fillRef idx="1">
            <a:schemeClr val="lt1"/>
          </a:fillRef>
          <a:effectRef idx="0">
            <a:schemeClr val="accent2"/>
          </a:effectRef>
          <a:fontRef idx="minor">
            <a:schemeClr val="dk1"/>
          </a:fontRef>
        </p:style>
        <p:txBody>
          <a:bodyPr/>
          <a:lstStyle/>
          <a:p>
            <a:pPr algn="just">
              <a:lnSpc>
                <a:spcPct val="80000"/>
              </a:lnSpc>
              <a:spcBef>
                <a:spcPts val="1000"/>
              </a:spcBef>
              <a:buFont typeface="Wingdings" pitchFamily="2" charset="2"/>
              <a:buNone/>
            </a:pPr>
            <a:r>
              <a:rPr lang="es-CO" sz="1400" b="1" dirty="0">
                <a:solidFill>
                  <a:schemeClr val="dk1"/>
                </a:solidFill>
              </a:rPr>
              <a:t>De conformidad con lo previsto en el artículo 32 de la Ley 489 de 1998, “Todas las entidades y organismos de la Administración Pública tienen la obligación de desarrollar su gestión acorde con los principios de democracia participativa y democratización de la gestión pública</a:t>
            </a:r>
          </a:p>
        </p:txBody>
      </p:sp>
      <p:sp>
        <p:nvSpPr>
          <p:cNvPr id="171" name="Text Box 175"/>
          <p:cNvSpPr txBox="1">
            <a:spLocks noChangeArrowheads="1"/>
          </p:cNvSpPr>
          <p:nvPr/>
        </p:nvSpPr>
        <p:spPr bwMode="auto">
          <a:xfrm>
            <a:off x="7092950" y="2492375"/>
            <a:ext cx="2051050" cy="25923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a:lnSpc>
                <a:spcPct val="80000"/>
              </a:lnSpc>
              <a:spcBef>
                <a:spcPct val="20000"/>
              </a:spcBef>
              <a:buClr>
                <a:srgbClr val="00FF00"/>
              </a:buClr>
              <a:buFont typeface="Wingdings" pitchFamily="2" charset="2"/>
              <a:buNone/>
              <a:defRPr/>
            </a:pPr>
            <a:r>
              <a:rPr lang="es-CO" sz="1400" dirty="0"/>
              <a:t>En ese  sentido El ICBF como entidad coordinadora del SNBF se deberá comprometer con el diseño y aplicación  de estrategias y acciones de dialogo, información e incentivos tendientes a facilitar  la rendición de cuentas  como un proceso  permanente de equidad , cultura y transparencia de doble vía </a:t>
            </a:r>
            <a:endParaRPr lang="es-ES" sz="1400" dirty="0"/>
          </a:p>
        </p:txBody>
      </p:sp>
      <p:cxnSp>
        <p:nvCxnSpPr>
          <p:cNvPr id="172" name="AutoShape 178"/>
          <p:cNvCxnSpPr>
            <a:cxnSpLocks noChangeShapeType="1"/>
          </p:cNvCxnSpPr>
          <p:nvPr/>
        </p:nvCxnSpPr>
        <p:spPr bwMode="auto">
          <a:xfrm>
            <a:off x="611188" y="4797425"/>
            <a:ext cx="2232025" cy="792163"/>
          </a:xfrm>
          <a:prstGeom prst="bentConnector4">
            <a:avLst>
              <a:gd name="adj1" fmla="val 25819"/>
              <a:gd name="adj2" fmla="val 128657"/>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cxnSp>
      <p:cxnSp>
        <p:nvCxnSpPr>
          <p:cNvPr id="173" name="AutoShape 183"/>
          <p:cNvCxnSpPr>
            <a:cxnSpLocks noChangeShapeType="1"/>
            <a:stCxn id="155" idx="29"/>
          </p:cNvCxnSpPr>
          <p:nvPr/>
        </p:nvCxnSpPr>
        <p:spPr bwMode="auto">
          <a:xfrm rot="16200000">
            <a:off x="1531144" y="896144"/>
            <a:ext cx="866775" cy="1757363"/>
          </a:xfrm>
          <a:prstGeom prst="bentConnector2">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74" name="AutoShape 184"/>
          <p:cNvCxnSpPr>
            <a:cxnSpLocks noChangeShapeType="1"/>
            <a:stCxn id="29" idx="49"/>
          </p:cNvCxnSpPr>
          <p:nvPr/>
        </p:nvCxnSpPr>
        <p:spPr bwMode="auto">
          <a:xfrm rot="16200000" flipH="1">
            <a:off x="1432720" y="3974306"/>
            <a:ext cx="1122362" cy="1933575"/>
          </a:xfrm>
          <a:prstGeom prst="bentConnector2">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75" name="AutoShape 185"/>
          <p:cNvCxnSpPr>
            <a:cxnSpLocks noChangeShapeType="1"/>
            <a:stCxn id="171" idx="0"/>
            <a:endCxn id="2" idx="3"/>
          </p:cNvCxnSpPr>
          <p:nvPr/>
        </p:nvCxnSpPr>
        <p:spPr bwMode="auto">
          <a:xfrm rot="16200000" flipV="1">
            <a:off x="7154863" y="1528762"/>
            <a:ext cx="755650" cy="1171575"/>
          </a:xfrm>
          <a:prstGeom prst="bentConnector2">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76" name="AutoShape 186"/>
          <p:cNvCxnSpPr>
            <a:cxnSpLocks noChangeShapeType="1"/>
            <a:stCxn id="171" idx="2"/>
            <a:endCxn id="170" idx="3"/>
          </p:cNvCxnSpPr>
          <p:nvPr/>
        </p:nvCxnSpPr>
        <p:spPr bwMode="auto">
          <a:xfrm rot="5400000">
            <a:off x="7280275" y="4751388"/>
            <a:ext cx="504825" cy="1171575"/>
          </a:xfrm>
          <a:prstGeom prst="bentConnector2">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77" name="Rectangle 2"/>
          <p:cNvSpPr txBox="1">
            <a:spLocks noChangeArrowheads="1"/>
          </p:cNvSpPr>
          <p:nvPr/>
        </p:nvSpPr>
        <p:spPr bwMode="auto">
          <a:xfrm>
            <a:off x="109183" y="147899"/>
            <a:ext cx="5131558"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O" altLang="es-CO" sz="2000" b="1" dirty="0" smtClean="0">
              <a:solidFill>
                <a:schemeClr val="bg1"/>
              </a:solidFill>
            </a:endParaRPr>
          </a:p>
          <a:p>
            <a:pPr algn="ctr"/>
            <a:r>
              <a:rPr lang="es-CO" altLang="es-CO" sz="2000" b="1" dirty="0" smtClean="0">
                <a:solidFill>
                  <a:schemeClr val="bg1"/>
                </a:solidFill>
              </a:rPr>
              <a:t>Participación y control social</a:t>
            </a:r>
            <a:r>
              <a:rPr lang="es-ES" altLang="es-CO" sz="2000" b="1" dirty="0" smtClean="0">
                <a:solidFill>
                  <a:schemeClr val="bg1"/>
                </a:solidFill>
              </a:rPr>
              <a:t/>
            </a:r>
            <a:br>
              <a:rPr lang="es-ES" altLang="es-CO" sz="2000" b="1" dirty="0" smtClean="0">
                <a:solidFill>
                  <a:schemeClr val="bg1"/>
                </a:solidFill>
              </a:rPr>
            </a:br>
            <a:endParaRPr lang="es-ES" altLang="es-CO" sz="2000" b="1" dirty="0" smtClean="0">
              <a:solidFill>
                <a:schemeClr val="bg1"/>
              </a:solidFill>
            </a:endParaRPr>
          </a:p>
        </p:txBody>
      </p:sp>
    </p:spTree>
    <p:extLst>
      <p:ext uri="{BB962C8B-B14F-4D97-AF65-F5344CB8AC3E}">
        <p14:creationId xmlns:p14="http://schemas.microsoft.com/office/powerpoint/2010/main" val="136475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73"/>
                                        </p:tgtEl>
                                        <p:attrNameLst>
                                          <p:attrName>style.visibility</p:attrName>
                                        </p:attrNameLst>
                                      </p:cBhvr>
                                      <p:to>
                                        <p:strVal val="visible"/>
                                      </p:to>
                                    </p:set>
                                    <p:anim calcmode="lin" valueType="num">
                                      <p:cBhvr>
                                        <p:cTn id="15" dur="500" fill="hold"/>
                                        <p:tgtEl>
                                          <p:spTgt spid="173"/>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73"/>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73"/>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7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74"/>
                                        </p:tgtEl>
                                        <p:attrNameLst>
                                          <p:attrName>style.visibility</p:attrName>
                                        </p:attrNameLst>
                                      </p:cBhvr>
                                      <p:to>
                                        <p:strVal val="visible"/>
                                      </p:to>
                                    </p:set>
                                    <p:anim calcmode="lin" valueType="num">
                                      <p:cBhvr>
                                        <p:cTn id="23" dur="500" fill="hold"/>
                                        <p:tgtEl>
                                          <p:spTgt spid="174"/>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74"/>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74"/>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
                                            <p:bg/>
                                          </p:spTgt>
                                        </p:tgtEl>
                                        <p:attrNameLst>
                                          <p:attrName>style.visibility</p:attrName>
                                        </p:attrNameLst>
                                      </p:cBhvr>
                                      <p:to>
                                        <p:strVal val="visible"/>
                                      </p:to>
                                    </p:set>
                                    <p:animEffect transition="in" filter="dissolve">
                                      <p:cBhvr>
                                        <p:cTn id="31" dur="500"/>
                                        <p:tgtEl>
                                          <p:spTgt spid="2">
                                            <p:bg/>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dissolve">
                                      <p:cBhvr>
                                        <p:cTn id="36" dur="500"/>
                                        <p:tgtEl>
                                          <p:spTgt spid="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67"/>
                                        </p:tgtEl>
                                        <p:attrNameLst>
                                          <p:attrName>style.visibility</p:attrName>
                                        </p:attrNameLst>
                                      </p:cBhvr>
                                      <p:to>
                                        <p:strVal val="visible"/>
                                      </p:to>
                                    </p:set>
                                    <p:animEffect transition="in" filter="dissolve">
                                      <p:cBhvr>
                                        <p:cTn id="41" dur="500"/>
                                        <p:tgtEl>
                                          <p:spTgt spid="16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68"/>
                                        </p:tgtEl>
                                        <p:attrNameLst>
                                          <p:attrName>style.visibility</p:attrName>
                                        </p:attrNameLst>
                                      </p:cBhvr>
                                      <p:to>
                                        <p:strVal val="visible"/>
                                      </p:to>
                                    </p:set>
                                    <p:animEffect transition="in" filter="dissolve">
                                      <p:cBhvr>
                                        <p:cTn id="46" dur="500"/>
                                        <p:tgtEl>
                                          <p:spTgt spid="16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69"/>
                                        </p:tgtEl>
                                        <p:attrNameLst>
                                          <p:attrName>style.visibility</p:attrName>
                                        </p:attrNameLst>
                                      </p:cBhvr>
                                      <p:to>
                                        <p:strVal val="visible"/>
                                      </p:to>
                                    </p:set>
                                    <p:animEffect transition="in" filter="dissolve">
                                      <p:cBhvr>
                                        <p:cTn id="51" dur="500"/>
                                        <p:tgtEl>
                                          <p:spTgt spid="16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70"/>
                                        </p:tgtEl>
                                        <p:attrNameLst>
                                          <p:attrName>style.visibility</p:attrName>
                                        </p:attrNameLst>
                                      </p:cBhvr>
                                      <p:to>
                                        <p:strVal val="visible"/>
                                      </p:to>
                                    </p:set>
                                    <p:animEffect transition="in" filter="dissolve">
                                      <p:cBhvr>
                                        <p:cTn id="56" dur="500"/>
                                        <p:tgtEl>
                                          <p:spTgt spid="170"/>
                                        </p:tgtEl>
                                      </p:cBhvr>
                                    </p:animEffect>
                                  </p:childTnLst>
                                </p:cTn>
                              </p:par>
                            </p:childTnLst>
                          </p:cTn>
                        </p:par>
                      </p:childTnLst>
                    </p:cTn>
                  </p:par>
                  <p:par>
                    <p:cTn id="57" fill="hold">
                      <p:stCondLst>
                        <p:cond delay="indefinite"/>
                      </p:stCondLst>
                      <p:childTnLst>
                        <p:par>
                          <p:cTn id="58" fill="hold">
                            <p:stCondLst>
                              <p:cond delay="0"/>
                            </p:stCondLst>
                            <p:childTnLst>
                              <p:par>
                                <p:cTn id="59" presetID="39" presetClass="entr" presetSubtype="0" accel="100000" fill="hold" nodeType="clickEffect">
                                  <p:stCondLst>
                                    <p:cond delay="0"/>
                                  </p:stCondLst>
                                  <p:childTnLst>
                                    <p:set>
                                      <p:cBhvr>
                                        <p:cTn id="60" dur="1" fill="hold">
                                          <p:stCondLst>
                                            <p:cond delay="0"/>
                                          </p:stCondLst>
                                        </p:cTn>
                                        <p:tgtEl>
                                          <p:spTgt spid="175"/>
                                        </p:tgtEl>
                                        <p:attrNameLst>
                                          <p:attrName>style.visibility</p:attrName>
                                        </p:attrNameLst>
                                      </p:cBhvr>
                                      <p:to>
                                        <p:strVal val="visible"/>
                                      </p:to>
                                    </p:set>
                                    <p:anim calcmode="lin" valueType="num">
                                      <p:cBhvr>
                                        <p:cTn id="61" dur="500" fill="hold"/>
                                        <p:tgtEl>
                                          <p:spTgt spid="175"/>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175"/>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175"/>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9" presetClass="entr" presetSubtype="0" accel="100000" fill="hold" nodeType="clickEffect">
                                  <p:stCondLst>
                                    <p:cond delay="0"/>
                                  </p:stCondLst>
                                  <p:childTnLst>
                                    <p:set>
                                      <p:cBhvr>
                                        <p:cTn id="68" dur="1" fill="hold">
                                          <p:stCondLst>
                                            <p:cond delay="0"/>
                                          </p:stCondLst>
                                        </p:cTn>
                                        <p:tgtEl>
                                          <p:spTgt spid="176"/>
                                        </p:tgtEl>
                                        <p:attrNameLst>
                                          <p:attrName>style.visibility</p:attrName>
                                        </p:attrNameLst>
                                      </p:cBhvr>
                                      <p:to>
                                        <p:strVal val="visible"/>
                                      </p:to>
                                    </p:set>
                                    <p:anim calcmode="lin" valueType="num">
                                      <p:cBhvr>
                                        <p:cTn id="69" dur="500" fill="hold"/>
                                        <p:tgtEl>
                                          <p:spTgt spid="176"/>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176"/>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176"/>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176"/>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71"/>
                                        </p:tgtEl>
                                        <p:attrNameLst>
                                          <p:attrName>style.visibility</p:attrName>
                                        </p:attrNameLst>
                                      </p:cBhvr>
                                      <p:to>
                                        <p:strVal val="visible"/>
                                      </p:to>
                                    </p:set>
                                    <p:animEffect transition="in" filter="box(in)">
                                      <p:cBhvr>
                                        <p:cTn id="77" dur="500"/>
                                        <p:tgtEl>
                                          <p:spTgt spid="171"/>
                                        </p:tgtEl>
                                      </p:cBhvr>
                                    </p:animEffect>
                                  </p:childTnLst>
                                </p:cTn>
                              </p:par>
                            </p:childTnLst>
                          </p:cTn>
                        </p:par>
                      </p:childTnLst>
                    </p:cTn>
                  </p:par>
                  <p:par>
                    <p:cTn id="78" fill="hold">
                      <p:stCondLst>
                        <p:cond delay="indefinite"/>
                      </p:stCondLst>
                      <p:childTnLst>
                        <p:par>
                          <p:cTn id="79" fill="hold">
                            <p:stCondLst>
                              <p:cond delay="0"/>
                            </p:stCondLst>
                            <p:childTnLst>
                              <p:par>
                                <p:cTn id="80" presetID="50" presetClass="entr" presetSubtype="0" decel="100000" fill="hold" grpId="0" nodeType="clickEffect">
                                  <p:stCondLst>
                                    <p:cond delay="0"/>
                                  </p:stCondLst>
                                  <p:childTnLst>
                                    <p:set>
                                      <p:cBhvr>
                                        <p:cTn id="81" dur="1" fill="hold">
                                          <p:stCondLst>
                                            <p:cond delay="0"/>
                                          </p:stCondLst>
                                        </p:cTn>
                                        <p:tgtEl>
                                          <p:spTgt spid="177"/>
                                        </p:tgtEl>
                                        <p:attrNameLst>
                                          <p:attrName>style.visibility</p:attrName>
                                        </p:attrNameLst>
                                      </p:cBhvr>
                                      <p:to>
                                        <p:strVal val="visible"/>
                                      </p:to>
                                    </p:set>
                                    <p:anim calcmode="lin" valueType="num">
                                      <p:cBhvr>
                                        <p:cTn id="82" dur="1000" fill="hold"/>
                                        <p:tgtEl>
                                          <p:spTgt spid="177"/>
                                        </p:tgtEl>
                                        <p:attrNameLst>
                                          <p:attrName>ppt_w</p:attrName>
                                        </p:attrNameLst>
                                      </p:cBhvr>
                                      <p:tavLst>
                                        <p:tav tm="0">
                                          <p:val>
                                            <p:strVal val="#ppt_w+.3"/>
                                          </p:val>
                                        </p:tav>
                                        <p:tav tm="100000">
                                          <p:val>
                                            <p:strVal val="#ppt_w"/>
                                          </p:val>
                                        </p:tav>
                                      </p:tavLst>
                                    </p:anim>
                                    <p:anim calcmode="lin" valueType="num">
                                      <p:cBhvr>
                                        <p:cTn id="83" dur="1000" fill="hold"/>
                                        <p:tgtEl>
                                          <p:spTgt spid="177"/>
                                        </p:tgtEl>
                                        <p:attrNameLst>
                                          <p:attrName>ppt_h</p:attrName>
                                        </p:attrNameLst>
                                      </p:cBhvr>
                                      <p:tavLst>
                                        <p:tav tm="0">
                                          <p:val>
                                            <p:strVal val="#ppt_h"/>
                                          </p:val>
                                        </p:tav>
                                        <p:tav tm="100000">
                                          <p:val>
                                            <p:strVal val="#ppt_h"/>
                                          </p:val>
                                        </p:tav>
                                      </p:tavLst>
                                    </p:anim>
                                    <p:animEffect transition="in" filter="fade">
                                      <p:cBhvr>
                                        <p:cTn id="84"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167" grpId="0" animBg="1"/>
      <p:bldP spid="168" grpId="0" animBg="1"/>
      <p:bldP spid="169" grpId="0" animBg="1"/>
      <p:bldP spid="170" grpId="0" animBg="1"/>
      <p:bldP spid="171" grpId="0" animBg="1"/>
      <p:bldP spid="1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50825" y="1238250"/>
            <a:ext cx="8280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spcBef>
                <a:spcPct val="50000"/>
              </a:spcBef>
            </a:pPr>
            <a:r>
              <a:rPr lang="es-CO" altLang="es-CO" sz="1600" dirty="0"/>
              <a:t>EL ICBF en el nivel Nacional, Regional y Zonal,  tiene el compromiso de mostrar su gestión programas y servicios y  acompañar  en este proceso a los Departamentos,  Municipios y Localidades, asumiendo las líneas generales definidas en el marco de la ley  489 de 1998  de acuerdo al artículo 32,33, 34.|</a:t>
            </a:r>
          </a:p>
        </p:txBody>
      </p:sp>
      <p:sp>
        <p:nvSpPr>
          <p:cNvPr id="3" name="Text Box 6"/>
          <p:cNvSpPr txBox="1">
            <a:spLocks noChangeArrowheads="1"/>
          </p:cNvSpPr>
          <p:nvPr/>
        </p:nvSpPr>
        <p:spPr bwMode="auto">
          <a:xfrm>
            <a:off x="3779838" y="4292600"/>
            <a:ext cx="5040312" cy="13239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a:spcBef>
                <a:spcPct val="50000"/>
              </a:spcBef>
              <a:defRPr/>
            </a:pPr>
            <a:r>
              <a:rPr lang="es-CO" sz="1600" dirty="0"/>
              <a:t>El ICBF como ente rector del Sistema Nacional de Bienestar Familiar (SNBF), apoyará técnicamente  en lo territorial  la realización del proceso de rendición de cuentas en los temas de niñez, adolescencia y juventud. </a:t>
            </a:r>
          </a:p>
        </p:txBody>
      </p:sp>
      <p:sp>
        <p:nvSpPr>
          <p:cNvPr id="4" name="Text Box 7"/>
          <p:cNvSpPr txBox="1">
            <a:spLocks noChangeArrowheads="1"/>
          </p:cNvSpPr>
          <p:nvPr/>
        </p:nvSpPr>
        <p:spPr bwMode="auto">
          <a:xfrm>
            <a:off x="0" y="3213100"/>
            <a:ext cx="2411413" cy="13239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s-CO" sz="1600" dirty="0"/>
              <a:t>RUTAS PARA LA REALIZACIÓN DEL PROCESO DE RENDICIÓN DE CUENTAS Y MESAS PUBLICAS </a:t>
            </a:r>
            <a:endParaRPr lang="es-ES" sz="1600" dirty="0"/>
          </a:p>
        </p:txBody>
      </p:sp>
      <p:sp>
        <p:nvSpPr>
          <p:cNvPr id="5" name="Rectangle 8"/>
          <p:cNvSpPr>
            <a:spLocks noChangeArrowheads="1"/>
          </p:cNvSpPr>
          <p:nvPr/>
        </p:nvSpPr>
        <p:spPr bwMode="auto">
          <a:xfrm>
            <a:off x="2484438" y="2708275"/>
            <a:ext cx="1154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CO" altLang="es-CO" sz="1600" b="1" dirty="0"/>
              <a:t>RUTA UNO</a:t>
            </a:r>
            <a:r>
              <a:rPr lang="es-CO" altLang="es-CO" sz="1600" dirty="0"/>
              <a:t>:</a:t>
            </a:r>
            <a:endParaRPr lang="es-ES" altLang="es-CO" sz="1600" dirty="0"/>
          </a:p>
        </p:txBody>
      </p:sp>
      <p:sp>
        <p:nvSpPr>
          <p:cNvPr id="6" name="Rectangle 9"/>
          <p:cNvSpPr>
            <a:spLocks noChangeArrowheads="1"/>
          </p:cNvSpPr>
          <p:nvPr/>
        </p:nvSpPr>
        <p:spPr bwMode="auto">
          <a:xfrm>
            <a:off x="2484438" y="4581525"/>
            <a:ext cx="1439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s-CO" altLang="es-CO" sz="1600" b="1" dirty="0"/>
              <a:t>RUTA DOS</a:t>
            </a:r>
            <a:r>
              <a:rPr lang="es-CO" altLang="es-CO" sz="1600" dirty="0"/>
              <a:t>: </a:t>
            </a:r>
          </a:p>
        </p:txBody>
      </p:sp>
      <p:sp>
        <p:nvSpPr>
          <p:cNvPr id="7" name="Text Box 10"/>
          <p:cNvSpPr txBox="1">
            <a:spLocks noChangeArrowheads="1"/>
          </p:cNvSpPr>
          <p:nvPr/>
        </p:nvSpPr>
        <p:spPr bwMode="auto">
          <a:xfrm>
            <a:off x="3779838" y="2565400"/>
            <a:ext cx="5113337" cy="157003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spcBef>
                <a:spcPct val="50000"/>
              </a:spcBef>
              <a:defRPr/>
            </a:pPr>
            <a:r>
              <a:rPr lang="es-CO" sz="1600" dirty="0"/>
              <a:t>El ICBF debe citar a la sociedad y el estado  para dar información  sobre  su gestión, ya sea a nivel Nacional, Regional  y  Zonal, a través de rendición de cuentas y mesas públicas y otros escenarios donde se socialice la gestión  con la comunidad y demás entidades que tengan que ver con el servicio publico de bienestar familiar (SPBF)</a:t>
            </a:r>
            <a:endParaRPr lang="es-ES" sz="1600" dirty="0"/>
          </a:p>
        </p:txBody>
      </p:sp>
      <p:cxnSp>
        <p:nvCxnSpPr>
          <p:cNvPr id="8" name="AutoShape 11"/>
          <p:cNvCxnSpPr>
            <a:cxnSpLocks noChangeShapeType="1"/>
            <a:stCxn id="4" idx="2"/>
            <a:endCxn id="6" idx="1"/>
          </p:cNvCxnSpPr>
          <p:nvPr/>
        </p:nvCxnSpPr>
        <p:spPr bwMode="auto">
          <a:xfrm rot="16200000" flipH="1">
            <a:off x="1739106" y="4004469"/>
            <a:ext cx="212725" cy="1277938"/>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 name="AutoShape 12"/>
          <p:cNvCxnSpPr>
            <a:cxnSpLocks noChangeShapeType="1"/>
            <a:stCxn id="4" idx="0"/>
          </p:cNvCxnSpPr>
          <p:nvPr/>
        </p:nvCxnSpPr>
        <p:spPr bwMode="auto">
          <a:xfrm rot="5400000" flipH="1" flipV="1">
            <a:off x="1664495" y="2393156"/>
            <a:ext cx="360362" cy="1279525"/>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0" name="Text Box 5"/>
          <p:cNvSpPr txBox="1">
            <a:spLocks noChangeArrowheads="1"/>
          </p:cNvSpPr>
          <p:nvPr/>
        </p:nvSpPr>
        <p:spPr bwMode="auto">
          <a:xfrm>
            <a:off x="250825" y="-192088"/>
            <a:ext cx="6354691" cy="557213"/>
          </a:xfrm>
          <a:prstGeom prst="rect">
            <a:avLst/>
          </a:prstGeom>
          <a:noFill/>
          <a:ln w="9525" algn="ctr">
            <a:noFill/>
            <a:miter lim="800000"/>
            <a:headEnd/>
            <a:tailEnd/>
          </a:ln>
        </p:spPr>
        <p:txBody>
          <a:bodyPr anchor="ctr"/>
          <a:lstStyle/>
          <a:p>
            <a:pPr>
              <a:defRPr/>
            </a:pPr>
            <a:endParaRPr lang="es-CO" sz="2000" dirty="0" smtClean="0">
              <a:solidFill>
                <a:schemeClr val="tx1">
                  <a:lumMod val="85000"/>
                  <a:lumOff val="15000"/>
                </a:schemeClr>
              </a:solidFill>
            </a:endParaRPr>
          </a:p>
          <a:p>
            <a:pPr>
              <a:defRPr/>
            </a:pPr>
            <a:endParaRPr lang="es-CO" sz="2000" dirty="0" smtClean="0">
              <a:solidFill>
                <a:schemeClr val="tx1">
                  <a:lumMod val="85000"/>
                  <a:lumOff val="15000"/>
                </a:schemeClr>
              </a:solidFill>
            </a:endParaRPr>
          </a:p>
          <a:p>
            <a:pPr algn="ctr">
              <a:defRPr/>
            </a:pPr>
            <a:endParaRPr lang="es-CO" sz="2000" dirty="0" smtClean="0">
              <a:solidFill>
                <a:schemeClr val="tx1">
                  <a:lumMod val="85000"/>
                  <a:lumOff val="15000"/>
                </a:schemeClr>
              </a:solidFill>
            </a:endParaRPr>
          </a:p>
          <a:p>
            <a:pPr algn="ctr">
              <a:defRPr/>
            </a:pPr>
            <a:r>
              <a:rPr lang="es-CO" sz="2000" b="1" dirty="0" smtClean="0">
                <a:solidFill>
                  <a:schemeClr val="bg1"/>
                </a:solidFill>
              </a:rPr>
              <a:t>Compromisos del ICBF  frente  al proceso de rendición de cuentas y mesas publicas. </a:t>
            </a:r>
            <a:endParaRPr lang="es-ES" sz="2000" b="1" dirty="0">
              <a:solidFill>
                <a:schemeClr val="bg1"/>
              </a:solidFill>
            </a:endParaRPr>
          </a:p>
        </p:txBody>
      </p:sp>
    </p:spTree>
    <p:extLst>
      <p:ext uri="{BB962C8B-B14F-4D97-AF65-F5344CB8AC3E}">
        <p14:creationId xmlns:p14="http://schemas.microsoft.com/office/powerpoint/2010/main" val="136475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dissolv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1000" fill="hold"/>
                                        <p:tgtEl>
                                          <p:spTgt spid="3"/>
                                        </p:tgtEl>
                                        <p:attrNameLst>
                                          <p:attrName>ppt_w</p:attrName>
                                        </p:attrNameLst>
                                      </p:cBhvr>
                                      <p:tavLst>
                                        <p:tav tm="0">
                                          <p:val>
                                            <p:strVal val="#ppt_w*0.70"/>
                                          </p:val>
                                        </p:tav>
                                        <p:tav tm="100000">
                                          <p:val>
                                            <p:strVal val="#ppt_w"/>
                                          </p:val>
                                        </p:tav>
                                      </p:tavLst>
                                    </p:anim>
                                    <p:anim calcmode="lin" valueType="num">
                                      <p:cBhvr>
                                        <p:cTn id="52" dur="1000" fill="hold"/>
                                        <p:tgtEl>
                                          <p:spTgt spid="3"/>
                                        </p:tgtEl>
                                        <p:attrNameLst>
                                          <p:attrName>ppt_h</p:attrName>
                                        </p:attrNameLst>
                                      </p:cBhvr>
                                      <p:tavLst>
                                        <p:tav tm="0">
                                          <p:val>
                                            <p:strVal val="#ppt_h"/>
                                          </p:val>
                                        </p:tav>
                                        <p:tav tm="100000">
                                          <p:val>
                                            <p:strVal val="#ppt_h"/>
                                          </p:val>
                                        </p:tav>
                                      </p:tavLst>
                                    </p:anim>
                                    <p:animEffect transition="in" filter="fade">
                                      <p:cBhvr>
                                        <p:cTn id="5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05722" y="-29641"/>
            <a:ext cx="6673850" cy="557213"/>
          </a:xfrm>
          <a:prstGeom prst="rect">
            <a:avLst/>
          </a:prstGeom>
          <a:noFill/>
          <a:ln w="9525" algn="ctr">
            <a:noFill/>
            <a:miter lim="800000"/>
            <a:headEnd/>
            <a:tailEnd/>
          </a:ln>
        </p:spPr>
        <p:txBody>
          <a:bodyPr anchor="ctr"/>
          <a:lstStyle/>
          <a:p>
            <a:pPr>
              <a:defRPr/>
            </a:pPr>
            <a:endParaRPr lang="es-CO" sz="2000" b="1" dirty="0" smtClean="0">
              <a:solidFill>
                <a:schemeClr val="tx1">
                  <a:lumMod val="85000"/>
                  <a:lumOff val="15000"/>
                </a:schemeClr>
              </a:solidFill>
            </a:endParaRPr>
          </a:p>
          <a:p>
            <a:pPr>
              <a:defRPr/>
            </a:pPr>
            <a:endParaRPr lang="es-CO" sz="2000" b="1" dirty="0" smtClean="0">
              <a:solidFill>
                <a:schemeClr val="tx1">
                  <a:lumMod val="85000"/>
                  <a:lumOff val="15000"/>
                </a:schemeClr>
              </a:solidFill>
            </a:endParaRPr>
          </a:p>
          <a:p>
            <a:pPr algn="ctr">
              <a:defRPr/>
            </a:pPr>
            <a:endParaRPr lang="es-CO" sz="2000" b="1" dirty="0" smtClean="0">
              <a:solidFill>
                <a:schemeClr val="tx1">
                  <a:lumMod val="85000"/>
                  <a:lumOff val="15000"/>
                </a:schemeClr>
              </a:solidFill>
            </a:endParaRPr>
          </a:p>
          <a:p>
            <a:pPr algn="ctr">
              <a:defRPr/>
            </a:pPr>
            <a:r>
              <a:rPr lang="es-CO" sz="2000" b="1" dirty="0" smtClean="0">
                <a:solidFill>
                  <a:schemeClr val="bg1"/>
                </a:solidFill>
                <a:cs typeface="Arial" pitchFamily="34" charset="0"/>
              </a:rPr>
              <a:t>Compromisos del icbf  frente  al proceso de rendición de cuentas y mesas publicas. </a:t>
            </a:r>
            <a:r>
              <a:rPr lang="es-CO" sz="2000" b="1" dirty="0" smtClean="0">
                <a:solidFill>
                  <a:schemeClr val="tx1">
                    <a:lumMod val="85000"/>
                    <a:lumOff val="15000"/>
                  </a:schemeClr>
                </a:solidFill>
              </a:rPr>
              <a:t/>
            </a:r>
            <a:br>
              <a:rPr lang="es-CO" sz="2000" b="1" dirty="0" smtClean="0">
                <a:solidFill>
                  <a:schemeClr val="tx1">
                    <a:lumMod val="85000"/>
                    <a:lumOff val="15000"/>
                  </a:schemeClr>
                </a:solidFill>
              </a:rPr>
            </a:br>
            <a:endParaRPr lang="es-ES" sz="2000" b="1" dirty="0">
              <a:solidFill>
                <a:schemeClr val="tx1">
                  <a:lumMod val="85000"/>
                  <a:lumOff val="15000"/>
                </a:schemeClr>
              </a:solidFill>
            </a:endParaRPr>
          </a:p>
        </p:txBody>
      </p:sp>
      <p:sp>
        <p:nvSpPr>
          <p:cNvPr id="3" name="Text Box 7"/>
          <p:cNvSpPr txBox="1">
            <a:spLocks noChangeArrowheads="1"/>
          </p:cNvSpPr>
          <p:nvPr/>
        </p:nvSpPr>
        <p:spPr bwMode="auto">
          <a:xfrm>
            <a:off x="1498600" y="1546225"/>
            <a:ext cx="925513" cy="27781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s-CO" sz="1200" dirty="0"/>
              <a:t>LIDER </a:t>
            </a:r>
            <a:endParaRPr lang="es-ES" sz="1200" dirty="0"/>
          </a:p>
        </p:txBody>
      </p:sp>
      <p:sp>
        <p:nvSpPr>
          <p:cNvPr id="4" name="Text Box 7"/>
          <p:cNvSpPr txBox="1">
            <a:spLocks noChangeArrowheads="1"/>
          </p:cNvSpPr>
          <p:nvPr/>
        </p:nvSpPr>
        <p:spPr bwMode="auto">
          <a:xfrm>
            <a:off x="0" y="1978025"/>
            <a:ext cx="1228725" cy="83026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s-CO" sz="1600" dirty="0"/>
              <a:t>RENDICIÓN DE CUENTAS ICBF  </a:t>
            </a:r>
            <a:endParaRPr lang="es-ES" sz="1600" dirty="0"/>
          </a:p>
        </p:txBody>
      </p:sp>
      <p:sp>
        <p:nvSpPr>
          <p:cNvPr id="5" name="Text Box 6"/>
          <p:cNvSpPr txBox="1">
            <a:spLocks noChangeArrowheads="1"/>
          </p:cNvSpPr>
          <p:nvPr/>
        </p:nvSpPr>
        <p:spPr bwMode="auto">
          <a:xfrm>
            <a:off x="3279775" y="1246188"/>
            <a:ext cx="5040313" cy="307975"/>
          </a:xfrm>
          <a:prstGeom prst="rect">
            <a:avLst/>
          </a:prstGeom>
          <a:solidFill>
            <a:schemeClr val="accent5">
              <a:lumMod val="20000"/>
              <a:lumOff val="80000"/>
            </a:schemeClr>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a:spAutoFit/>
          </a:bodyPr>
          <a:lstStyle/>
          <a:p>
            <a:pPr algn="just">
              <a:spcBef>
                <a:spcPct val="50000"/>
              </a:spcBef>
              <a:defRPr/>
            </a:pPr>
            <a:r>
              <a:rPr lang="es-CO" sz="1200" dirty="0"/>
              <a:t>El Director o Directora Regional y todo su equipo ampliado  de coordinación</a:t>
            </a:r>
            <a:r>
              <a:rPr lang="es-CO" sz="1400" dirty="0"/>
              <a:t>. </a:t>
            </a:r>
          </a:p>
        </p:txBody>
      </p:sp>
      <p:sp>
        <p:nvSpPr>
          <p:cNvPr id="6" name="Text Box 6"/>
          <p:cNvSpPr txBox="1">
            <a:spLocks noChangeArrowheads="1"/>
          </p:cNvSpPr>
          <p:nvPr/>
        </p:nvSpPr>
        <p:spPr bwMode="auto">
          <a:xfrm>
            <a:off x="3279775" y="1831975"/>
            <a:ext cx="5040313" cy="646113"/>
          </a:xfrm>
          <a:prstGeom prst="rect">
            <a:avLst/>
          </a:prstGeom>
          <a:solidFill>
            <a:schemeClr val="accent5">
              <a:lumMod val="20000"/>
              <a:lumOff val="80000"/>
            </a:schemeClr>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a:spAutoFit/>
          </a:bodyPr>
          <a:lstStyle/>
          <a:p>
            <a:pPr algn="just">
              <a:spcBef>
                <a:spcPct val="50000"/>
              </a:spcBef>
              <a:defRPr/>
            </a:pPr>
            <a:r>
              <a:rPr lang="es-CO" sz="1200" dirty="0"/>
              <a:t>La organización, planeación y desarrollo está en cabeza del coordinador de asistencia técnica y el coordinador de planeación y contará con la  participación de los coordinadores zonales.</a:t>
            </a:r>
          </a:p>
        </p:txBody>
      </p:sp>
      <p:sp>
        <p:nvSpPr>
          <p:cNvPr id="7" name="Text Box 6"/>
          <p:cNvSpPr txBox="1">
            <a:spLocks noChangeArrowheads="1"/>
          </p:cNvSpPr>
          <p:nvPr/>
        </p:nvSpPr>
        <p:spPr bwMode="auto">
          <a:xfrm>
            <a:off x="3279775" y="2738438"/>
            <a:ext cx="5040313" cy="554037"/>
          </a:xfrm>
          <a:prstGeom prst="rect">
            <a:avLst/>
          </a:prstGeom>
          <a:solidFill>
            <a:schemeClr val="accent5">
              <a:lumMod val="20000"/>
              <a:lumOff val="80000"/>
            </a:schemeClr>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a:spAutoFit/>
          </a:bodyPr>
          <a:lstStyle/>
          <a:p>
            <a:pPr algn="just" eaLnBrk="0" hangingPunct="0">
              <a:spcBef>
                <a:spcPct val="50000"/>
              </a:spcBef>
              <a:defRPr/>
            </a:pPr>
            <a:r>
              <a:rPr lang="es-CO" sz="1200" dirty="0"/>
              <a:t>Promueve  la participación ciudadana y el control social .</a:t>
            </a:r>
          </a:p>
          <a:p>
            <a:pPr algn="just" eaLnBrk="0" hangingPunct="0">
              <a:spcBef>
                <a:spcPct val="50000"/>
              </a:spcBef>
              <a:defRPr/>
            </a:pPr>
            <a:r>
              <a:rPr lang="es-CO" sz="1200" dirty="0"/>
              <a:t>Entrega  informe sobre los resultados de la gestión del SNBF. </a:t>
            </a:r>
          </a:p>
        </p:txBody>
      </p:sp>
      <p:sp>
        <p:nvSpPr>
          <p:cNvPr id="8" name="Text Box 7"/>
          <p:cNvSpPr txBox="1">
            <a:spLocks noChangeArrowheads="1"/>
          </p:cNvSpPr>
          <p:nvPr/>
        </p:nvSpPr>
        <p:spPr bwMode="auto">
          <a:xfrm>
            <a:off x="1498600" y="2646363"/>
            <a:ext cx="1454150" cy="64611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s-CO" sz="1200" dirty="0"/>
              <a:t>RESPONSABILIDAD DEL ENLACE DEL SNBF  </a:t>
            </a:r>
            <a:endParaRPr lang="es-ES" sz="1200" dirty="0"/>
          </a:p>
        </p:txBody>
      </p:sp>
      <p:sp>
        <p:nvSpPr>
          <p:cNvPr id="9" name="Text Box 7"/>
          <p:cNvSpPr txBox="1">
            <a:spLocks noChangeArrowheads="1"/>
          </p:cNvSpPr>
          <p:nvPr/>
        </p:nvSpPr>
        <p:spPr bwMode="auto">
          <a:xfrm>
            <a:off x="1498600" y="3933825"/>
            <a:ext cx="925513" cy="29210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s-CO" sz="1300" dirty="0"/>
              <a:t>LIDER </a:t>
            </a:r>
            <a:endParaRPr lang="es-ES" sz="1300" dirty="0"/>
          </a:p>
        </p:txBody>
      </p:sp>
      <p:sp>
        <p:nvSpPr>
          <p:cNvPr id="10" name="Text Box 7"/>
          <p:cNvSpPr txBox="1">
            <a:spLocks noChangeArrowheads="1"/>
          </p:cNvSpPr>
          <p:nvPr/>
        </p:nvSpPr>
        <p:spPr bwMode="auto">
          <a:xfrm>
            <a:off x="0" y="4346575"/>
            <a:ext cx="1228725" cy="7842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s-CO" sz="1500" dirty="0"/>
              <a:t>RENDICIÓN DE CUENTAS TERRITORIAL </a:t>
            </a:r>
            <a:endParaRPr lang="es-ES" sz="1500" dirty="0"/>
          </a:p>
        </p:txBody>
      </p:sp>
      <p:sp>
        <p:nvSpPr>
          <p:cNvPr id="11" name="Text Box 6"/>
          <p:cNvSpPr txBox="1">
            <a:spLocks noChangeArrowheads="1"/>
          </p:cNvSpPr>
          <p:nvPr/>
        </p:nvSpPr>
        <p:spPr bwMode="auto">
          <a:xfrm>
            <a:off x="3279775" y="3656013"/>
            <a:ext cx="5040313" cy="277812"/>
          </a:xfrm>
          <a:prstGeom prst="rect">
            <a:avLst/>
          </a:prstGeom>
          <a:solidFill>
            <a:schemeClr val="accent5">
              <a:lumMod val="20000"/>
              <a:lumOff val="80000"/>
            </a:schemeClr>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a:spAutoFit/>
          </a:bodyPr>
          <a:lstStyle/>
          <a:p>
            <a:pPr algn="just" eaLnBrk="0" hangingPunct="0">
              <a:spcBef>
                <a:spcPct val="50000"/>
              </a:spcBef>
              <a:defRPr/>
            </a:pPr>
            <a:r>
              <a:rPr lang="es-CO" sz="1200" dirty="0"/>
              <a:t>Alcalde y equipo territorial</a:t>
            </a:r>
          </a:p>
        </p:txBody>
      </p:sp>
      <p:sp>
        <p:nvSpPr>
          <p:cNvPr id="12" name="Text Box 6"/>
          <p:cNvSpPr txBox="1">
            <a:spLocks noChangeArrowheads="1"/>
          </p:cNvSpPr>
          <p:nvPr/>
        </p:nvSpPr>
        <p:spPr bwMode="auto">
          <a:xfrm>
            <a:off x="3279775" y="4049713"/>
            <a:ext cx="5040313" cy="646112"/>
          </a:xfrm>
          <a:prstGeom prst="rect">
            <a:avLst/>
          </a:prstGeom>
          <a:solidFill>
            <a:schemeClr val="accent5">
              <a:lumMod val="20000"/>
              <a:lumOff val="80000"/>
            </a:schemeClr>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a:spAutoFit/>
          </a:bodyPr>
          <a:lstStyle/>
          <a:p>
            <a:pPr algn="just" eaLnBrk="0" hangingPunct="0">
              <a:spcBef>
                <a:spcPct val="50000"/>
              </a:spcBef>
              <a:defRPr/>
            </a:pPr>
            <a:r>
              <a:rPr lang="es-CO" sz="1200" dirty="0"/>
              <a:t>Las demás áreas misionales de la entidad estarán atentas a suministrar la información requerida sobre los servicios e indicadores que están a cargo del ICBF.</a:t>
            </a:r>
          </a:p>
        </p:txBody>
      </p:sp>
      <p:sp>
        <p:nvSpPr>
          <p:cNvPr id="13" name="Text Box 6"/>
          <p:cNvSpPr txBox="1">
            <a:spLocks noChangeArrowheads="1"/>
          </p:cNvSpPr>
          <p:nvPr/>
        </p:nvSpPr>
        <p:spPr bwMode="auto">
          <a:xfrm>
            <a:off x="3279775" y="4903788"/>
            <a:ext cx="5040313" cy="1200150"/>
          </a:xfrm>
          <a:prstGeom prst="rect">
            <a:avLst/>
          </a:prstGeom>
          <a:solidFill>
            <a:schemeClr val="accent5">
              <a:lumMod val="20000"/>
              <a:lumOff val="80000"/>
            </a:schemeClr>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a:spAutoFit/>
          </a:bodyPr>
          <a:lstStyle/>
          <a:p>
            <a:pPr marL="269875" indent="-269875" algn="just" eaLnBrk="0" hangingPunct="0">
              <a:spcBef>
                <a:spcPct val="50000"/>
              </a:spcBef>
              <a:buFont typeface="Arial" pitchFamily="34" charset="0"/>
              <a:buChar char="•"/>
              <a:defRPr/>
            </a:pPr>
            <a:r>
              <a:rPr lang="es-CO" sz="1200" dirty="0"/>
              <a:t>Asiste técnicamente a los centros zonales y a la entidad territorial</a:t>
            </a:r>
          </a:p>
          <a:p>
            <a:pPr marL="269875" indent="-269875" algn="just" eaLnBrk="0" hangingPunct="0">
              <a:spcBef>
                <a:spcPct val="50000"/>
              </a:spcBef>
              <a:buFont typeface="Arial" pitchFamily="34" charset="0"/>
              <a:buChar char="•"/>
              <a:defRPr/>
            </a:pPr>
            <a:r>
              <a:rPr lang="es-CO" sz="1200" dirty="0"/>
              <a:t>Apoya la consecución de la información que se solicite al ICBF por parte de la administración departamental. </a:t>
            </a:r>
          </a:p>
          <a:p>
            <a:pPr marL="269875" indent="-269875" algn="just" eaLnBrk="0" hangingPunct="0">
              <a:spcBef>
                <a:spcPct val="50000"/>
              </a:spcBef>
              <a:buFont typeface="Arial" pitchFamily="34" charset="0"/>
              <a:buChar char="•"/>
              <a:defRPr/>
            </a:pPr>
            <a:r>
              <a:rPr lang="es-CO" sz="1200" dirty="0"/>
              <a:t>Promueve el control social y la participación ciudadana, especialmente de los niños, niñas y adolescentes, a través de las consultas publicas.</a:t>
            </a:r>
          </a:p>
        </p:txBody>
      </p:sp>
      <p:sp>
        <p:nvSpPr>
          <p:cNvPr id="14" name="Text Box 7"/>
          <p:cNvSpPr txBox="1">
            <a:spLocks noChangeArrowheads="1"/>
          </p:cNvSpPr>
          <p:nvPr/>
        </p:nvSpPr>
        <p:spPr bwMode="auto">
          <a:xfrm>
            <a:off x="1498600" y="5130800"/>
            <a:ext cx="1454150" cy="69373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s-CO" sz="1300" dirty="0"/>
              <a:t>RESPONSABILIDAD DEL ENLACE DEL SNBF  </a:t>
            </a:r>
            <a:endParaRPr lang="es-ES" sz="1300" dirty="0"/>
          </a:p>
        </p:txBody>
      </p:sp>
      <p:cxnSp>
        <p:nvCxnSpPr>
          <p:cNvPr id="15" name="42 Forma"/>
          <p:cNvCxnSpPr>
            <a:stCxn id="4" idx="0"/>
            <a:endCxn id="3" idx="1"/>
          </p:cNvCxnSpPr>
          <p:nvPr/>
        </p:nvCxnSpPr>
        <p:spPr>
          <a:xfrm rot="5400000" flipH="1" flipV="1">
            <a:off x="909638" y="1389063"/>
            <a:ext cx="293687" cy="884237"/>
          </a:xfrm>
          <a:prstGeom prst="bentConnector2">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16" name="44 Forma"/>
          <p:cNvCxnSpPr>
            <a:stCxn id="4" idx="2"/>
            <a:endCxn id="8" idx="1"/>
          </p:cNvCxnSpPr>
          <p:nvPr/>
        </p:nvCxnSpPr>
        <p:spPr>
          <a:xfrm rot="16200000" flipH="1">
            <a:off x="975519" y="2447132"/>
            <a:ext cx="161925" cy="884237"/>
          </a:xfrm>
          <a:prstGeom prst="bentConnector2">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17" name="16 Conector angular"/>
          <p:cNvCxnSpPr>
            <a:stCxn id="3" idx="3"/>
            <a:endCxn id="5" idx="1"/>
          </p:cNvCxnSpPr>
          <p:nvPr/>
        </p:nvCxnSpPr>
        <p:spPr>
          <a:xfrm flipV="1">
            <a:off x="2424113" y="1400175"/>
            <a:ext cx="855662" cy="284163"/>
          </a:xfrm>
          <a:prstGeom prst="bentConnector3">
            <a:avLst>
              <a:gd name="adj1" fmla="val 50000"/>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18" name="50 Forma"/>
          <p:cNvCxnSpPr>
            <a:stCxn id="8" idx="2"/>
            <a:endCxn id="7" idx="1"/>
          </p:cNvCxnSpPr>
          <p:nvPr/>
        </p:nvCxnSpPr>
        <p:spPr>
          <a:xfrm rot="5400000" flipH="1" flipV="1">
            <a:off x="2614612" y="2627313"/>
            <a:ext cx="276225" cy="1054100"/>
          </a:xfrm>
          <a:prstGeom prst="bentConnector4">
            <a:avLst>
              <a:gd name="adj1" fmla="val -82527"/>
              <a:gd name="adj2" fmla="val 84497"/>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19" name="18 Conector angular"/>
          <p:cNvCxnSpPr>
            <a:stCxn id="3" idx="3"/>
            <a:endCxn id="6" idx="1"/>
          </p:cNvCxnSpPr>
          <p:nvPr/>
        </p:nvCxnSpPr>
        <p:spPr>
          <a:xfrm>
            <a:off x="2424113" y="1684338"/>
            <a:ext cx="855662" cy="469900"/>
          </a:xfrm>
          <a:prstGeom prst="bentConnector3">
            <a:avLst>
              <a:gd name="adj1" fmla="val 50000"/>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20" name="53 Forma"/>
          <p:cNvCxnSpPr>
            <a:endCxn id="9" idx="1"/>
          </p:cNvCxnSpPr>
          <p:nvPr/>
        </p:nvCxnSpPr>
        <p:spPr>
          <a:xfrm flipV="1">
            <a:off x="563563" y="4079875"/>
            <a:ext cx="935037" cy="261938"/>
          </a:xfrm>
          <a:prstGeom prst="bentConnector3">
            <a:avLst>
              <a:gd name="adj1" fmla="val -4527"/>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21" name="56 Forma"/>
          <p:cNvCxnSpPr>
            <a:endCxn id="14" idx="1"/>
          </p:cNvCxnSpPr>
          <p:nvPr/>
        </p:nvCxnSpPr>
        <p:spPr>
          <a:xfrm>
            <a:off x="563563" y="5130800"/>
            <a:ext cx="935037" cy="346075"/>
          </a:xfrm>
          <a:prstGeom prst="bentConnector3">
            <a:avLst>
              <a:gd name="adj1" fmla="val -4527"/>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22" name="21 Conector angular"/>
          <p:cNvCxnSpPr/>
          <p:nvPr/>
        </p:nvCxnSpPr>
        <p:spPr>
          <a:xfrm flipV="1">
            <a:off x="2424113" y="3795713"/>
            <a:ext cx="855662" cy="284162"/>
          </a:xfrm>
          <a:prstGeom prst="bentConnector3">
            <a:avLst>
              <a:gd name="adj1" fmla="val 50000"/>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23" name="22 Conector angular"/>
          <p:cNvCxnSpPr/>
          <p:nvPr/>
        </p:nvCxnSpPr>
        <p:spPr>
          <a:xfrm>
            <a:off x="2424113" y="4079875"/>
            <a:ext cx="855662" cy="469900"/>
          </a:xfrm>
          <a:prstGeom prst="bentConnector3">
            <a:avLst>
              <a:gd name="adj1" fmla="val 50000"/>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24" name="61 Forma"/>
          <p:cNvCxnSpPr/>
          <p:nvPr/>
        </p:nvCxnSpPr>
        <p:spPr>
          <a:xfrm rot="5400000" flipH="1" flipV="1">
            <a:off x="2613818" y="5158582"/>
            <a:ext cx="277813" cy="1054100"/>
          </a:xfrm>
          <a:prstGeom prst="bentConnector4">
            <a:avLst>
              <a:gd name="adj1" fmla="val -82527"/>
              <a:gd name="adj2" fmla="val 84497"/>
            </a:avLst>
          </a:prstGeom>
          <a:ln w="635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75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ox(i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39" presetClass="entr" presetSubtype="0" accel="10000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ox(in)">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39" presetClass="entr" presetSubtype="0" accel="10000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box(in)">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39" presetClass="entr" presetSubtype="0" accel="10000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ox(in)">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39" presetClass="entr" presetSubtype="0" accel="100000"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75"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76"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7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dissolve">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1000" fill="hold"/>
                                        <p:tgtEl>
                                          <p:spTgt spid="10"/>
                                        </p:tgtEl>
                                        <p:attrNameLst>
                                          <p:attrName>ppt_w</p:attrName>
                                        </p:attrNameLst>
                                      </p:cBhvr>
                                      <p:tavLst>
                                        <p:tav tm="0">
                                          <p:val>
                                            <p:strVal val="#ppt_w*0.70"/>
                                          </p:val>
                                        </p:tav>
                                        <p:tav tm="100000">
                                          <p:val>
                                            <p:strVal val="#ppt_w"/>
                                          </p:val>
                                        </p:tav>
                                      </p:tavLst>
                                    </p:anim>
                                    <p:anim calcmode="lin" valueType="num">
                                      <p:cBhvr>
                                        <p:cTn id="88" dur="1000" fill="hold"/>
                                        <p:tgtEl>
                                          <p:spTgt spid="10"/>
                                        </p:tgtEl>
                                        <p:attrNameLst>
                                          <p:attrName>ppt_h</p:attrName>
                                        </p:attrNameLst>
                                      </p:cBhvr>
                                      <p:tavLst>
                                        <p:tav tm="0">
                                          <p:val>
                                            <p:strVal val="#ppt_h"/>
                                          </p:val>
                                        </p:tav>
                                        <p:tav tm="100000">
                                          <p:val>
                                            <p:strVal val="#ppt_h"/>
                                          </p:val>
                                        </p:tav>
                                      </p:tavLst>
                                    </p:anim>
                                    <p:animEffect transition="in" filter="fade">
                                      <p:cBhvr>
                                        <p:cTn id="89" dur="1000"/>
                                        <p:tgtEl>
                                          <p:spTgt spid="10"/>
                                        </p:tgtEl>
                                      </p:cBhvr>
                                    </p:animEffect>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nodeType="click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1000" fill="hold"/>
                                        <p:tgtEl>
                                          <p:spTgt spid="20"/>
                                        </p:tgtEl>
                                        <p:attrNameLst>
                                          <p:attrName>ppt_w</p:attrName>
                                        </p:attrNameLst>
                                      </p:cBhvr>
                                      <p:tavLst>
                                        <p:tav tm="0">
                                          <p:val>
                                            <p:strVal val="#ppt_w*0.70"/>
                                          </p:val>
                                        </p:tav>
                                        <p:tav tm="100000">
                                          <p:val>
                                            <p:strVal val="#ppt_w"/>
                                          </p:val>
                                        </p:tav>
                                      </p:tavLst>
                                    </p:anim>
                                    <p:anim calcmode="lin" valueType="num">
                                      <p:cBhvr>
                                        <p:cTn id="95" dur="1000" fill="hold"/>
                                        <p:tgtEl>
                                          <p:spTgt spid="20"/>
                                        </p:tgtEl>
                                        <p:attrNameLst>
                                          <p:attrName>ppt_h</p:attrName>
                                        </p:attrNameLst>
                                      </p:cBhvr>
                                      <p:tavLst>
                                        <p:tav tm="0">
                                          <p:val>
                                            <p:strVal val="#ppt_h"/>
                                          </p:val>
                                        </p:tav>
                                        <p:tav tm="100000">
                                          <p:val>
                                            <p:strVal val="#ppt_h"/>
                                          </p:val>
                                        </p:tav>
                                      </p:tavLst>
                                    </p:anim>
                                    <p:animEffect transition="in" filter="fade">
                                      <p:cBhvr>
                                        <p:cTn id="96" dur="10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box(in)">
                                      <p:cBhvr>
                                        <p:cTn id="101" dur="500"/>
                                        <p:tgtEl>
                                          <p:spTgt spid="9"/>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nodeType="click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box(in)">
                                      <p:cBhvr>
                                        <p:cTn id="106" dur="500"/>
                                        <p:tgtEl>
                                          <p:spTgt spid="22"/>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box(in)">
                                      <p:cBhvr>
                                        <p:cTn id="111" dur="500"/>
                                        <p:tgtEl>
                                          <p:spTgt spid="11"/>
                                        </p:tgtEl>
                                      </p:cBhvr>
                                    </p:animEffect>
                                  </p:childTnLst>
                                </p:cTn>
                              </p:par>
                            </p:childTnLst>
                          </p:cTn>
                        </p:par>
                      </p:childTnLst>
                    </p:cTn>
                  </p:par>
                  <p:par>
                    <p:cTn id="112" fill="hold">
                      <p:stCondLst>
                        <p:cond delay="indefinite"/>
                      </p:stCondLst>
                      <p:childTnLst>
                        <p:par>
                          <p:cTn id="113" fill="hold">
                            <p:stCondLst>
                              <p:cond delay="0"/>
                            </p:stCondLst>
                            <p:childTnLst>
                              <p:par>
                                <p:cTn id="114" presetID="50" presetClass="entr" presetSubtype="0" decel="100000" fill="hold" nodeType="click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p:cTn id="116" dur="1000" fill="hold"/>
                                        <p:tgtEl>
                                          <p:spTgt spid="23"/>
                                        </p:tgtEl>
                                        <p:attrNameLst>
                                          <p:attrName>ppt_w</p:attrName>
                                        </p:attrNameLst>
                                      </p:cBhvr>
                                      <p:tavLst>
                                        <p:tav tm="0">
                                          <p:val>
                                            <p:strVal val="#ppt_w+.3"/>
                                          </p:val>
                                        </p:tav>
                                        <p:tav tm="100000">
                                          <p:val>
                                            <p:strVal val="#ppt_w"/>
                                          </p:val>
                                        </p:tav>
                                      </p:tavLst>
                                    </p:anim>
                                    <p:anim calcmode="lin" valueType="num">
                                      <p:cBhvr>
                                        <p:cTn id="117" dur="1000" fill="hold"/>
                                        <p:tgtEl>
                                          <p:spTgt spid="23"/>
                                        </p:tgtEl>
                                        <p:attrNameLst>
                                          <p:attrName>ppt_h</p:attrName>
                                        </p:attrNameLst>
                                      </p:cBhvr>
                                      <p:tavLst>
                                        <p:tav tm="0">
                                          <p:val>
                                            <p:strVal val="#ppt_h"/>
                                          </p:val>
                                        </p:tav>
                                        <p:tav tm="100000">
                                          <p:val>
                                            <p:strVal val="#ppt_h"/>
                                          </p:val>
                                        </p:tav>
                                      </p:tavLst>
                                    </p:anim>
                                    <p:animEffect transition="in" filter="fade">
                                      <p:cBhvr>
                                        <p:cTn id="118" dur="1000"/>
                                        <p:tgtEl>
                                          <p:spTgt spid="23"/>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dissolve">
                                      <p:cBhvr>
                                        <p:cTn id="123" dur="500"/>
                                        <p:tgtEl>
                                          <p:spTgt spid="12"/>
                                        </p:tgtEl>
                                      </p:cBhvr>
                                    </p:animEffect>
                                  </p:childTnLst>
                                </p:cTn>
                              </p:par>
                            </p:childTnLst>
                          </p:cTn>
                        </p:par>
                      </p:childTnLst>
                    </p:cTn>
                  </p:par>
                  <p:par>
                    <p:cTn id="124" fill="hold">
                      <p:stCondLst>
                        <p:cond delay="indefinite"/>
                      </p:stCondLst>
                      <p:childTnLst>
                        <p:par>
                          <p:cTn id="125" fill="hold">
                            <p:stCondLst>
                              <p:cond delay="0"/>
                            </p:stCondLst>
                            <p:childTnLst>
                              <p:par>
                                <p:cTn id="126" presetID="39" presetClass="entr" presetSubtype="0" accel="100000" fill="hold" nodeType="clickEffect">
                                  <p:stCondLst>
                                    <p:cond delay="0"/>
                                  </p:stCondLst>
                                  <p:childTnLst>
                                    <p:set>
                                      <p:cBhvr>
                                        <p:cTn id="127" dur="1" fill="hold">
                                          <p:stCondLst>
                                            <p:cond delay="0"/>
                                          </p:stCondLst>
                                        </p:cTn>
                                        <p:tgtEl>
                                          <p:spTgt spid="21"/>
                                        </p:tgtEl>
                                        <p:attrNameLst>
                                          <p:attrName>style.visibility</p:attrName>
                                        </p:attrNameLst>
                                      </p:cBhvr>
                                      <p:to>
                                        <p:strVal val="visible"/>
                                      </p:to>
                                    </p:set>
                                    <p:anim calcmode="lin" valueType="num">
                                      <p:cBhvr>
                                        <p:cTn id="128" dur="500" fill="hold"/>
                                        <p:tgtEl>
                                          <p:spTgt spid="21"/>
                                        </p:tgtEl>
                                        <p:attrNameLst>
                                          <p:attrName>ppt_h</p:attrName>
                                        </p:attrNameLst>
                                      </p:cBhvr>
                                      <p:tavLst>
                                        <p:tav tm="0">
                                          <p:val>
                                            <p:strVal val="#ppt_h/20"/>
                                          </p:val>
                                        </p:tav>
                                        <p:tav tm="50000">
                                          <p:val>
                                            <p:strVal val="#ppt_h/20"/>
                                          </p:val>
                                        </p:tav>
                                        <p:tav tm="100000">
                                          <p:val>
                                            <p:strVal val="#ppt_h"/>
                                          </p:val>
                                        </p:tav>
                                      </p:tavLst>
                                    </p:anim>
                                    <p:anim calcmode="lin" valueType="num">
                                      <p:cBhvr>
                                        <p:cTn id="129" dur="500" fill="hold"/>
                                        <p:tgtEl>
                                          <p:spTgt spid="21"/>
                                        </p:tgtEl>
                                        <p:attrNameLst>
                                          <p:attrName>ppt_w</p:attrName>
                                        </p:attrNameLst>
                                      </p:cBhvr>
                                      <p:tavLst>
                                        <p:tav tm="0">
                                          <p:val>
                                            <p:strVal val="#ppt_w+.3"/>
                                          </p:val>
                                        </p:tav>
                                        <p:tav tm="50000">
                                          <p:val>
                                            <p:strVal val="#ppt_w+.3"/>
                                          </p:val>
                                        </p:tav>
                                        <p:tav tm="100000">
                                          <p:val>
                                            <p:strVal val="#ppt_w"/>
                                          </p:val>
                                        </p:tav>
                                      </p:tavLst>
                                    </p:anim>
                                    <p:anim calcmode="lin" valueType="num">
                                      <p:cBhvr>
                                        <p:cTn id="130" dur="500" fill="hold"/>
                                        <p:tgtEl>
                                          <p:spTgt spid="21"/>
                                        </p:tgtEl>
                                        <p:attrNameLst>
                                          <p:attrName>ppt_x</p:attrName>
                                        </p:attrNameLst>
                                      </p:cBhvr>
                                      <p:tavLst>
                                        <p:tav tm="0">
                                          <p:val>
                                            <p:strVal val="#ppt_x-.3"/>
                                          </p:val>
                                        </p:tav>
                                        <p:tav tm="50000">
                                          <p:val>
                                            <p:strVal val="#ppt_x"/>
                                          </p:val>
                                        </p:tav>
                                        <p:tav tm="100000">
                                          <p:val>
                                            <p:strVal val="#ppt_x"/>
                                          </p:val>
                                        </p:tav>
                                      </p:tavLst>
                                    </p:anim>
                                    <p:anim calcmode="lin" valueType="num">
                                      <p:cBhvr>
                                        <p:cTn id="13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 presetClass="entr" presetSubtype="16" fill="hold" grpId="0" nodeType="clickEffect">
                                  <p:stCondLst>
                                    <p:cond delay="0"/>
                                  </p:stCondLst>
                                  <p:childTnLst>
                                    <p:set>
                                      <p:cBhvr>
                                        <p:cTn id="135" dur="1" fill="hold">
                                          <p:stCondLst>
                                            <p:cond delay="0"/>
                                          </p:stCondLst>
                                        </p:cTn>
                                        <p:tgtEl>
                                          <p:spTgt spid="14"/>
                                        </p:tgtEl>
                                        <p:attrNameLst>
                                          <p:attrName>style.visibility</p:attrName>
                                        </p:attrNameLst>
                                      </p:cBhvr>
                                      <p:to>
                                        <p:strVal val="visible"/>
                                      </p:to>
                                    </p:set>
                                    <p:animEffect transition="in" filter="box(in)">
                                      <p:cBhvr>
                                        <p:cTn id="136" dur="500"/>
                                        <p:tgtEl>
                                          <p:spTgt spid="14"/>
                                        </p:tgtEl>
                                      </p:cBhvr>
                                    </p:animEffect>
                                  </p:childTnLst>
                                </p:cTn>
                              </p:par>
                            </p:childTnLst>
                          </p:cTn>
                        </p:par>
                      </p:childTnLst>
                    </p:cTn>
                  </p:par>
                  <p:par>
                    <p:cTn id="137" fill="hold">
                      <p:stCondLst>
                        <p:cond delay="indefinite"/>
                      </p:stCondLst>
                      <p:childTnLst>
                        <p:par>
                          <p:cTn id="138" fill="hold">
                            <p:stCondLst>
                              <p:cond delay="0"/>
                            </p:stCondLst>
                            <p:childTnLst>
                              <p:par>
                                <p:cTn id="139" presetID="39" presetClass="entr" presetSubtype="0" accel="100000" fill="hold" nodeType="click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142"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143"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14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9" presetClass="entr" presetSubtype="0" fill="hold" grpId="0" nodeType="clickEffect">
                                  <p:stCondLst>
                                    <p:cond delay="0"/>
                                  </p:stCondLst>
                                  <p:childTnLst>
                                    <p:set>
                                      <p:cBhvr>
                                        <p:cTn id="148" dur="1" fill="hold">
                                          <p:stCondLst>
                                            <p:cond delay="0"/>
                                          </p:stCondLst>
                                        </p:cTn>
                                        <p:tgtEl>
                                          <p:spTgt spid="13"/>
                                        </p:tgtEl>
                                        <p:attrNameLst>
                                          <p:attrName>style.visibility</p:attrName>
                                        </p:attrNameLst>
                                      </p:cBhvr>
                                      <p:to>
                                        <p:strVal val="visible"/>
                                      </p:to>
                                    </p:set>
                                    <p:animEffect transition="in" filter="dissolve">
                                      <p:cBhvr>
                                        <p:cTn id="1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498600" y="2332038"/>
            <a:ext cx="925513" cy="36933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s-CO" dirty="0"/>
              <a:t>LIDER </a:t>
            </a:r>
            <a:endParaRPr lang="es-ES" dirty="0"/>
          </a:p>
        </p:txBody>
      </p:sp>
      <p:sp>
        <p:nvSpPr>
          <p:cNvPr id="3" name="Text Box 7"/>
          <p:cNvSpPr txBox="1">
            <a:spLocks noChangeArrowheads="1"/>
          </p:cNvSpPr>
          <p:nvPr/>
        </p:nvSpPr>
        <p:spPr bwMode="auto">
          <a:xfrm>
            <a:off x="0" y="3208338"/>
            <a:ext cx="1228725" cy="646331"/>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s-CO" dirty="0"/>
              <a:t>MESAS PUBLICAS </a:t>
            </a:r>
            <a:endParaRPr lang="es-ES" dirty="0"/>
          </a:p>
        </p:txBody>
      </p:sp>
      <p:sp>
        <p:nvSpPr>
          <p:cNvPr id="4" name="Text Box 6"/>
          <p:cNvSpPr txBox="1">
            <a:spLocks noChangeArrowheads="1"/>
          </p:cNvSpPr>
          <p:nvPr/>
        </p:nvSpPr>
        <p:spPr bwMode="auto">
          <a:xfrm>
            <a:off x="3519489" y="1369109"/>
            <a:ext cx="5040312" cy="64633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just">
              <a:spcBef>
                <a:spcPct val="50000"/>
              </a:spcBef>
              <a:defRPr/>
            </a:pPr>
            <a:r>
              <a:rPr lang="es-CO" dirty="0"/>
              <a:t>Coordinador Zonal  con el apoyo de su equipo de trabajo</a:t>
            </a:r>
          </a:p>
        </p:txBody>
      </p:sp>
      <p:sp>
        <p:nvSpPr>
          <p:cNvPr id="5" name="Text Box 6"/>
          <p:cNvSpPr txBox="1">
            <a:spLocks noChangeArrowheads="1"/>
          </p:cNvSpPr>
          <p:nvPr/>
        </p:nvSpPr>
        <p:spPr bwMode="auto">
          <a:xfrm>
            <a:off x="3519489" y="2450494"/>
            <a:ext cx="5040312" cy="280076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marL="182563" indent="-182563">
              <a:buFont typeface="Arial" pitchFamily="34" charset="0"/>
              <a:buChar char="•"/>
              <a:defRPr/>
            </a:pPr>
            <a:r>
              <a:rPr lang="es-CO" sz="1600" dirty="0"/>
              <a:t>Se promueven desde el nivel Regional y Zonal y están relacionadas con los servicios que se prestan a las comunidades. </a:t>
            </a:r>
          </a:p>
          <a:p>
            <a:pPr marL="182563" indent="-182563">
              <a:buFont typeface="Arial" pitchFamily="34" charset="0"/>
              <a:buChar char="•"/>
              <a:defRPr/>
            </a:pPr>
            <a:r>
              <a:rPr lang="es-CO" sz="1600" dirty="0"/>
              <a:t>El seguimiento a las acciones y las respuestas a la comunidad, están a cargo del  Centro Zonal.</a:t>
            </a:r>
          </a:p>
          <a:p>
            <a:pPr marL="182563" indent="-182563">
              <a:buFont typeface="Arial" pitchFamily="34" charset="0"/>
              <a:buChar char="•"/>
              <a:defRPr/>
            </a:pPr>
            <a:r>
              <a:rPr lang="es-CO" sz="1600" dirty="0"/>
              <a:t>Recibirán apoyo y asistencia técnica del equipo Regional  tanto de la Coordinación técnica como de la Coordinación de Planeación con base en sus competencias.</a:t>
            </a:r>
          </a:p>
          <a:p>
            <a:pPr marL="182563" indent="-182563">
              <a:buFont typeface="Arial" pitchFamily="34" charset="0"/>
              <a:buChar char="•"/>
              <a:defRPr/>
            </a:pPr>
            <a:r>
              <a:rPr lang="es-CO" sz="1600" dirty="0"/>
              <a:t>La Subdirección de Monitoreo apoyará en el  monitoreo y evaluación de la meta.</a:t>
            </a:r>
          </a:p>
        </p:txBody>
      </p:sp>
      <p:sp>
        <p:nvSpPr>
          <p:cNvPr id="6" name="Text Box 7"/>
          <p:cNvSpPr txBox="1">
            <a:spLocks noChangeArrowheads="1"/>
          </p:cNvSpPr>
          <p:nvPr/>
        </p:nvSpPr>
        <p:spPr bwMode="auto">
          <a:xfrm>
            <a:off x="810021" y="4541838"/>
            <a:ext cx="2142730" cy="92333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defRPr/>
            </a:pPr>
            <a:r>
              <a:rPr lang="es-CO" dirty="0"/>
              <a:t>RESPONSABILIDAD DEL ENLACE DEL SNBF  </a:t>
            </a:r>
            <a:endParaRPr lang="es-ES" dirty="0"/>
          </a:p>
        </p:txBody>
      </p:sp>
      <p:sp>
        <p:nvSpPr>
          <p:cNvPr id="7" name="Text Box 6"/>
          <p:cNvSpPr txBox="1">
            <a:spLocks noChangeArrowheads="1"/>
          </p:cNvSpPr>
          <p:nvPr/>
        </p:nvSpPr>
        <p:spPr bwMode="auto">
          <a:xfrm>
            <a:off x="3519488" y="5648466"/>
            <a:ext cx="5040312"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marL="269875" indent="-269875" algn="just" eaLnBrk="0" hangingPunct="0">
              <a:spcBef>
                <a:spcPct val="50000"/>
              </a:spcBef>
              <a:buFont typeface="Arial" pitchFamily="34" charset="0"/>
              <a:buChar char="•"/>
              <a:defRPr/>
            </a:pPr>
            <a:r>
              <a:rPr lang="es-CO" sz="1600" dirty="0"/>
              <a:t>Asiste  técnicamente el proceso de participación ciudadana y el control social. </a:t>
            </a:r>
          </a:p>
        </p:txBody>
      </p:sp>
      <p:cxnSp>
        <p:nvCxnSpPr>
          <p:cNvPr id="8" name="16 Forma"/>
          <p:cNvCxnSpPr>
            <a:stCxn id="3" idx="0"/>
            <a:endCxn id="2" idx="1"/>
          </p:cNvCxnSpPr>
          <p:nvPr/>
        </p:nvCxnSpPr>
        <p:spPr>
          <a:xfrm rot="5400000" flipH="1" flipV="1">
            <a:off x="710664" y="2420403"/>
            <a:ext cx="691634" cy="884237"/>
          </a:xfrm>
          <a:prstGeom prst="bentConnector2">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9" name="20 Forma"/>
          <p:cNvCxnSpPr>
            <a:endCxn id="6" idx="1"/>
          </p:cNvCxnSpPr>
          <p:nvPr/>
        </p:nvCxnSpPr>
        <p:spPr>
          <a:xfrm rot="16200000" flipH="1">
            <a:off x="82102" y="4275584"/>
            <a:ext cx="1209378" cy="246460"/>
          </a:xfrm>
          <a:prstGeom prst="bentConnector2">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10" name="9 Conector angular"/>
          <p:cNvCxnSpPr>
            <a:stCxn id="2" idx="0"/>
            <a:endCxn id="4" idx="1"/>
          </p:cNvCxnSpPr>
          <p:nvPr/>
        </p:nvCxnSpPr>
        <p:spPr>
          <a:xfrm rot="5400000" flipH="1" flipV="1">
            <a:off x="2420542" y="1233091"/>
            <a:ext cx="639763" cy="1558132"/>
          </a:xfrm>
          <a:prstGeom prst="bentConnector2">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11" name="10 Conector angular"/>
          <p:cNvCxnSpPr>
            <a:endCxn id="5" idx="1"/>
          </p:cNvCxnSpPr>
          <p:nvPr/>
        </p:nvCxnSpPr>
        <p:spPr>
          <a:xfrm rot="16200000" flipH="1">
            <a:off x="2342253" y="2673641"/>
            <a:ext cx="1259097" cy="1095375"/>
          </a:xfrm>
          <a:prstGeom prst="bentConnector2">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12" name="26 Forma"/>
          <p:cNvCxnSpPr>
            <a:stCxn id="6" idx="2"/>
            <a:endCxn id="7" idx="1"/>
          </p:cNvCxnSpPr>
          <p:nvPr/>
        </p:nvCxnSpPr>
        <p:spPr>
          <a:xfrm rot="16200000" flipH="1">
            <a:off x="2462594" y="4883960"/>
            <a:ext cx="475686" cy="1638102"/>
          </a:xfrm>
          <a:prstGeom prst="bentConnector2">
            <a:avLst/>
          </a:prstGeom>
          <a:ln w="6350">
            <a:tailEnd type="arrow"/>
          </a:ln>
        </p:spPr>
        <p:style>
          <a:lnRef idx="2">
            <a:schemeClr val="accent1"/>
          </a:lnRef>
          <a:fillRef idx="0">
            <a:schemeClr val="accent1"/>
          </a:fillRef>
          <a:effectRef idx="1">
            <a:schemeClr val="accent1"/>
          </a:effectRef>
          <a:fontRef idx="minor">
            <a:schemeClr val="tx1"/>
          </a:fontRef>
        </p:style>
      </p:cxnSp>
      <p:sp>
        <p:nvSpPr>
          <p:cNvPr id="13" name="Text Box 5"/>
          <p:cNvSpPr txBox="1">
            <a:spLocks noChangeArrowheads="1"/>
          </p:cNvSpPr>
          <p:nvPr/>
        </p:nvSpPr>
        <p:spPr bwMode="auto">
          <a:xfrm>
            <a:off x="105722" y="-29641"/>
            <a:ext cx="6673850" cy="557213"/>
          </a:xfrm>
          <a:prstGeom prst="rect">
            <a:avLst/>
          </a:prstGeom>
          <a:noFill/>
          <a:ln w="9525" algn="ctr">
            <a:noFill/>
            <a:miter lim="800000"/>
            <a:headEnd/>
            <a:tailEnd/>
          </a:ln>
        </p:spPr>
        <p:txBody>
          <a:bodyPr anchor="ctr"/>
          <a:lstStyle/>
          <a:p>
            <a:pPr>
              <a:defRPr/>
            </a:pPr>
            <a:endParaRPr lang="es-CO" sz="2000" b="1" dirty="0" smtClean="0">
              <a:solidFill>
                <a:schemeClr val="tx1">
                  <a:lumMod val="85000"/>
                  <a:lumOff val="15000"/>
                </a:schemeClr>
              </a:solidFill>
            </a:endParaRPr>
          </a:p>
          <a:p>
            <a:pPr>
              <a:defRPr/>
            </a:pPr>
            <a:endParaRPr lang="es-CO" sz="2000" b="1" dirty="0" smtClean="0">
              <a:solidFill>
                <a:schemeClr val="tx1">
                  <a:lumMod val="85000"/>
                  <a:lumOff val="15000"/>
                </a:schemeClr>
              </a:solidFill>
            </a:endParaRPr>
          </a:p>
          <a:p>
            <a:pPr algn="ctr">
              <a:defRPr/>
            </a:pPr>
            <a:endParaRPr lang="es-CO" sz="2000" b="1" dirty="0" smtClean="0">
              <a:solidFill>
                <a:schemeClr val="tx1">
                  <a:lumMod val="85000"/>
                  <a:lumOff val="15000"/>
                </a:schemeClr>
              </a:solidFill>
            </a:endParaRPr>
          </a:p>
          <a:p>
            <a:pPr algn="ctr">
              <a:defRPr/>
            </a:pPr>
            <a:r>
              <a:rPr lang="es-CO" sz="2000" b="1" dirty="0" smtClean="0">
                <a:solidFill>
                  <a:schemeClr val="bg1"/>
                </a:solidFill>
                <a:cs typeface="Arial" pitchFamily="34" charset="0"/>
              </a:rPr>
              <a:t>Compromisos del icbf  frente  al proceso de rendición de cuentas y mesas publicas. </a:t>
            </a:r>
            <a:r>
              <a:rPr lang="es-CO" sz="2000" b="1" dirty="0" smtClean="0">
                <a:solidFill>
                  <a:schemeClr val="tx1">
                    <a:lumMod val="85000"/>
                    <a:lumOff val="15000"/>
                  </a:schemeClr>
                </a:solidFill>
              </a:rPr>
              <a:t/>
            </a:r>
            <a:br>
              <a:rPr lang="es-CO" sz="2000" b="1" dirty="0" smtClean="0">
                <a:solidFill>
                  <a:schemeClr val="tx1">
                    <a:lumMod val="85000"/>
                    <a:lumOff val="15000"/>
                  </a:schemeClr>
                </a:solidFill>
              </a:rPr>
            </a:br>
            <a:endParaRPr lang="es-ES" sz="2000" b="1" dirty="0">
              <a:solidFill>
                <a:schemeClr val="tx1">
                  <a:lumMod val="85000"/>
                  <a:lumOff val="15000"/>
                </a:schemeClr>
              </a:solidFill>
            </a:endParaRPr>
          </a:p>
        </p:txBody>
      </p:sp>
    </p:spTree>
    <p:extLst>
      <p:ext uri="{BB962C8B-B14F-4D97-AF65-F5344CB8AC3E}">
        <p14:creationId xmlns:p14="http://schemas.microsoft.com/office/powerpoint/2010/main" val="148790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ssolv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strVal val="#ppt_w*0.70"/>
                                          </p:val>
                                        </p:tav>
                                        <p:tav tm="100000">
                                          <p:val>
                                            <p:strVal val="#ppt_w"/>
                                          </p:val>
                                        </p:tav>
                                      </p:tavLst>
                                    </p:anim>
                                    <p:anim calcmode="lin" valueType="num">
                                      <p:cBhvr>
                                        <p:cTn id="63" dur="1000" fill="hold"/>
                                        <p:tgtEl>
                                          <p:spTgt spid="12"/>
                                        </p:tgtEl>
                                        <p:attrNameLst>
                                          <p:attrName>ppt_h</p:attrName>
                                        </p:attrNameLst>
                                      </p:cBhvr>
                                      <p:tavLst>
                                        <p:tav tm="0">
                                          <p:val>
                                            <p:strVal val="#ppt_h"/>
                                          </p:val>
                                        </p:tav>
                                        <p:tav tm="100000">
                                          <p:val>
                                            <p:strVal val="#ppt_h"/>
                                          </p:val>
                                        </p:tav>
                                      </p:tavLst>
                                    </p:anim>
                                    <p:animEffect transition="in" filter="fade">
                                      <p:cBhvr>
                                        <p:cTn id="64" dur="10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dissolv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360"/>
                                          </p:val>
                                        </p:tav>
                                        <p:tav tm="100000">
                                          <p:val>
                                            <p:fltVal val="0"/>
                                          </p:val>
                                        </p:tav>
                                      </p:tavLst>
                                    </p:anim>
                                    <p:animEffect transition="in" filter="fade">
                                      <p:cBhvr>
                                        <p:cTn id="7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595121594"/>
              </p:ext>
            </p:extLst>
          </p:nvPr>
        </p:nvGraphicFramePr>
        <p:xfrm>
          <a:off x="508582" y="1064526"/>
          <a:ext cx="8430702" cy="50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344808" y="214531"/>
            <a:ext cx="4164794" cy="369332"/>
          </a:xfrm>
          <a:prstGeom prst="rect">
            <a:avLst/>
          </a:prstGeom>
        </p:spPr>
        <p:txBody>
          <a:bodyPr wrap="none">
            <a:spAutoFit/>
          </a:bodyPr>
          <a:lstStyle/>
          <a:p>
            <a:r>
              <a:rPr lang="es-CO" b="1" dirty="0">
                <a:solidFill>
                  <a:schemeClr val="bg1"/>
                </a:solidFill>
              </a:rPr>
              <a:t>Estatuto Anticorrupción Ley 1474 de 2011</a:t>
            </a:r>
          </a:p>
        </p:txBody>
      </p:sp>
    </p:spTree>
    <p:extLst>
      <p:ext uri="{BB962C8B-B14F-4D97-AF65-F5344CB8AC3E}">
        <p14:creationId xmlns:p14="http://schemas.microsoft.com/office/powerpoint/2010/main" val="2734701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0" y="32722"/>
            <a:ext cx="76700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sz="1800" b="1" dirty="0">
                <a:solidFill>
                  <a:schemeClr val="bg1"/>
                </a:solidFill>
              </a:rPr>
              <a:t>De acuerdo con lo establecido en los </a:t>
            </a:r>
            <a:r>
              <a:rPr lang="es-CO" sz="1800" b="1" dirty="0" smtClean="0">
                <a:solidFill>
                  <a:schemeClr val="bg1"/>
                </a:solidFill>
              </a:rPr>
              <a:t>artículos </a:t>
            </a:r>
            <a:r>
              <a:rPr lang="es-CO" sz="1600" b="1" dirty="0" smtClean="0">
                <a:solidFill>
                  <a:schemeClr val="bg1"/>
                </a:solidFill>
              </a:rPr>
              <a:t>73,74,75,76,77,78  de la ley 1474</a:t>
            </a:r>
          </a:p>
          <a:p>
            <a:r>
              <a:rPr lang="es-CO" sz="1800" b="1" dirty="0" smtClean="0">
                <a:solidFill>
                  <a:schemeClr val="bg1"/>
                </a:solidFill>
              </a:rPr>
              <a:t>el </a:t>
            </a:r>
            <a:r>
              <a:rPr lang="es-CO" sz="1800" b="1" dirty="0">
                <a:solidFill>
                  <a:schemeClr val="bg1"/>
                </a:solidFill>
              </a:rPr>
              <a:t>ICBF </a:t>
            </a:r>
            <a:r>
              <a:rPr lang="es-CO" sz="1800" b="1" dirty="0" smtClean="0">
                <a:solidFill>
                  <a:schemeClr val="bg1"/>
                </a:solidFill>
              </a:rPr>
              <a:t> se </a:t>
            </a:r>
            <a:r>
              <a:rPr lang="es-CO" sz="1800" b="1" dirty="0">
                <a:solidFill>
                  <a:schemeClr val="bg1"/>
                </a:solidFill>
              </a:rPr>
              <a:t>comprometerá con la ciudadanía a:</a:t>
            </a:r>
          </a:p>
        </p:txBody>
      </p:sp>
      <p:sp>
        <p:nvSpPr>
          <p:cNvPr id="2" name="1 Rectángulo"/>
          <p:cNvSpPr/>
          <p:nvPr/>
        </p:nvSpPr>
        <p:spPr>
          <a:xfrm>
            <a:off x="122830" y="1071801"/>
            <a:ext cx="8802806" cy="5478423"/>
          </a:xfrm>
          <a:prstGeom prst="rect">
            <a:avLst/>
          </a:prstGeom>
        </p:spPr>
        <p:txBody>
          <a:bodyPr wrap="square">
            <a:spAutoFit/>
          </a:bodyPr>
          <a:lstStyle/>
          <a:p>
            <a:pPr marL="285750" indent="-285750">
              <a:spcAft>
                <a:spcPts val="600"/>
              </a:spcAft>
              <a:buFont typeface="Arial" panose="020B0604020202020204" pitchFamily="34" charset="0"/>
              <a:buChar char="•"/>
            </a:pPr>
            <a:r>
              <a:rPr lang="es-CO" sz="1500" dirty="0" smtClean="0"/>
              <a:t>Luchar </a:t>
            </a:r>
            <a:r>
              <a:rPr lang="es-CO" sz="1500" dirty="0"/>
              <a:t>contra la </a:t>
            </a:r>
            <a:r>
              <a:rPr lang="es-CO" sz="1500" dirty="0" smtClean="0"/>
              <a:t>Corrupción involucrando a los tres nivel del ICBF .</a:t>
            </a:r>
          </a:p>
          <a:p>
            <a:pPr marL="285750" indent="-285750">
              <a:spcAft>
                <a:spcPts val="600"/>
              </a:spcAft>
              <a:buFont typeface="Arial" panose="020B0604020202020204" pitchFamily="34" charset="0"/>
              <a:buChar char="•"/>
            </a:pPr>
            <a:r>
              <a:rPr lang="es-CO" sz="1500" dirty="0" smtClean="0"/>
              <a:t>Definir  y dar a conocer claramente el  </a:t>
            </a:r>
            <a:r>
              <a:rPr lang="es-CO" sz="1500" dirty="0"/>
              <a:t>Mapa de </a:t>
            </a:r>
            <a:r>
              <a:rPr lang="es-CO" sz="1500" dirty="0" smtClean="0"/>
              <a:t>Riesgos del ICBF .</a:t>
            </a:r>
          </a:p>
          <a:p>
            <a:pPr marL="285750" indent="-285750">
              <a:spcAft>
                <a:spcPts val="600"/>
              </a:spcAft>
              <a:buFont typeface="Arial" panose="020B0604020202020204" pitchFamily="34" charset="0"/>
              <a:buChar char="•"/>
            </a:pPr>
            <a:r>
              <a:rPr lang="es-CO" sz="1500" dirty="0" smtClean="0"/>
              <a:t>Ayudar en la construcción del  </a:t>
            </a:r>
            <a:r>
              <a:rPr lang="es-CO" sz="1500" dirty="0"/>
              <a:t>Plan de Acción de la </a:t>
            </a:r>
            <a:r>
              <a:rPr lang="es-CO" sz="1500" dirty="0" smtClean="0"/>
              <a:t>Entidad.</a:t>
            </a:r>
          </a:p>
          <a:p>
            <a:pPr marL="285750" indent="-285750">
              <a:spcAft>
                <a:spcPts val="600"/>
              </a:spcAft>
              <a:buFont typeface="Arial" panose="020B0604020202020204" pitchFamily="34" charset="0"/>
              <a:buChar char="•"/>
            </a:pPr>
            <a:r>
              <a:rPr lang="es-CO" sz="1500" dirty="0" smtClean="0"/>
              <a:t>Informar sobre Gastos </a:t>
            </a:r>
            <a:r>
              <a:rPr lang="es-CO" sz="1500" dirty="0"/>
              <a:t>y Proyectos de </a:t>
            </a:r>
            <a:r>
              <a:rPr lang="es-CO" sz="1500" dirty="0" smtClean="0"/>
              <a:t>Inversión.</a:t>
            </a:r>
          </a:p>
          <a:p>
            <a:pPr marL="285750" indent="-285750">
              <a:spcAft>
                <a:spcPts val="600"/>
              </a:spcAft>
              <a:buFont typeface="Arial" panose="020B0604020202020204" pitchFamily="34" charset="0"/>
              <a:buChar char="•"/>
            </a:pPr>
            <a:r>
              <a:rPr lang="es-CO" sz="1500" dirty="0" smtClean="0"/>
              <a:t>Posicionar el proceso de Rendición de cuentas.</a:t>
            </a:r>
          </a:p>
          <a:p>
            <a:pPr marL="285750" indent="-285750">
              <a:spcAft>
                <a:spcPts val="600"/>
              </a:spcAft>
              <a:buFont typeface="Arial" panose="020B0604020202020204" pitchFamily="34" charset="0"/>
              <a:buChar char="•"/>
            </a:pPr>
            <a:r>
              <a:rPr lang="es-CO" sz="1500" dirty="0"/>
              <a:t>Divulgar de campañas institucionales de prevención de la corrupción.</a:t>
            </a:r>
          </a:p>
          <a:p>
            <a:pPr marL="285750" indent="-285750">
              <a:spcAft>
                <a:spcPts val="600"/>
              </a:spcAft>
              <a:buFont typeface="Arial" panose="020B0604020202020204" pitchFamily="34" charset="0"/>
              <a:buChar char="•"/>
            </a:pPr>
            <a:r>
              <a:rPr lang="es-CO" sz="1500" dirty="0" smtClean="0"/>
              <a:t>Recibir</a:t>
            </a:r>
            <a:r>
              <a:rPr lang="es-CO" sz="1500" dirty="0"/>
              <a:t>, tramitar y resolver las quejas, sugerencias y reclamos que los ciudadanos </a:t>
            </a:r>
            <a:r>
              <a:rPr lang="es-CO" sz="1500" dirty="0" smtClean="0"/>
              <a:t>formulen  </a:t>
            </a:r>
            <a:r>
              <a:rPr lang="es-CO" sz="1500" dirty="0"/>
              <a:t>y que se relacionen con el cumplimiento de la misión de </a:t>
            </a:r>
            <a:r>
              <a:rPr lang="es-CO" sz="1500" dirty="0" smtClean="0"/>
              <a:t>del ICBF.</a:t>
            </a:r>
          </a:p>
          <a:p>
            <a:pPr marL="285750" indent="-285750">
              <a:spcAft>
                <a:spcPts val="600"/>
              </a:spcAft>
              <a:buFont typeface="Arial" panose="020B0604020202020204" pitchFamily="34" charset="0"/>
              <a:buChar char="•"/>
            </a:pPr>
            <a:r>
              <a:rPr lang="es-CO" sz="1500" dirty="0" smtClean="0"/>
              <a:t>Fortalecer la política anti tramites racionalizando procedimientos. </a:t>
            </a:r>
          </a:p>
          <a:p>
            <a:pPr marL="285750" indent="-285750">
              <a:spcAft>
                <a:spcPts val="600"/>
              </a:spcAft>
              <a:buFont typeface="Arial" panose="020B0604020202020204" pitchFamily="34" charset="0"/>
              <a:buChar char="•"/>
            </a:pPr>
            <a:r>
              <a:rPr lang="es-CO" sz="1500" dirty="0"/>
              <a:t>Poner en practica principios de democracia participativa y democratización de la gestión </a:t>
            </a:r>
            <a:r>
              <a:rPr lang="es-CO" sz="1500" dirty="0" smtClean="0"/>
              <a:t>pública.</a:t>
            </a:r>
          </a:p>
          <a:p>
            <a:pPr marL="285750" indent="-285750">
              <a:spcAft>
                <a:spcPts val="600"/>
              </a:spcAft>
              <a:buFont typeface="Arial" panose="020B0604020202020204" pitchFamily="34" charset="0"/>
              <a:buChar char="•"/>
            </a:pPr>
            <a:r>
              <a:rPr lang="es-CO" sz="1500" dirty="0" smtClean="0"/>
              <a:t> Involucrar  a </a:t>
            </a:r>
            <a:r>
              <a:rPr lang="es-CO" sz="1500" dirty="0"/>
              <a:t>los ciudadanos y organizaciones de la sociedad civil </a:t>
            </a:r>
            <a:r>
              <a:rPr lang="es-CO" sz="1500" dirty="0" smtClean="0"/>
              <a:t>para :</a:t>
            </a:r>
          </a:p>
          <a:p>
            <a:pPr marL="742950" lvl="1" indent="-285750">
              <a:buFont typeface="Courier New" panose="02070309020205020404" pitchFamily="49" charset="0"/>
              <a:buChar char="o"/>
            </a:pPr>
            <a:r>
              <a:rPr lang="es-CO" sz="1500" dirty="0" smtClean="0"/>
              <a:t>La </a:t>
            </a:r>
            <a:r>
              <a:rPr lang="es-CO" sz="1500" dirty="0"/>
              <a:t>formulación, ejecución, control y evaluación de la gestión </a:t>
            </a:r>
            <a:r>
              <a:rPr lang="es-CO" sz="1500" dirty="0" smtClean="0"/>
              <a:t>pública.</a:t>
            </a:r>
          </a:p>
          <a:p>
            <a:pPr marL="742950" lvl="1" indent="-285750">
              <a:buFont typeface="Courier New" panose="02070309020205020404" pitchFamily="49" charset="0"/>
              <a:buChar char="o"/>
            </a:pPr>
            <a:r>
              <a:rPr lang="es-CO" sz="1500" dirty="0" smtClean="0"/>
              <a:t>Convocar a audiencias públicas, de rendición de cuentas , mesas publicas y otros escenarios que promuevan el dialogo la información e incentiven la participación ciudadana .</a:t>
            </a:r>
          </a:p>
          <a:p>
            <a:pPr marL="742950" lvl="1" indent="-285750">
              <a:buFont typeface="Courier New" panose="02070309020205020404" pitchFamily="49" charset="0"/>
              <a:buChar char="o"/>
            </a:pPr>
            <a:r>
              <a:rPr lang="es-CO" sz="1500" dirty="0" smtClean="0"/>
              <a:t>Promover  los </a:t>
            </a:r>
            <a:r>
              <a:rPr lang="es-CO" sz="1500" dirty="0"/>
              <a:t>derechos de los ciudadanos respecto del correcto funcionamiento de la Administración </a:t>
            </a:r>
            <a:r>
              <a:rPr lang="es-CO" sz="1500" dirty="0" smtClean="0"/>
              <a:t>y gestión misional  del ICBF </a:t>
            </a:r>
          </a:p>
          <a:p>
            <a:pPr marL="742950" lvl="1" indent="-285750">
              <a:buFont typeface="Courier New" panose="02070309020205020404" pitchFamily="49" charset="0"/>
              <a:buChar char="o"/>
            </a:pPr>
            <a:r>
              <a:rPr lang="es-CO" sz="1500" dirty="0" smtClean="0"/>
              <a:t>Incentivar  la  </a:t>
            </a:r>
            <a:r>
              <a:rPr lang="es-CO" sz="1500" dirty="0"/>
              <a:t>formación de asociaciones y mecanismos de asociación de intereses para representar a los usuarios y </a:t>
            </a:r>
            <a:r>
              <a:rPr lang="es-CO" sz="1500" dirty="0" smtClean="0"/>
              <a:t>ciudadanos.</a:t>
            </a:r>
          </a:p>
          <a:p>
            <a:pPr marL="742950" lvl="1" indent="-285750">
              <a:buFont typeface="Courier New" panose="02070309020205020404" pitchFamily="49" charset="0"/>
              <a:buChar char="o"/>
            </a:pPr>
            <a:r>
              <a:rPr lang="es-CO" sz="1500" dirty="0" smtClean="0"/>
              <a:t>Apoyar  los  </a:t>
            </a:r>
            <a:r>
              <a:rPr lang="es-CO" sz="1500" dirty="0"/>
              <a:t>mecanismos de control </a:t>
            </a:r>
            <a:r>
              <a:rPr lang="es-CO" sz="1500" dirty="0" smtClean="0"/>
              <a:t>social,  aplicando las estrategias que </a:t>
            </a:r>
            <a:r>
              <a:rPr lang="es-CO" sz="1500" dirty="0"/>
              <a:t>brinden transparencia al ejercicio de la función administrativa.    </a:t>
            </a:r>
          </a:p>
        </p:txBody>
      </p:sp>
    </p:spTree>
    <p:extLst>
      <p:ext uri="{BB962C8B-B14F-4D97-AF65-F5344CB8AC3E}">
        <p14:creationId xmlns:p14="http://schemas.microsoft.com/office/powerpoint/2010/main" val="13263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717550" y="5003800"/>
            <a:ext cx="5665788"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r>
              <a:rPr lang="es-ES" sz="3600" dirty="0" smtClean="0">
                <a:solidFill>
                  <a:srgbClr val="595959"/>
                </a:solidFill>
              </a:rPr>
              <a:t>Marco Normativo</a:t>
            </a:r>
            <a:endParaRPr lang="es-ES" sz="3600" dirty="0">
              <a:solidFill>
                <a:srgbClr val="595959"/>
              </a:solidFill>
            </a:endParaRPr>
          </a:p>
        </p:txBody>
      </p:sp>
      <p:cxnSp>
        <p:nvCxnSpPr>
          <p:cNvPr id="5" name="Conector recto 4"/>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155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122830" y="5427"/>
            <a:ext cx="62643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r>
              <a:rPr lang="es-CO" sz="1800" b="1" dirty="0" smtClean="0">
                <a:solidFill>
                  <a:schemeClr val="bg1"/>
                </a:solidFill>
              </a:rPr>
              <a:t>Ley </a:t>
            </a:r>
            <a:r>
              <a:rPr lang="es-CO" sz="1800" b="1" dirty="0">
                <a:solidFill>
                  <a:schemeClr val="bg1"/>
                </a:solidFill>
              </a:rPr>
              <a:t>1712 </a:t>
            </a:r>
            <a:r>
              <a:rPr lang="es-CO" sz="1800" b="1" dirty="0" smtClean="0">
                <a:solidFill>
                  <a:schemeClr val="bg1"/>
                </a:solidFill>
              </a:rPr>
              <a:t>de marzo 6 de  2014: </a:t>
            </a:r>
            <a:r>
              <a:rPr lang="es-CO" sz="1800" b="1" dirty="0">
                <a:solidFill>
                  <a:schemeClr val="bg1"/>
                </a:solidFill>
              </a:rPr>
              <a:t>sobre  Transparencia y </a:t>
            </a:r>
            <a:r>
              <a:rPr lang="es-CO" sz="1800" b="1" dirty="0" smtClean="0">
                <a:solidFill>
                  <a:schemeClr val="bg1"/>
                </a:solidFill>
              </a:rPr>
              <a:t>Derecho</a:t>
            </a:r>
          </a:p>
          <a:p>
            <a:pPr algn="just"/>
            <a:r>
              <a:rPr lang="es-CO" sz="1800" b="1" dirty="0" smtClean="0">
                <a:solidFill>
                  <a:schemeClr val="bg1"/>
                </a:solidFill>
              </a:rPr>
              <a:t> </a:t>
            </a:r>
            <a:r>
              <a:rPr lang="es-CO" sz="1800" b="1" dirty="0">
                <a:solidFill>
                  <a:schemeClr val="bg1"/>
                </a:solidFill>
              </a:rPr>
              <a:t>de Acceso a la </a:t>
            </a:r>
            <a:r>
              <a:rPr lang="es-CO" sz="1800" b="1" dirty="0" smtClean="0">
                <a:solidFill>
                  <a:schemeClr val="bg1"/>
                </a:solidFill>
              </a:rPr>
              <a:t>Información. reglamentada  </a:t>
            </a:r>
            <a:r>
              <a:rPr lang="es-CO" sz="1800" b="1" dirty="0">
                <a:solidFill>
                  <a:schemeClr val="bg1"/>
                </a:solidFill>
              </a:rPr>
              <a:t>por el Decreto </a:t>
            </a:r>
            <a:endParaRPr lang="es-CO" sz="1800" b="1" dirty="0" smtClean="0">
              <a:solidFill>
                <a:schemeClr val="bg1"/>
              </a:solidFill>
            </a:endParaRPr>
          </a:p>
          <a:p>
            <a:pPr algn="just"/>
            <a:r>
              <a:rPr lang="es-CO" sz="1800" b="1" dirty="0" smtClean="0">
                <a:solidFill>
                  <a:schemeClr val="bg1"/>
                </a:solidFill>
              </a:rPr>
              <a:t>Nacional </a:t>
            </a:r>
            <a:r>
              <a:rPr lang="es-CO" sz="1800" b="1" dirty="0">
                <a:solidFill>
                  <a:schemeClr val="bg1"/>
                </a:solidFill>
              </a:rPr>
              <a:t>103 de </a:t>
            </a:r>
            <a:r>
              <a:rPr lang="es-CO" sz="1800" b="1" dirty="0" smtClean="0">
                <a:solidFill>
                  <a:schemeClr val="bg1"/>
                </a:solidFill>
              </a:rPr>
              <a:t>2015.</a:t>
            </a:r>
            <a:endParaRPr lang="es-CO" sz="1800" b="1" dirty="0">
              <a:solidFill>
                <a:schemeClr val="bg1"/>
              </a:solidFill>
            </a:endParaRPr>
          </a:p>
        </p:txBody>
      </p:sp>
      <p:graphicFrame>
        <p:nvGraphicFramePr>
          <p:cNvPr id="4" name="3 Diagrama"/>
          <p:cNvGraphicFramePr/>
          <p:nvPr>
            <p:extLst>
              <p:ext uri="{D42A27DB-BD31-4B8C-83A1-F6EECF244321}">
                <p14:modId xmlns:p14="http://schemas.microsoft.com/office/powerpoint/2010/main" val="2511218342"/>
              </p:ext>
            </p:extLst>
          </p:nvPr>
        </p:nvGraphicFramePr>
        <p:xfrm>
          <a:off x="259307" y="1146412"/>
          <a:ext cx="8297839"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extLst>
              <p:ext uri="{D42A27DB-BD31-4B8C-83A1-F6EECF244321}">
                <p14:modId xmlns:p14="http://schemas.microsoft.com/office/powerpoint/2010/main" val="1861813709"/>
              </p:ext>
            </p:extLst>
          </p:nvPr>
        </p:nvGraphicFramePr>
        <p:xfrm>
          <a:off x="259307" y="3755409"/>
          <a:ext cx="8570794" cy="28007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24632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122830" y="190093"/>
            <a:ext cx="7219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sz="1800" b="1" dirty="0" smtClean="0">
                <a:solidFill>
                  <a:schemeClr val="bg1"/>
                </a:solidFill>
              </a:rPr>
              <a:t>Principios de la ley  </a:t>
            </a:r>
            <a:r>
              <a:rPr lang="es-CO" sz="1800" b="1" dirty="0">
                <a:solidFill>
                  <a:srgbClr val="FFFFFF"/>
                </a:solidFill>
                <a:latin typeface="Calibri"/>
              </a:rPr>
              <a:t>1712 de </a:t>
            </a:r>
            <a:r>
              <a:rPr lang="es-CO" sz="1800" b="1" dirty="0" smtClean="0">
                <a:solidFill>
                  <a:srgbClr val="FFFFFF"/>
                </a:solidFill>
                <a:latin typeface="Calibri"/>
              </a:rPr>
              <a:t>2014 </a:t>
            </a:r>
            <a:r>
              <a:rPr lang="es-CO" sz="1800" b="1" dirty="0" smtClean="0">
                <a:solidFill>
                  <a:schemeClr val="bg1"/>
                </a:solidFill>
              </a:rPr>
              <a:t> de transparencia  </a:t>
            </a:r>
            <a:endParaRPr lang="es-CO" sz="1800" b="1" dirty="0">
              <a:solidFill>
                <a:schemeClr val="bg1"/>
              </a:solidFill>
            </a:endParaRPr>
          </a:p>
        </p:txBody>
      </p:sp>
      <p:sp>
        <p:nvSpPr>
          <p:cNvPr id="3" name="2 CuadroTexto"/>
          <p:cNvSpPr txBox="1"/>
          <p:nvPr/>
        </p:nvSpPr>
        <p:spPr>
          <a:xfrm>
            <a:off x="122830" y="1091821"/>
            <a:ext cx="8843749" cy="5909310"/>
          </a:xfrm>
          <a:prstGeom prst="rect">
            <a:avLst/>
          </a:prstGeom>
          <a:noFill/>
        </p:spPr>
        <p:txBody>
          <a:bodyPr wrap="square" rtlCol="0">
            <a:spAutoFit/>
          </a:bodyPr>
          <a:lstStyle/>
          <a:p>
            <a:pPr algn="just"/>
            <a:r>
              <a:rPr lang="es-MX" sz="1400" dirty="0"/>
              <a:t>La ley de transparencia define dentro de sus articulados una serie de principios claves que vale la pena destacar:</a:t>
            </a:r>
            <a:endParaRPr lang="es-CO" sz="1400" dirty="0"/>
          </a:p>
          <a:p>
            <a:pPr algn="just"/>
            <a:endParaRPr lang="es-MX" sz="1400" b="1" dirty="0" smtClean="0"/>
          </a:p>
          <a:p>
            <a:pPr algn="just"/>
            <a:r>
              <a:rPr lang="es-MX" sz="1400" b="1" dirty="0" smtClean="0"/>
              <a:t>Principio </a:t>
            </a:r>
            <a:r>
              <a:rPr lang="es-MX" sz="1400" b="1" dirty="0"/>
              <a:t>de máxima publicidad para titular universal.</a:t>
            </a:r>
            <a:r>
              <a:rPr lang="es-MX" sz="1400" dirty="0"/>
              <a:t> Toda información en posesión, bajo control o custodia de un sujeto obligado es pública y no podrá ser reservada o limitada </a:t>
            </a:r>
            <a:r>
              <a:rPr lang="es-MX" sz="1400" dirty="0" smtClean="0"/>
              <a:t>.</a:t>
            </a:r>
            <a:endParaRPr lang="es-CO" sz="1400" dirty="0"/>
          </a:p>
          <a:p>
            <a:pPr algn="just"/>
            <a:r>
              <a:rPr lang="es-MX" sz="1400" b="1" dirty="0"/>
              <a:t>Principio de transparencia</a:t>
            </a:r>
            <a:r>
              <a:rPr lang="es-MX" sz="1400" dirty="0"/>
              <a:t>. Principio conforme al cual toda la información en poder de los sujetos </a:t>
            </a:r>
            <a:r>
              <a:rPr lang="es-MX" sz="1400" dirty="0" smtClean="0"/>
              <a:t>definidos </a:t>
            </a:r>
            <a:r>
              <a:rPr lang="es-MX" sz="1400" dirty="0"/>
              <a:t>en esta ley se presume pública, en consecuencia de lo cual dichos sujetos están en el deber de proporcionar y facilitar el acceso a la misma </a:t>
            </a:r>
            <a:r>
              <a:rPr lang="es-MX" sz="1400" dirty="0" smtClean="0"/>
              <a:t>.</a:t>
            </a:r>
            <a:endParaRPr lang="es-CO" sz="1400" dirty="0"/>
          </a:p>
          <a:p>
            <a:pPr algn="just"/>
            <a:r>
              <a:rPr lang="es-MX" sz="1400" b="1" dirty="0"/>
              <a:t>Principio de buena fe. </a:t>
            </a:r>
            <a:r>
              <a:rPr lang="es-MX" sz="1400" dirty="0"/>
              <a:t>En virtud del cual todo sujeto obligado, al cumplir con las obligaciones derivadas del derecho de acceso a la información </a:t>
            </a:r>
            <a:r>
              <a:rPr lang="es-MX" sz="1400" dirty="0" smtClean="0"/>
              <a:t>pública.</a:t>
            </a:r>
            <a:endParaRPr lang="es-CO" sz="1400" dirty="0"/>
          </a:p>
          <a:p>
            <a:pPr algn="just"/>
            <a:r>
              <a:rPr lang="es-MX" sz="1400" b="1" dirty="0"/>
              <a:t>Principio de facilitación. </a:t>
            </a:r>
            <a:r>
              <a:rPr lang="es-MX" sz="1400" dirty="0"/>
              <a:t>En virtud de este principio los sujetos obligados deberán facilitar el ejercicio del derecho de acceso a la información </a:t>
            </a:r>
            <a:r>
              <a:rPr lang="es-MX" sz="1400" dirty="0" smtClean="0"/>
              <a:t>pública.</a:t>
            </a:r>
            <a:endParaRPr lang="es-CO" sz="1400" dirty="0"/>
          </a:p>
          <a:p>
            <a:pPr algn="just"/>
            <a:r>
              <a:rPr lang="es-MX" sz="1400" b="1" dirty="0"/>
              <a:t>Principio de no discriminación. </a:t>
            </a:r>
            <a:r>
              <a:rPr lang="es-MX" sz="1400" dirty="0"/>
              <a:t>De acuerdo al cual los sujetos obligados deberán entregar información a todas las personas que lo </a:t>
            </a:r>
            <a:r>
              <a:rPr lang="es-MX" sz="1400" dirty="0" smtClean="0"/>
              <a:t>soliciten.</a:t>
            </a:r>
            <a:endParaRPr lang="es-CO" sz="1400" dirty="0"/>
          </a:p>
          <a:p>
            <a:pPr algn="just"/>
            <a:r>
              <a:rPr lang="es-MX" sz="1400" b="1" dirty="0"/>
              <a:t>Principio de gratuidad. </a:t>
            </a:r>
            <a:r>
              <a:rPr lang="es-MX" sz="1400" dirty="0"/>
              <a:t>Según este principio el acceso a la información pública es gratuito y no se podrá cobrar valores </a:t>
            </a:r>
            <a:endParaRPr lang="es-CO" sz="1400" dirty="0"/>
          </a:p>
          <a:p>
            <a:pPr algn="just"/>
            <a:r>
              <a:rPr lang="es-MX" sz="1400" b="1" dirty="0"/>
              <a:t>Principio de celeridad. </a:t>
            </a:r>
            <a:r>
              <a:rPr lang="es-MX" sz="1400" dirty="0"/>
              <a:t>Con este principio se busca la agilidad en el trámite y la gestión </a:t>
            </a:r>
            <a:r>
              <a:rPr lang="es-MX" sz="1400" dirty="0" smtClean="0"/>
              <a:t>administrativa.</a:t>
            </a:r>
            <a:endParaRPr lang="es-CO" sz="1400" dirty="0"/>
          </a:p>
          <a:p>
            <a:pPr algn="just"/>
            <a:r>
              <a:rPr lang="es-MX" sz="1400" b="1" dirty="0"/>
              <a:t>Principio de eficacia. </a:t>
            </a:r>
            <a:r>
              <a:rPr lang="es-MX" sz="1400" dirty="0"/>
              <a:t>El principio impone el logro de resultados mínimos en relación con las responsabilidades confiadas a los organis­mos </a:t>
            </a:r>
            <a:r>
              <a:rPr lang="es-MX" sz="1400" dirty="0" smtClean="0"/>
              <a:t>estatales.</a:t>
            </a:r>
            <a:endParaRPr lang="es-CO" sz="1400" dirty="0"/>
          </a:p>
          <a:p>
            <a:pPr algn="just"/>
            <a:r>
              <a:rPr lang="es-MX" sz="1400" b="1" dirty="0"/>
              <a:t>Principio de la calidad de la información. </a:t>
            </a:r>
            <a:r>
              <a:rPr lang="es-MX" sz="1400" dirty="0"/>
              <a:t>Toda la información de interés público que sea producida, gestionada y difundida por el sujeto obligado, deberá ser oportuna, objetiva, veraz, completa, reutilizable, procesable y estar disponible </a:t>
            </a:r>
            <a:r>
              <a:rPr lang="es-MX" sz="1400" dirty="0" smtClean="0"/>
              <a:t>.</a:t>
            </a:r>
            <a:endParaRPr lang="es-CO" sz="1400" dirty="0"/>
          </a:p>
          <a:p>
            <a:pPr algn="just"/>
            <a:r>
              <a:rPr lang="es-MX" sz="1400" b="1" dirty="0"/>
              <a:t>Principio de la divulgación proactiva de la información</a:t>
            </a:r>
            <a:endParaRPr lang="es-CO" sz="1400" dirty="0"/>
          </a:p>
          <a:p>
            <a:pPr algn="just"/>
            <a:r>
              <a:rPr lang="es-MX" sz="1400" dirty="0"/>
              <a:t>promover y generar una cultura de transparencia, lo que conlleva la obligación de publicar y divulgar documentos y archivos que plasman la actividad </a:t>
            </a:r>
            <a:r>
              <a:rPr lang="es-MX" sz="1400" dirty="0" smtClean="0"/>
              <a:t>estatal.</a:t>
            </a:r>
            <a:endParaRPr lang="es-CO" sz="1400" dirty="0"/>
          </a:p>
          <a:p>
            <a:pPr algn="just"/>
            <a:r>
              <a:rPr lang="es-MX" sz="1400" b="1" dirty="0"/>
              <a:t>Principio de responsabilidad en el uso de la información. </a:t>
            </a:r>
            <a:r>
              <a:rPr lang="es-MX" sz="1400" dirty="0" smtClean="0"/>
              <a:t>cualquier </a:t>
            </a:r>
            <a:r>
              <a:rPr lang="es-MX" sz="1400" dirty="0"/>
              <a:t>persona que haga uso de la información que proporcionen los sujetos </a:t>
            </a:r>
            <a:r>
              <a:rPr lang="es-MX" sz="1400" dirty="0" smtClean="0"/>
              <a:t>obligados, debe ser utilizada de manera responsable.</a:t>
            </a:r>
            <a:endParaRPr lang="es-CO" sz="1400" dirty="0"/>
          </a:p>
          <a:p>
            <a:pPr algn="just"/>
            <a:endParaRPr lang="es-CO" sz="1400" dirty="0" smtClean="0"/>
          </a:p>
          <a:p>
            <a:pPr algn="just"/>
            <a:r>
              <a:rPr lang="es-CO" sz="1400" dirty="0" smtClean="0"/>
              <a:t> </a:t>
            </a:r>
            <a:endParaRPr lang="es-CO" sz="1400" dirty="0"/>
          </a:p>
        </p:txBody>
      </p:sp>
    </p:spTree>
    <p:extLst>
      <p:ext uri="{BB962C8B-B14F-4D97-AF65-F5344CB8AC3E}">
        <p14:creationId xmlns:p14="http://schemas.microsoft.com/office/powerpoint/2010/main" val="2395395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235075"/>
            <a:ext cx="79930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15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xfrm>
            <a:off x="0" y="344441"/>
            <a:ext cx="6858000" cy="392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CO" altLang="es-CO" sz="2000" b="1" dirty="0" smtClean="0">
                <a:solidFill>
                  <a:schemeClr val="bg1"/>
                </a:solidFill>
              </a:rPr>
              <a:t>Marco  normativo</a:t>
            </a:r>
            <a:r>
              <a:rPr lang="es-ES" altLang="es-CO" sz="2000" b="1" dirty="0" smtClean="0">
                <a:solidFill>
                  <a:schemeClr val="bg1"/>
                </a:solidFill>
              </a:rPr>
              <a:t/>
            </a:r>
            <a:br>
              <a:rPr lang="es-ES" altLang="es-CO" sz="2000" b="1" dirty="0" smtClean="0">
                <a:solidFill>
                  <a:schemeClr val="bg1"/>
                </a:solidFill>
              </a:rPr>
            </a:br>
            <a:endParaRPr lang="es-ES" altLang="es-CO" sz="2000" b="1" dirty="0" smtClean="0">
              <a:solidFill>
                <a:schemeClr val="bg1"/>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3504216288"/>
              </p:ext>
            </p:extLst>
          </p:nvPr>
        </p:nvGraphicFramePr>
        <p:xfrm>
          <a:off x="0" y="0"/>
          <a:ext cx="8952931" cy="6816841"/>
        </p:xfrm>
        <a:graphic>
          <a:graphicData uri="http://schemas.openxmlformats.org/drawingml/2006/table">
            <a:tbl>
              <a:tblPr firstRow="1" firstCol="1" bandRow="1">
                <a:tableStyleId>{5C22544A-7EE6-4342-B048-85BDC9FD1C3A}</a:tableStyleId>
              </a:tblPr>
              <a:tblGrid>
                <a:gridCol w="3912357"/>
                <a:gridCol w="5040574"/>
              </a:tblGrid>
              <a:tr h="255725">
                <a:tc>
                  <a:txBody>
                    <a:bodyPr/>
                    <a:lstStyle/>
                    <a:p>
                      <a:pPr algn="ctr">
                        <a:lnSpc>
                          <a:spcPct val="115000"/>
                        </a:lnSpc>
                        <a:spcAft>
                          <a:spcPts val="0"/>
                        </a:spcAft>
                      </a:pPr>
                      <a:r>
                        <a:rPr lang="es-CO" sz="1200" dirty="0">
                          <a:effectLst/>
                          <a:latin typeface="+mn-lt"/>
                        </a:rPr>
                        <a:t> </a:t>
                      </a:r>
                    </a:p>
                    <a:p>
                      <a:pPr algn="ctr">
                        <a:lnSpc>
                          <a:spcPct val="115000"/>
                        </a:lnSpc>
                        <a:spcAft>
                          <a:spcPts val="0"/>
                        </a:spcAft>
                      </a:pPr>
                      <a:r>
                        <a:rPr lang="es-CO" sz="1200" dirty="0">
                          <a:effectLst/>
                          <a:latin typeface="+mn-lt"/>
                        </a:rPr>
                        <a:t>Normatividad</a:t>
                      </a:r>
                      <a:endParaRPr lang="es-CO" sz="1200" dirty="0">
                        <a:effectLst/>
                        <a:latin typeface="+mn-lt"/>
                        <a:ea typeface="Calibri"/>
                        <a:cs typeface="Times New Roman"/>
                      </a:endParaRPr>
                    </a:p>
                  </a:txBody>
                  <a:tcPr marL="55345" marR="55345" marT="0" marB="0"/>
                </a:tc>
                <a:tc>
                  <a:txBody>
                    <a:bodyPr/>
                    <a:lstStyle/>
                    <a:p>
                      <a:pPr algn="ctr">
                        <a:lnSpc>
                          <a:spcPct val="115000"/>
                        </a:lnSpc>
                        <a:spcAft>
                          <a:spcPts val="0"/>
                        </a:spcAft>
                      </a:pPr>
                      <a:r>
                        <a:rPr lang="es-ES" sz="1200" dirty="0">
                          <a:effectLst/>
                          <a:latin typeface="+mn-lt"/>
                        </a:rPr>
                        <a:t> </a:t>
                      </a:r>
                      <a:endParaRPr lang="es-CO" sz="1200" dirty="0">
                        <a:effectLst/>
                        <a:latin typeface="+mn-lt"/>
                      </a:endParaRPr>
                    </a:p>
                    <a:p>
                      <a:pPr algn="ctr">
                        <a:lnSpc>
                          <a:spcPct val="115000"/>
                        </a:lnSpc>
                        <a:spcAft>
                          <a:spcPts val="0"/>
                        </a:spcAft>
                      </a:pPr>
                      <a:r>
                        <a:rPr lang="es-ES" sz="1200" dirty="0">
                          <a:effectLst/>
                          <a:latin typeface="+mn-lt"/>
                        </a:rPr>
                        <a:t>Contenidos</a:t>
                      </a:r>
                      <a:endParaRPr lang="es-CO" sz="1200" dirty="0">
                        <a:effectLst/>
                        <a:latin typeface="+mn-lt"/>
                        <a:ea typeface="Calibri"/>
                        <a:cs typeface="Times New Roman"/>
                      </a:endParaRPr>
                    </a:p>
                  </a:txBody>
                  <a:tcPr marL="55345" marR="55345" marT="0" marB="0"/>
                </a:tc>
              </a:tr>
              <a:tr h="255725">
                <a:tc>
                  <a:txBody>
                    <a:bodyPr/>
                    <a:lstStyle/>
                    <a:p>
                      <a:pPr algn="just">
                        <a:lnSpc>
                          <a:spcPct val="115000"/>
                        </a:lnSpc>
                        <a:spcAft>
                          <a:spcPts val="0"/>
                        </a:spcAft>
                      </a:pPr>
                      <a:r>
                        <a:rPr lang="es-CO" sz="1200" dirty="0">
                          <a:solidFill>
                            <a:schemeClr val="tx1"/>
                          </a:solidFill>
                          <a:effectLst/>
                          <a:latin typeface="+mn-lt"/>
                        </a:rPr>
                        <a:t> </a:t>
                      </a:r>
                    </a:p>
                    <a:p>
                      <a:pPr algn="just">
                        <a:lnSpc>
                          <a:spcPct val="115000"/>
                        </a:lnSpc>
                        <a:spcAft>
                          <a:spcPts val="0"/>
                        </a:spcAft>
                      </a:pPr>
                      <a:r>
                        <a:rPr lang="es-CO" sz="1200" dirty="0">
                          <a:solidFill>
                            <a:schemeClr val="tx1"/>
                          </a:solidFill>
                          <a:effectLst/>
                          <a:latin typeface="+mn-lt"/>
                        </a:rPr>
                        <a:t>Ley 152 de 1994: Plan de Desarrollo</a:t>
                      </a:r>
                      <a:endParaRPr lang="es-CO" sz="1200" dirty="0">
                        <a:solidFill>
                          <a:schemeClr val="tx1"/>
                        </a:solidFill>
                        <a:effectLst/>
                        <a:latin typeface="+mn-lt"/>
                        <a:ea typeface="Calibri"/>
                        <a:cs typeface="Times New Roman"/>
                      </a:endParaRPr>
                    </a:p>
                  </a:txBody>
                  <a:tcPr marL="55345" marR="55345" marT="0" marB="0"/>
                </a:tc>
                <a:tc>
                  <a:txBody>
                    <a:bodyPr/>
                    <a:lstStyle/>
                    <a:p>
                      <a:pPr algn="just">
                        <a:lnSpc>
                          <a:spcPct val="115000"/>
                        </a:lnSpc>
                        <a:spcAft>
                          <a:spcPts val="0"/>
                        </a:spcAft>
                      </a:pPr>
                      <a:r>
                        <a:rPr lang="es-ES" sz="1000" dirty="0">
                          <a:effectLst/>
                          <a:latin typeface="+mn-lt"/>
                        </a:rPr>
                        <a:t>Art. 30. Informes al Congreso</a:t>
                      </a:r>
                      <a:endParaRPr lang="es-CO" sz="1000" dirty="0">
                        <a:effectLst/>
                        <a:latin typeface="+mn-lt"/>
                      </a:endParaRPr>
                    </a:p>
                    <a:p>
                      <a:pPr algn="just">
                        <a:lnSpc>
                          <a:spcPct val="115000"/>
                        </a:lnSpc>
                        <a:spcAft>
                          <a:spcPts val="0"/>
                        </a:spcAft>
                      </a:pPr>
                      <a:r>
                        <a:rPr lang="es-ES" sz="1000" dirty="0">
                          <a:effectLst/>
                          <a:latin typeface="+mn-lt"/>
                        </a:rPr>
                        <a:t>Art. 43. Informes del Gobernador o Alcalde</a:t>
                      </a:r>
                      <a:endParaRPr lang="es-CO" sz="1000" dirty="0">
                        <a:effectLst/>
                        <a:latin typeface="+mn-lt"/>
                        <a:ea typeface="Calibri"/>
                        <a:cs typeface="Times New Roman"/>
                      </a:endParaRPr>
                    </a:p>
                  </a:txBody>
                  <a:tcPr marL="55345" marR="55345" marT="0" marB="0"/>
                </a:tc>
              </a:tr>
              <a:tr h="767174">
                <a:tc>
                  <a:txBody>
                    <a:bodyPr/>
                    <a:lstStyle/>
                    <a:p>
                      <a:pPr algn="just">
                        <a:lnSpc>
                          <a:spcPct val="115000"/>
                        </a:lnSpc>
                        <a:spcAft>
                          <a:spcPts val="0"/>
                        </a:spcAft>
                      </a:pPr>
                      <a:r>
                        <a:rPr lang="es-CO" sz="1200" dirty="0">
                          <a:solidFill>
                            <a:schemeClr val="tx1"/>
                          </a:solidFill>
                          <a:effectLst/>
                          <a:latin typeface="+mn-lt"/>
                        </a:rPr>
                        <a:t> </a:t>
                      </a:r>
                    </a:p>
                    <a:p>
                      <a:pPr algn="just">
                        <a:lnSpc>
                          <a:spcPct val="115000"/>
                        </a:lnSpc>
                        <a:spcAft>
                          <a:spcPts val="0"/>
                        </a:spcAft>
                      </a:pPr>
                      <a:r>
                        <a:rPr lang="es-CO" sz="1200" dirty="0">
                          <a:solidFill>
                            <a:schemeClr val="tx1"/>
                          </a:solidFill>
                          <a:effectLst/>
                          <a:latin typeface="+mn-lt"/>
                        </a:rPr>
                        <a:t> </a:t>
                      </a:r>
                    </a:p>
                    <a:p>
                      <a:pPr algn="just">
                        <a:lnSpc>
                          <a:spcPct val="115000"/>
                        </a:lnSpc>
                        <a:spcAft>
                          <a:spcPts val="0"/>
                        </a:spcAft>
                      </a:pPr>
                      <a:r>
                        <a:rPr lang="es-CO" sz="1200" dirty="0">
                          <a:solidFill>
                            <a:schemeClr val="tx1"/>
                          </a:solidFill>
                          <a:effectLst/>
                          <a:latin typeface="+mn-lt"/>
                        </a:rPr>
                        <a:t>Ley 489 de 1998: Organización y funcionamiento de la</a:t>
                      </a:r>
                    </a:p>
                    <a:p>
                      <a:pPr algn="just">
                        <a:lnSpc>
                          <a:spcPct val="115000"/>
                        </a:lnSpc>
                        <a:spcAft>
                          <a:spcPts val="0"/>
                        </a:spcAft>
                      </a:pPr>
                      <a:r>
                        <a:rPr lang="es-CO" sz="1200" dirty="0">
                          <a:solidFill>
                            <a:schemeClr val="tx1"/>
                          </a:solidFill>
                          <a:effectLst/>
                          <a:latin typeface="+mn-lt"/>
                        </a:rPr>
                        <a:t>Administración Pública</a:t>
                      </a:r>
                      <a:endParaRPr lang="es-CO" sz="1200" dirty="0">
                        <a:solidFill>
                          <a:schemeClr val="tx1"/>
                        </a:solidFill>
                        <a:effectLst/>
                        <a:latin typeface="+mn-lt"/>
                        <a:ea typeface="Calibri"/>
                        <a:cs typeface="Times New Roman"/>
                      </a:endParaRPr>
                    </a:p>
                  </a:txBody>
                  <a:tcPr marL="55345" marR="55345" marT="0" marB="0"/>
                </a:tc>
                <a:tc>
                  <a:txBody>
                    <a:bodyPr/>
                    <a:lstStyle/>
                    <a:p>
                      <a:pPr algn="just">
                        <a:lnSpc>
                          <a:spcPct val="115000"/>
                        </a:lnSpc>
                        <a:spcAft>
                          <a:spcPts val="0"/>
                        </a:spcAft>
                      </a:pPr>
                      <a:r>
                        <a:rPr lang="es-ES" sz="1000" dirty="0">
                          <a:effectLst/>
                          <a:latin typeface="+mn-lt"/>
                        </a:rPr>
                        <a:t>Art. 3. Principios de la función administrativa</a:t>
                      </a:r>
                      <a:endParaRPr lang="es-CO" sz="1000" dirty="0">
                        <a:effectLst/>
                        <a:latin typeface="+mn-lt"/>
                      </a:endParaRPr>
                    </a:p>
                    <a:p>
                      <a:pPr algn="just">
                        <a:lnSpc>
                          <a:spcPct val="115000"/>
                        </a:lnSpc>
                        <a:spcAft>
                          <a:spcPts val="0"/>
                        </a:spcAft>
                      </a:pPr>
                      <a:r>
                        <a:rPr lang="es-ES" sz="1000" dirty="0">
                          <a:effectLst/>
                          <a:latin typeface="+mn-lt"/>
                        </a:rPr>
                        <a:t>Art. 26. Estímulos e incentivos a la gestión pública</a:t>
                      </a:r>
                      <a:endParaRPr lang="es-CO" sz="1000" dirty="0">
                        <a:effectLst/>
                        <a:latin typeface="+mn-lt"/>
                      </a:endParaRPr>
                    </a:p>
                    <a:p>
                      <a:pPr algn="just">
                        <a:lnSpc>
                          <a:spcPct val="115000"/>
                        </a:lnSpc>
                        <a:spcAft>
                          <a:spcPts val="0"/>
                        </a:spcAft>
                      </a:pPr>
                      <a:r>
                        <a:rPr lang="es-ES" sz="1000" dirty="0">
                          <a:effectLst/>
                          <a:latin typeface="+mn-lt"/>
                        </a:rPr>
                        <a:t>Art. 32. Democratización de la administración pública</a:t>
                      </a:r>
                      <a:endParaRPr lang="es-CO" sz="1000" dirty="0">
                        <a:effectLst/>
                        <a:latin typeface="+mn-lt"/>
                      </a:endParaRPr>
                    </a:p>
                    <a:p>
                      <a:pPr algn="just">
                        <a:lnSpc>
                          <a:spcPct val="115000"/>
                        </a:lnSpc>
                        <a:spcAft>
                          <a:spcPts val="0"/>
                        </a:spcAft>
                      </a:pPr>
                      <a:r>
                        <a:rPr lang="es-ES" sz="1000" dirty="0">
                          <a:effectLst/>
                          <a:latin typeface="+mn-lt"/>
                        </a:rPr>
                        <a:t>Art. 33. Audiencias públicas</a:t>
                      </a:r>
                      <a:endParaRPr lang="es-CO" sz="1000" dirty="0">
                        <a:effectLst/>
                        <a:latin typeface="+mn-lt"/>
                      </a:endParaRPr>
                    </a:p>
                    <a:p>
                      <a:pPr algn="just">
                        <a:lnSpc>
                          <a:spcPct val="115000"/>
                        </a:lnSpc>
                        <a:spcAft>
                          <a:spcPts val="0"/>
                        </a:spcAft>
                      </a:pPr>
                      <a:r>
                        <a:rPr lang="es-ES" sz="1000" dirty="0">
                          <a:effectLst/>
                          <a:latin typeface="+mn-lt"/>
                        </a:rPr>
                        <a:t>Art. 34. Ejercicio del control social</a:t>
                      </a:r>
                      <a:endParaRPr lang="es-CO" sz="1000" dirty="0">
                        <a:effectLst/>
                        <a:latin typeface="+mn-lt"/>
                      </a:endParaRPr>
                    </a:p>
                    <a:p>
                      <a:pPr algn="just">
                        <a:lnSpc>
                          <a:spcPct val="115000"/>
                        </a:lnSpc>
                        <a:spcAft>
                          <a:spcPts val="0"/>
                        </a:spcAft>
                      </a:pPr>
                      <a:r>
                        <a:rPr lang="es-ES" sz="1000" dirty="0">
                          <a:effectLst/>
                          <a:latin typeface="+mn-lt"/>
                        </a:rPr>
                        <a:t>Art. 35. Ejercicio de veeduría ciudadana</a:t>
                      </a:r>
                      <a:endParaRPr lang="es-CO" sz="1000" dirty="0">
                        <a:effectLst/>
                        <a:latin typeface="+mn-lt"/>
                        <a:ea typeface="Calibri"/>
                        <a:cs typeface="Times New Roman"/>
                      </a:endParaRPr>
                    </a:p>
                  </a:txBody>
                  <a:tcPr marL="55345" marR="55345" marT="0" marB="0"/>
                </a:tc>
              </a:tr>
              <a:tr h="511450">
                <a:tc>
                  <a:txBody>
                    <a:bodyPr/>
                    <a:lstStyle/>
                    <a:p>
                      <a:pPr algn="just">
                        <a:lnSpc>
                          <a:spcPct val="115000"/>
                        </a:lnSpc>
                        <a:spcAft>
                          <a:spcPts val="0"/>
                        </a:spcAft>
                      </a:pPr>
                      <a:r>
                        <a:rPr lang="es-CO" sz="1200" dirty="0">
                          <a:solidFill>
                            <a:schemeClr val="tx1"/>
                          </a:solidFill>
                          <a:effectLst/>
                          <a:latin typeface="+mn-lt"/>
                        </a:rPr>
                        <a:t> </a:t>
                      </a:r>
                    </a:p>
                    <a:p>
                      <a:pPr algn="just">
                        <a:lnSpc>
                          <a:spcPct val="115000"/>
                        </a:lnSpc>
                        <a:spcAft>
                          <a:spcPts val="0"/>
                        </a:spcAft>
                      </a:pPr>
                      <a:r>
                        <a:rPr lang="es-CO" sz="1200" dirty="0">
                          <a:solidFill>
                            <a:schemeClr val="tx1"/>
                          </a:solidFill>
                          <a:effectLst/>
                          <a:latin typeface="+mn-lt"/>
                        </a:rPr>
                        <a:t> </a:t>
                      </a:r>
                    </a:p>
                    <a:p>
                      <a:pPr algn="just">
                        <a:lnSpc>
                          <a:spcPct val="115000"/>
                        </a:lnSpc>
                        <a:spcAft>
                          <a:spcPts val="0"/>
                        </a:spcAft>
                      </a:pPr>
                      <a:r>
                        <a:rPr lang="es-CO" sz="1200" dirty="0">
                          <a:solidFill>
                            <a:schemeClr val="tx1"/>
                          </a:solidFill>
                          <a:effectLst/>
                          <a:latin typeface="+mn-lt"/>
                        </a:rPr>
                        <a:t>Ley 594 de 2000: General de Archivos</a:t>
                      </a:r>
                      <a:endParaRPr lang="es-CO" sz="1200" dirty="0">
                        <a:solidFill>
                          <a:schemeClr val="tx1"/>
                        </a:solidFill>
                        <a:effectLst/>
                        <a:latin typeface="+mn-lt"/>
                        <a:ea typeface="Calibri"/>
                        <a:cs typeface="Times New Roman"/>
                      </a:endParaRPr>
                    </a:p>
                  </a:txBody>
                  <a:tcPr marL="55345" marR="55345" marT="0" marB="0"/>
                </a:tc>
                <a:tc>
                  <a:txBody>
                    <a:bodyPr/>
                    <a:lstStyle/>
                    <a:p>
                      <a:pPr algn="just">
                        <a:lnSpc>
                          <a:spcPct val="115000"/>
                        </a:lnSpc>
                        <a:spcAft>
                          <a:spcPts val="0"/>
                        </a:spcAft>
                      </a:pPr>
                      <a:r>
                        <a:rPr lang="es-ES" sz="1000" dirty="0">
                          <a:effectLst/>
                          <a:latin typeface="+mn-lt"/>
                        </a:rPr>
                        <a:t>Art. 11. Conformación archivos públicos</a:t>
                      </a:r>
                      <a:endParaRPr lang="es-CO" sz="1000" dirty="0">
                        <a:effectLst/>
                        <a:latin typeface="+mn-lt"/>
                      </a:endParaRPr>
                    </a:p>
                    <a:p>
                      <a:pPr algn="just">
                        <a:lnSpc>
                          <a:spcPct val="115000"/>
                        </a:lnSpc>
                        <a:spcAft>
                          <a:spcPts val="0"/>
                        </a:spcAft>
                      </a:pPr>
                      <a:r>
                        <a:rPr lang="es-ES" sz="1000" dirty="0">
                          <a:effectLst/>
                          <a:latin typeface="+mn-lt"/>
                        </a:rPr>
                        <a:t>Art. 19. Soporte documental</a:t>
                      </a:r>
                      <a:endParaRPr lang="es-CO" sz="1000" dirty="0">
                        <a:effectLst/>
                        <a:latin typeface="+mn-lt"/>
                      </a:endParaRPr>
                    </a:p>
                    <a:p>
                      <a:pPr algn="just">
                        <a:lnSpc>
                          <a:spcPct val="115000"/>
                        </a:lnSpc>
                        <a:spcAft>
                          <a:spcPts val="0"/>
                        </a:spcAft>
                      </a:pPr>
                      <a:r>
                        <a:rPr lang="es-ES" sz="1000" dirty="0">
                          <a:effectLst/>
                          <a:latin typeface="+mn-lt"/>
                        </a:rPr>
                        <a:t>Art. 21. Programas de gestión documental</a:t>
                      </a:r>
                      <a:endParaRPr lang="es-CO" sz="1000" dirty="0">
                        <a:effectLst/>
                        <a:latin typeface="+mn-lt"/>
                      </a:endParaRPr>
                    </a:p>
                    <a:p>
                      <a:pPr algn="just">
                        <a:lnSpc>
                          <a:spcPct val="115000"/>
                        </a:lnSpc>
                        <a:spcAft>
                          <a:spcPts val="0"/>
                        </a:spcAft>
                      </a:pPr>
                      <a:r>
                        <a:rPr lang="es-ES" sz="1000" dirty="0">
                          <a:effectLst/>
                          <a:latin typeface="+mn-lt"/>
                        </a:rPr>
                        <a:t>Art. 27 Acceso y consulta de documentos</a:t>
                      </a:r>
                      <a:endParaRPr lang="es-CO" sz="1000" dirty="0">
                        <a:effectLst/>
                        <a:latin typeface="+mn-lt"/>
                        <a:ea typeface="Calibri"/>
                        <a:cs typeface="Times New Roman"/>
                      </a:endParaRPr>
                    </a:p>
                  </a:txBody>
                  <a:tcPr marL="55345" marR="55345" marT="0" marB="0"/>
                </a:tc>
              </a:tr>
              <a:tr h="127862">
                <a:tc>
                  <a:txBody>
                    <a:bodyPr/>
                    <a:lstStyle/>
                    <a:p>
                      <a:pPr algn="just">
                        <a:lnSpc>
                          <a:spcPct val="115000"/>
                        </a:lnSpc>
                        <a:spcAft>
                          <a:spcPts val="0"/>
                        </a:spcAft>
                      </a:pPr>
                      <a:r>
                        <a:rPr lang="es-CO" sz="1200" dirty="0">
                          <a:solidFill>
                            <a:schemeClr val="tx1"/>
                          </a:solidFill>
                          <a:effectLst/>
                          <a:latin typeface="+mn-lt"/>
                        </a:rPr>
                        <a:t>Ley 734 de 2002: Código Disciplinario Único</a:t>
                      </a:r>
                      <a:endParaRPr lang="es-CO" sz="1200" dirty="0">
                        <a:solidFill>
                          <a:schemeClr val="tx1"/>
                        </a:solidFill>
                        <a:effectLst/>
                        <a:latin typeface="+mn-lt"/>
                        <a:ea typeface="Calibri"/>
                        <a:cs typeface="Times New Roman"/>
                      </a:endParaRPr>
                    </a:p>
                  </a:txBody>
                  <a:tcPr marL="55345" marR="55345" marT="0" marB="0"/>
                </a:tc>
                <a:tc>
                  <a:txBody>
                    <a:bodyPr/>
                    <a:lstStyle/>
                    <a:p>
                      <a:pPr algn="just">
                        <a:lnSpc>
                          <a:spcPct val="115000"/>
                        </a:lnSpc>
                        <a:spcAft>
                          <a:spcPts val="0"/>
                        </a:spcAft>
                      </a:pPr>
                      <a:r>
                        <a:rPr lang="es-ES" sz="1000" dirty="0">
                          <a:effectLst/>
                          <a:latin typeface="+mn-lt"/>
                        </a:rPr>
                        <a:t>Art. 34. Deberes de todo servidor público -</a:t>
                      </a:r>
                      <a:endParaRPr lang="es-CO" sz="1000" dirty="0">
                        <a:effectLst/>
                        <a:latin typeface="+mn-lt"/>
                        <a:ea typeface="Calibri"/>
                        <a:cs typeface="Times New Roman"/>
                      </a:endParaRPr>
                    </a:p>
                  </a:txBody>
                  <a:tcPr marL="55345" marR="55345" marT="0" marB="0"/>
                </a:tc>
              </a:tr>
              <a:tr h="767174">
                <a:tc>
                  <a:txBody>
                    <a:bodyPr/>
                    <a:lstStyle/>
                    <a:p>
                      <a:pPr algn="just">
                        <a:lnSpc>
                          <a:spcPct val="115000"/>
                        </a:lnSpc>
                        <a:spcAft>
                          <a:spcPts val="0"/>
                        </a:spcAft>
                      </a:pPr>
                      <a:r>
                        <a:rPr lang="es-CO" sz="1200" dirty="0">
                          <a:solidFill>
                            <a:schemeClr val="tx1"/>
                          </a:solidFill>
                          <a:effectLst/>
                          <a:latin typeface="+mn-lt"/>
                        </a:rPr>
                        <a:t> </a:t>
                      </a:r>
                    </a:p>
                    <a:p>
                      <a:pPr algn="just">
                        <a:lnSpc>
                          <a:spcPct val="115000"/>
                        </a:lnSpc>
                        <a:spcAft>
                          <a:spcPts val="0"/>
                        </a:spcAft>
                      </a:pPr>
                      <a:r>
                        <a:rPr lang="es-CO" sz="1200" dirty="0">
                          <a:solidFill>
                            <a:schemeClr val="tx1"/>
                          </a:solidFill>
                          <a:effectLst/>
                          <a:latin typeface="+mn-lt"/>
                        </a:rPr>
                        <a:t> </a:t>
                      </a:r>
                    </a:p>
                    <a:p>
                      <a:pPr algn="just">
                        <a:lnSpc>
                          <a:spcPct val="115000"/>
                        </a:lnSpc>
                        <a:spcAft>
                          <a:spcPts val="0"/>
                        </a:spcAft>
                      </a:pPr>
                      <a:r>
                        <a:rPr lang="es-CO" sz="1200" dirty="0">
                          <a:solidFill>
                            <a:schemeClr val="tx1"/>
                          </a:solidFill>
                          <a:effectLst/>
                          <a:latin typeface="+mn-lt"/>
                        </a:rPr>
                        <a:t> </a:t>
                      </a:r>
                    </a:p>
                    <a:p>
                      <a:pPr algn="just">
                        <a:lnSpc>
                          <a:spcPct val="115000"/>
                        </a:lnSpc>
                        <a:spcAft>
                          <a:spcPts val="0"/>
                        </a:spcAft>
                      </a:pPr>
                      <a:r>
                        <a:rPr lang="es-CO" sz="1200" dirty="0">
                          <a:solidFill>
                            <a:schemeClr val="tx1"/>
                          </a:solidFill>
                          <a:effectLst/>
                          <a:latin typeface="+mn-lt"/>
                        </a:rPr>
                        <a:t>Ley 850 de 2003: Veedurías Ciudadanas</a:t>
                      </a:r>
                      <a:endParaRPr lang="es-CO" sz="1200" dirty="0">
                        <a:solidFill>
                          <a:schemeClr val="tx1"/>
                        </a:solidFill>
                        <a:effectLst/>
                        <a:latin typeface="+mn-lt"/>
                        <a:ea typeface="Calibri"/>
                        <a:cs typeface="Times New Roman"/>
                      </a:endParaRPr>
                    </a:p>
                  </a:txBody>
                  <a:tcPr marL="55345" marR="55345" marT="0" marB="0"/>
                </a:tc>
                <a:tc>
                  <a:txBody>
                    <a:bodyPr/>
                    <a:lstStyle/>
                    <a:p>
                      <a:pPr algn="just">
                        <a:lnSpc>
                          <a:spcPct val="115000"/>
                        </a:lnSpc>
                        <a:spcAft>
                          <a:spcPts val="0"/>
                        </a:spcAft>
                      </a:pPr>
                      <a:r>
                        <a:rPr lang="es-ES" sz="1000" dirty="0">
                          <a:effectLst/>
                          <a:latin typeface="+mn-lt"/>
                        </a:rPr>
                        <a:t>Art. 1. Definición veeduría ciudadana</a:t>
                      </a:r>
                      <a:endParaRPr lang="es-CO" sz="1000" dirty="0">
                        <a:effectLst/>
                        <a:latin typeface="+mn-lt"/>
                      </a:endParaRPr>
                    </a:p>
                    <a:p>
                      <a:pPr algn="just">
                        <a:lnSpc>
                          <a:spcPct val="115000"/>
                        </a:lnSpc>
                        <a:spcAft>
                          <a:spcPts val="0"/>
                        </a:spcAft>
                      </a:pPr>
                      <a:r>
                        <a:rPr lang="es-ES" sz="1000" dirty="0">
                          <a:effectLst/>
                          <a:latin typeface="+mn-lt"/>
                        </a:rPr>
                        <a:t>Artículos 4 al 6. Objeto, ámbito de ejercicio y objetivo</a:t>
                      </a:r>
                      <a:endParaRPr lang="es-CO" sz="1000" dirty="0">
                        <a:effectLst/>
                        <a:latin typeface="+mn-lt"/>
                      </a:endParaRPr>
                    </a:p>
                    <a:p>
                      <a:pPr algn="just">
                        <a:lnSpc>
                          <a:spcPct val="115000"/>
                        </a:lnSpc>
                        <a:spcAft>
                          <a:spcPts val="0"/>
                        </a:spcAft>
                      </a:pPr>
                      <a:r>
                        <a:rPr lang="es-ES" sz="1000" dirty="0">
                          <a:effectLst/>
                          <a:latin typeface="+mn-lt"/>
                        </a:rPr>
                        <a:t>veeduría ciudadana</a:t>
                      </a:r>
                      <a:endParaRPr lang="es-CO" sz="1000" dirty="0">
                        <a:effectLst/>
                        <a:latin typeface="+mn-lt"/>
                      </a:endParaRPr>
                    </a:p>
                    <a:p>
                      <a:pPr algn="just">
                        <a:lnSpc>
                          <a:spcPct val="115000"/>
                        </a:lnSpc>
                        <a:spcAft>
                          <a:spcPts val="0"/>
                        </a:spcAft>
                      </a:pPr>
                      <a:r>
                        <a:rPr lang="es-ES" sz="1000" dirty="0">
                          <a:effectLst/>
                          <a:latin typeface="+mn-lt"/>
                        </a:rPr>
                        <a:t>Artículos 7 al 14. Principios rectores veeduría ciudadana</a:t>
                      </a:r>
                      <a:endParaRPr lang="es-CO" sz="1000" dirty="0">
                        <a:effectLst/>
                        <a:latin typeface="+mn-lt"/>
                      </a:endParaRPr>
                    </a:p>
                    <a:p>
                      <a:pPr algn="just">
                        <a:lnSpc>
                          <a:spcPct val="115000"/>
                        </a:lnSpc>
                        <a:spcAft>
                          <a:spcPts val="0"/>
                        </a:spcAft>
                      </a:pPr>
                      <a:r>
                        <a:rPr lang="es-ES" sz="1000" dirty="0">
                          <a:effectLst/>
                          <a:latin typeface="+mn-lt"/>
                        </a:rPr>
                        <a:t>Artículos 17 y 18. Derechos y Deberes veeduría ciudadana</a:t>
                      </a:r>
                      <a:endParaRPr lang="es-CO" sz="1000" dirty="0">
                        <a:effectLst/>
                        <a:latin typeface="+mn-lt"/>
                      </a:endParaRPr>
                    </a:p>
                    <a:p>
                      <a:pPr algn="just">
                        <a:lnSpc>
                          <a:spcPct val="115000"/>
                        </a:lnSpc>
                        <a:spcAft>
                          <a:spcPts val="0"/>
                        </a:spcAft>
                      </a:pPr>
                      <a:r>
                        <a:rPr lang="es-ES" sz="1000" dirty="0">
                          <a:effectLst/>
                          <a:latin typeface="+mn-lt"/>
                        </a:rPr>
                        <a:t>Art. 22. Red de veedurías ciudadanas</a:t>
                      </a:r>
                      <a:endParaRPr lang="es-CO" sz="1000" dirty="0">
                        <a:effectLst/>
                        <a:latin typeface="+mn-lt"/>
                        <a:ea typeface="Calibri"/>
                        <a:cs typeface="Times New Roman"/>
                      </a:endParaRPr>
                    </a:p>
                  </a:txBody>
                  <a:tcPr marL="55345" marR="55345" marT="0" marB="0"/>
                </a:tc>
              </a:tr>
              <a:tr h="383587">
                <a:tc>
                  <a:txBody>
                    <a:bodyPr/>
                    <a:lstStyle/>
                    <a:p>
                      <a:pPr algn="just">
                        <a:lnSpc>
                          <a:spcPct val="115000"/>
                        </a:lnSpc>
                        <a:spcAft>
                          <a:spcPts val="0"/>
                        </a:spcAft>
                      </a:pPr>
                      <a:r>
                        <a:rPr lang="es-CO" sz="1200" dirty="0">
                          <a:solidFill>
                            <a:schemeClr val="tx1"/>
                          </a:solidFill>
                          <a:effectLst/>
                          <a:latin typeface="+mn-lt"/>
                        </a:rPr>
                        <a:t>Ley 962 de 2005: Racionalización de trámites y procedimientos administrativos.</a:t>
                      </a:r>
                      <a:endParaRPr lang="es-CO" sz="1200" dirty="0">
                        <a:solidFill>
                          <a:schemeClr val="tx1"/>
                        </a:solidFill>
                        <a:effectLst/>
                        <a:latin typeface="+mn-lt"/>
                        <a:ea typeface="Calibri"/>
                        <a:cs typeface="Times New Roman"/>
                      </a:endParaRPr>
                    </a:p>
                  </a:txBody>
                  <a:tcPr marL="55345" marR="55345" marT="0" marB="0"/>
                </a:tc>
                <a:tc>
                  <a:txBody>
                    <a:bodyPr/>
                    <a:lstStyle/>
                    <a:p>
                      <a:pPr algn="just">
                        <a:lnSpc>
                          <a:spcPct val="115000"/>
                        </a:lnSpc>
                        <a:spcAft>
                          <a:spcPts val="0"/>
                        </a:spcAft>
                      </a:pPr>
                      <a:r>
                        <a:rPr lang="es-ES" sz="1000" dirty="0">
                          <a:effectLst/>
                          <a:latin typeface="+mn-lt"/>
                        </a:rPr>
                        <a:t>Art. 8. Entrega de información</a:t>
                      </a:r>
                      <a:endParaRPr lang="es-CO" sz="1000" dirty="0">
                        <a:effectLst/>
                        <a:latin typeface="+mn-lt"/>
                      </a:endParaRPr>
                    </a:p>
                    <a:p>
                      <a:pPr algn="just">
                        <a:lnSpc>
                          <a:spcPct val="115000"/>
                        </a:lnSpc>
                        <a:spcAft>
                          <a:spcPts val="0"/>
                        </a:spcAft>
                      </a:pPr>
                      <a:r>
                        <a:rPr lang="es-ES" sz="1000" dirty="0">
                          <a:effectLst/>
                          <a:latin typeface="+mn-lt"/>
                        </a:rPr>
                        <a:t> </a:t>
                      </a:r>
                      <a:endParaRPr lang="es-CO" sz="1000" dirty="0">
                        <a:effectLst/>
                        <a:latin typeface="+mn-lt"/>
                      </a:endParaRPr>
                    </a:p>
                    <a:p>
                      <a:pPr algn="just">
                        <a:lnSpc>
                          <a:spcPct val="115000"/>
                        </a:lnSpc>
                        <a:spcAft>
                          <a:spcPts val="0"/>
                        </a:spcAft>
                      </a:pPr>
                      <a:r>
                        <a:rPr lang="es-ES" sz="1000" dirty="0">
                          <a:effectLst/>
                          <a:latin typeface="+mn-lt"/>
                        </a:rPr>
                        <a:t> </a:t>
                      </a:r>
                      <a:endParaRPr lang="es-CO" sz="1000" dirty="0">
                        <a:effectLst/>
                        <a:latin typeface="+mn-lt"/>
                        <a:ea typeface="Calibri"/>
                        <a:cs typeface="Times New Roman"/>
                      </a:endParaRPr>
                    </a:p>
                  </a:txBody>
                  <a:tcPr marL="55345" marR="55345" marT="0" marB="0"/>
                </a:tc>
              </a:tr>
              <a:tr h="1278625">
                <a:tc>
                  <a:txBody>
                    <a:bodyPr/>
                    <a:lstStyle/>
                    <a:p>
                      <a:pPr algn="just">
                        <a:lnSpc>
                          <a:spcPct val="115000"/>
                        </a:lnSpc>
                        <a:spcAft>
                          <a:spcPts val="0"/>
                        </a:spcAft>
                      </a:pPr>
                      <a:r>
                        <a:rPr lang="es-CO" sz="1200" dirty="0">
                          <a:solidFill>
                            <a:schemeClr val="tx1"/>
                          </a:solidFill>
                          <a:effectLst/>
                          <a:latin typeface="+mn-lt"/>
                        </a:rPr>
                        <a:t> </a:t>
                      </a:r>
                    </a:p>
                    <a:p>
                      <a:pPr algn="just">
                        <a:lnSpc>
                          <a:spcPct val="115000"/>
                        </a:lnSpc>
                        <a:spcAft>
                          <a:spcPts val="0"/>
                        </a:spcAft>
                      </a:pPr>
                      <a:r>
                        <a:rPr lang="es-CO" sz="1200" dirty="0">
                          <a:solidFill>
                            <a:schemeClr val="tx1"/>
                          </a:solidFill>
                          <a:effectLst/>
                          <a:latin typeface="+mn-lt"/>
                        </a:rPr>
                        <a:t> </a:t>
                      </a:r>
                    </a:p>
                    <a:p>
                      <a:pPr algn="just">
                        <a:lnSpc>
                          <a:spcPct val="115000"/>
                        </a:lnSpc>
                        <a:spcAft>
                          <a:spcPts val="0"/>
                        </a:spcAft>
                      </a:pPr>
                      <a:r>
                        <a:rPr lang="es-CO" sz="1200" dirty="0">
                          <a:solidFill>
                            <a:schemeClr val="tx1"/>
                          </a:solidFill>
                          <a:effectLst/>
                          <a:latin typeface="+mn-lt"/>
                        </a:rPr>
                        <a:t> </a:t>
                      </a:r>
                    </a:p>
                    <a:p>
                      <a:pPr algn="just">
                        <a:lnSpc>
                          <a:spcPct val="115000"/>
                        </a:lnSpc>
                        <a:spcAft>
                          <a:spcPts val="0"/>
                        </a:spcAft>
                      </a:pPr>
                      <a:r>
                        <a:rPr lang="es-CO" sz="1200" dirty="0">
                          <a:solidFill>
                            <a:schemeClr val="tx1"/>
                          </a:solidFill>
                          <a:effectLst/>
                          <a:latin typeface="+mn-lt"/>
                        </a:rPr>
                        <a:t> </a:t>
                      </a:r>
                    </a:p>
                    <a:p>
                      <a:pPr algn="just">
                        <a:lnSpc>
                          <a:spcPct val="115000"/>
                        </a:lnSpc>
                        <a:spcAft>
                          <a:spcPts val="0"/>
                        </a:spcAft>
                      </a:pPr>
                      <a:r>
                        <a:rPr lang="es-CO" sz="1200" dirty="0">
                          <a:solidFill>
                            <a:schemeClr val="tx1"/>
                          </a:solidFill>
                          <a:effectLst/>
                          <a:latin typeface="+mn-lt"/>
                        </a:rPr>
                        <a:t>Conpes 3654 2010 del 12 de abril de 2010</a:t>
                      </a:r>
                      <a:endParaRPr lang="es-CO" sz="1200" dirty="0">
                        <a:solidFill>
                          <a:schemeClr val="tx1"/>
                        </a:solidFill>
                        <a:effectLst/>
                        <a:latin typeface="+mn-lt"/>
                        <a:ea typeface="Calibri"/>
                        <a:cs typeface="Times New Roman"/>
                      </a:endParaRPr>
                    </a:p>
                  </a:txBody>
                  <a:tcPr marL="55345" marR="55345" marT="0" marB="0"/>
                </a:tc>
                <a:tc>
                  <a:txBody>
                    <a:bodyPr/>
                    <a:lstStyle/>
                    <a:p>
                      <a:pPr algn="just">
                        <a:lnSpc>
                          <a:spcPct val="115000"/>
                        </a:lnSpc>
                        <a:spcAft>
                          <a:spcPts val="0"/>
                        </a:spcAft>
                      </a:pPr>
                      <a:r>
                        <a:rPr lang="es-ES" sz="1000" dirty="0">
                          <a:effectLst/>
                          <a:latin typeface="+mn-lt"/>
                        </a:rPr>
                        <a:t>Contiene los lineamientos de política para consolidar la rendición de cuentas, como un proceso de construcción democrática permanente entre el Estado y la ciudadanía, fijando para ello tres objetivos específicos:</a:t>
                      </a:r>
                      <a:endParaRPr lang="es-CO" sz="1000" dirty="0">
                        <a:effectLst/>
                        <a:latin typeface="+mn-lt"/>
                      </a:endParaRPr>
                    </a:p>
                    <a:p>
                      <a:pPr marL="342900" lvl="0" indent="-342900" algn="just">
                        <a:lnSpc>
                          <a:spcPct val="115000"/>
                        </a:lnSpc>
                        <a:spcAft>
                          <a:spcPts val="0"/>
                        </a:spcAft>
                        <a:buFont typeface="+mj-lt"/>
                        <a:buAutoNum type="arabicPeriod"/>
                      </a:pPr>
                      <a:r>
                        <a:rPr lang="es-ES" sz="1000" dirty="0">
                          <a:effectLst/>
                          <a:latin typeface="+mn-lt"/>
                        </a:rPr>
                        <a:t>Mejorar los atributos de la información que se entrega a los ciudadanos</a:t>
                      </a:r>
                      <a:endParaRPr lang="es-CO" sz="1000" dirty="0">
                        <a:effectLst/>
                        <a:latin typeface="+mn-lt"/>
                      </a:endParaRPr>
                    </a:p>
                    <a:p>
                      <a:pPr marL="342900" lvl="0" indent="-342900" algn="just">
                        <a:lnSpc>
                          <a:spcPct val="115000"/>
                        </a:lnSpc>
                        <a:spcAft>
                          <a:spcPts val="0"/>
                        </a:spcAft>
                        <a:buFont typeface="+mj-lt"/>
                        <a:buAutoNum type="arabicPeriod"/>
                      </a:pPr>
                      <a:r>
                        <a:rPr lang="es-ES" sz="1000" dirty="0">
                          <a:effectLst/>
                          <a:latin typeface="+mn-lt"/>
                        </a:rPr>
                        <a:t>Fomentar el diálogo y la retroalimentación entre la administración y los ciudadanos.</a:t>
                      </a:r>
                      <a:endParaRPr lang="es-CO" sz="1000" dirty="0">
                        <a:effectLst/>
                        <a:latin typeface="+mn-lt"/>
                      </a:endParaRPr>
                    </a:p>
                    <a:p>
                      <a:pPr marL="342900" lvl="0" indent="-342900" algn="just">
                        <a:lnSpc>
                          <a:spcPct val="115000"/>
                        </a:lnSpc>
                        <a:spcAft>
                          <a:spcPts val="0"/>
                        </a:spcAft>
                        <a:buFont typeface="+mj-lt"/>
                        <a:buAutoNum type="arabicPeriod"/>
                      </a:pPr>
                      <a:r>
                        <a:rPr lang="es-ES" sz="1000" dirty="0">
                          <a:effectLst/>
                          <a:latin typeface="+mn-lt"/>
                        </a:rPr>
                        <a:t>Generar incentivos para que los ciudadanos pidan cuentas y las entidades rindan cuentas.</a:t>
                      </a:r>
                      <a:endParaRPr lang="es-CO" sz="1000" dirty="0">
                        <a:effectLst/>
                        <a:latin typeface="+mn-lt"/>
                        <a:ea typeface="Calibri"/>
                        <a:cs typeface="Times New Roman"/>
                      </a:endParaRPr>
                    </a:p>
                  </a:txBody>
                  <a:tcPr marL="55345" marR="55345" marT="0" marB="0"/>
                </a:tc>
              </a:tr>
              <a:tr h="383587">
                <a:tc>
                  <a:txBody>
                    <a:bodyPr/>
                    <a:lstStyle/>
                    <a:p>
                      <a:pPr algn="just">
                        <a:lnSpc>
                          <a:spcPct val="115000"/>
                        </a:lnSpc>
                        <a:spcAft>
                          <a:spcPts val="0"/>
                        </a:spcAft>
                      </a:pPr>
                      <a:r>
                        <a:rPr lang="es-CO" sz="1200" dirty="0">
                          <a:solidFill>
                            <a:schemeClr val="tx1"/>
                          </a:solidFill>
                          <a:effectLst/>
                          <a:latin typeface="+mn-lt"/>
                        </a:rPr>
                        <a:t>Ley 1437 de 2011:</a:t>
                      </a:r>
                    </a:p>
                    <a:p>
                      <a:pPr algn="just">
                        <a:lnSpc>
                          <a:spcPct val="115000"/>
                        </a:lnSpc>
                        <a:spcAft>
                          <a:spcPts val="0"/>
                        </a:spcAft>
                      </a:pPr>
                      <a:r>
                        <a:rPr lang="es-CO" sz="1200" dirty="0">
                          <a:solidFill>
                            <a:schemeClr val="tx1"/>
                          </a:solidFill>
                          <a:effectLst/>
                          <a:latin typeface="+mn-lt"/>
                        </a:rPr>
                        <a:t>Código de Procedimiento administrativo</a:t>
                      </a:r>
                    </a:p>
                    <a:p>
                      <a:pPr algn="just">
                        <a:lnSpc>
                          <a:spcPct val="115000"/>
                        </a:lnSpc>
                        <a:spcAft>
                          <a:spcPts val="0"/>
                        </a:spcAft>
                      </a:pPr>
                      <a:r>
                        <a:rPr lang="es-CO" sz="1200" dirty="0">
                          <a:solidFill>
                            <a:schemeClr val="tx1"/>
                          </a:solidFill>
                          <a:effectLst/>
                          <a:latin typeface="+mn-lt"/>
                        </a:rPr>
                        <a:t>y de lo Contencioso Administrativo</a:t>
                      </a:r>
                      <a:endParaRPr lang="es-CO" sz="1200" dirty="0">
                        <a:solidFill>
                          <a:schemeClr val="tx1"/>
                        </a:solidFill>
                        <a:effectLst/>
                        <a:latin typeface="+mn-lt"/>
                        <a:ea typeface="Calibri"/>
                        <a:cs typeface="Times New Roman"/>
                      </a:endParaRPr>
                    </a:p>
                  </a:txBody>
                  <a:tcPr marL="55345" marR="55345" marT="0" marB="0"/>
                </a:tc>
                <a:tc>
                  <a:txBody>
                    <a:bodyPr/>
                    <a:lstStyle/>
                    <a:p>
                      <a:pPr algn="just">
                        <a:lnSpc>
                          <a:spcPct val="115000"/>
                        </a:lnSpc>
                        <a:spcAft>
                          <a:spcPts val="0"/>
                        </a:spcAft>
                      </a:pPr>
                      <a:r>
                        <a:rPr lang="es-ES" sz="1000" dirty="0">
                          <a:effectLst/>
                          <a:latin typeface="+mn-lt"/>
                        </a:rPr>
                        <a:t>Art. 3. Principios de actuaciones administrativas</a:t>
                      </a:r>
                      <a:endParaRPr lang="es-CO" sz="1000" dirty="0">
                        <a:effectLst/>
                        <a:latin typeface="+mn-lt"/>
                      </a:endParaRPr>
                    </a:p>
                    <a:p>
                      <a:pPr algn="just">
                        <a:lnSpc>
                          <a:spcPct val="115000"/>
                        </a:lnSpc>
                        <a:spcAft>
                          <a:spcPts val="0"/>
                        </a:spcAft>
                      </a:pPr>
                      <a:r>
                        <a:rPr lang="es-ES" sz="1000" dirty="0">
                          <a:effectLst/>
                          <a:latin typeface="+mn-lt"/>
                        </a:rPr>
                        <a:t>Art. 5. Derechos de las personas ante las autoridades</a:t>
                      </a:r>
                      <a:endParaRPr lang="es-CO" sz="1000" dirty="0">
                        <a:effectLst/>
                        <a:latin typeface="+mn-lt"/>
                      </a:endParaRPr>
                    </a:p>
                    <a:p>
                      <a:pPr algn="just">
                        <a:lnSpc>
                          <a:spcPct val="115000"/>
                        </a:lnSpc>
                        <a:spcAft>
                          <a:spcPts val="0"/>
                        </a:spcAft>
                      </a:pPr>
                      <a:r>
                        <a:rPr lang="es-ES" sz="1000" dirty="0">
                          <a:effectLst/>
                          <a:latin typeface="+mn-lt"/>
                        </a:rPr>
                        <a:t>Art. 8. Deber de información al público</a:t>
                      </a:r>
                      <a:endParaRPr lang="es-CO" sz="1000" dirty="0">
                        <a:effectLst/>
                        <a:latin typeface="+mn-lt"/>
                        <a:ea typeface="Calibri"/>
                        <a:cs typeface="Times New Roman"/>
                      </a:endParaRPr>
                    </a:p>
                  </a:txBody>
                  <a:tcPr marL="55345" marR="55345" marT="0" marB="0"/>
                </a:tc>
              </a:tr>
              <a:tr h="383587">
                <a:tc>
                  <a:txBody>
                    <a:bodyPr/>
                    <a:lstStyle/>
                    <a:p>
                      <a:pPr algn="just">
                        <a:lnSpc>
                          <a:spcPct val="115000"/>
                        </a:lnSpc>
                        <a:spcAft>
                          <a:spcPts val="0"/>
                        </a:spcAft>
                      </a:pPr>
                      <a:r>
                        <a:rPr lang="es-CO" sz="1200" dirty="0">
                          <a:solidFill>
                            <a:schemeClr val="tx1"/>
                          </a:solidFill>
                          <a:effectLst/>
                          <a:latin typeface="+mn-lt"/>
                        </a:rPr>
                        <a:t> </a:t>
                      </a:r>
                    </a:p>
                    <a:p>
                      <a:pPr algn="just">
                        <a:lnSpc>
                          <a:spcPct val="115000"/>
                        </a:lnSpc>
                        <a:spcAft>
                          <a:spcPts val="0"/>
                        </a:spcAft>
                      </a:pPr>
                      <a:r>
                        <a:rPr lang="es-CO" sz="1200" dirty="0">
                          <a:solidFill>
                            <a:schemeClr val="tx1"/>
                          </a:solidFill>
                          <a:effectLst/>
                          <a:latin typeface="+mn-lt"/>
                        </a:rPr>
                        <a:t>Ley 1474 </a:t>
                      </a:r>
                      <a:r>
                        <a:rPr lang="es-CO" sz="1200" dirty="0" smtClean="0">
                          <a:solidFill>
                            <a:schemeClr val="tx1"/>
                          </a:solidFill>
                          <a:effectLst/>
                          <a:latin typeface="+mn-lt"/>
                        </a:rPr>
                        <a:t>de julio 12 de  </a:t>
                      </a:r>
                      <a:r>
                        <a:rPr lang="es-CO" sz="1200" dirty="0">
                          <a:solidFill>
                            <a:schemeClr val="tx1"/>
                          </a:solidFill>
                          <a:effectLst/>
                          <a:latin typeface="+mn-lt"/>
                        </a:rPr>
                        <a:t>2011: Estatuto Anticorrupción</a:t>
                      </a:r>
                      <a:endParaRPr lang="es-CO" sz="1200" dirty="0">
                        <a:solidFill>
                          <a:schemeClr val="tx1"/>
                        </a:solidFill>
                        <a:effectLst/>
                        <a:latin typeface="+mn-lt"/>
                        <a:ea typeface="Calibri"/>
                        <a:cs typeface="Times New Roman"/>
                      </a:endParaRPr>
                    </a:p>
                  </a:txBody>
                  <a:tcPr marL="55345" marR="55345" marT="0" marB="0"/>
                </a:tc>
                <a:tc>
                  <a:txBody>
                    <a:bodyPr/>
                    <a:lstStyle/>
                    <a:p>
                      <a:pPr algn="just">
                        <a:lnSpc>
                          <a:spcPct val="115000"/>
                        </a:lnSpc>
                        <a:spcAft>
                          <a:spcPts val="0"/>
                        </a:spcAft>
                      </a:pPr>
                      <a:r>
                        <a:rPr lang="es-ES" sz="1000" dirty="0">
                          <a:effectLst/>
                          <a:latin typeface="+mn-lt"/>
                        </a:rPr>
                        <a:t>Art. 73. Plan anticorrupción y de atención al ciudadano</a:t>
                      </a:r>
                      <a:endParaRPr lang="es-CO" sz="1000" dirty="0">
                        <a:effectLst/>
                        <a:latin typeface="+mn-lt"/>
                      </a:endParaRPr>
                    </a:p>
                    <a:p>
                      <a:pPr algn="just">
                        <a:lnSpc>
                          <a:spcPct val="115000"/>
                        </a:lnSpc>
                        <a:spcAft>
                          <a:spcPts val="0"/>
                        </a:spcAft>
                      </a:pPr>
                      <a:r>
                        <a:rPr lang="es-ES" sz="1000" dirty="0">
                          <a:effectLst/>
                          <a:latin typeface="+mn-lt"/>
                        </a:rPr>
                        <a:t>Art. 74. Plan de acción de las entidades</a:t>
                      </a:r>
                      <a:endParaRPr lang="es-CO" sz="1000" dirty="0">
                        <a:effectLst/>
                        <a:latin typeface="+mn-lt"/>
                      </a:endParaRPr>
                    </a:p>
                    <a:p>
                      <a:pPr algn="just">
                        <a:lnSpc>
                          <a:spcPct val="115000"/>
                        </a:lnSpc>
                        <a:spcAft>
                          <a:spcPts val="0"/>
                        </a:spcAft>
                      </a:pPr>
                      <a:r>
                        <a:rPr lang="es-ES" sz="1000" dirty="0">
                          <a:effectLst/>
                          <a:latin typeface="+mn-lt"/>
                        </a:rPr>
                        <a:t>Art. 78. Democratización de la administración pública</a:t>
                      </a:r>
                      <a:endParaRPr lang="es-CO" sz="1000" dirty="0">
                        <a:effectLst/>
                        <a:latin typeface="+mn-lt"/>
                        <a:ea typeface="Calibri"/>
                        <a:cs typeface="Times New Roman"/>
                      </a:endParaRPr>
                    </a:p>
                  </a:txBody>
                  <a:tcPr marL="55345" marR="55345" marT="0" marB="0"/>
                </a:tc>
              </a:tr>
            </a:tbl>
          </a:graphicData>
        </a:graphic>
      </p:graphicFrame>
    </p:spTree>
    <p:extLst>
      <p:ext uri="{BB962C8B-B14F-4D97-AF65-F5344CB8AC3E}">
        <p14:creationId xmlns:p14="http://schemas.microsoft.com/office/powerpoint/2010/main" val="299915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506714494"/>
              </p:ext>
            </p:extLst>
          </p:nvPr>
        </p:nvGraphicFramePr>
        <p:xfrm>
          <a:off x="0" y="0"/>
          <a:ext cx="9144000" cy="6504281"/>
        </p:xfrm>
        <a:graphic>
          <a:graphicData uri="http://schemas.openxmlformats.org/drawingml/2006/table">
            <a:tbl>
              <a:tblPr firstRow="1" firstCol="1" bandRow="1">
                <a:tableStyleId>{5C22544A-7EE6-4342-B048-85BDC9FD1C3A}</a:tableStyleId>
              </a:tblPr>
              <a:tblGrid>
                <a:gridCol w="4294139"/>
                <a:gridCol w="4849861"/>
              </a:tblGrid>
              <a:tr h="423682">
                <a:tc>
                  <a:txBody>
                    <a:bodyPr/>
                    <a:lstStyle/>
                    <a:p>
                      <a:pPr algn="ctr">
                        <a:lnSpc>
                          <a:spcPct val="115000"/>
                        </a:lnSpc>
                        <a:spcAft>
                          <a:spcPts val="0"/>
                        </a:spcAft>
                      </a:pPr>
                      <a:r>
                        <a:rPr lang="es-CO" sz="1200" dirty="0">
                          <a:effectLst/>
                        </a:rPr>
                        <a:t> </a:t>
                      </a:r>
                    </a:p>
                    <a:p>
                      <a:pPr algn="ctr">
                        <a:lnSpc>
                          <a:spcPct val="115000"/>
                        </a:lnSpc>
                        <a:spcAft>
                          <a:spcPts val="0"/>
                        </a:spcAft>
                      </a:pPr>
                      <a:r>
                        <a:rPr lang="es-CO" sz="1200" dirty="0">
                          <a:effectLst/>
                        </a:rPr>
                        <a:t>Normatividad</a:t>
                      </a:r>
                      <a:endParaRPr lang="es-CO" sz="1200" dirty="0">
                        <a:effectLst/>
                        <a:latin typeface="Calibri"/>
                        <a:ea typeface="Calibri"/>
                        <a:cs typeface="Times New Roman"/>
                      </a:endParaRPr>
                    </a:p>
                  </a:txBody>
                  <a:tcPr marL="66512" marR="66512" marT="0" marB="0"/>
                </a:tc>
                <a:tc>
                  <a:txBody>
                    <a:bodyPr/>
                    <a:lstStyle/>
                    <a:p>
                      <a:pPr algn="ctr">
                        <a:lnSpc>
                          <a:spcPct val="115000"/>
                        </a:lnSpc>
                        <a:spcAft>
                          <a:spcPts val="0"/>
                        </a:spcAft>
                      </a:pPr>
                      <a:r>
                        <a:rPr lang="es-ES" sz="1200" dirty="0">
                          <a:effectLst/>
                        </a:rPr>
                        <a:t> </a:t>
                      </a:r>
                      <a:endParaRPr lang="es-CO" sz="1200" dirty="0">
                        <a:effectLst/>
                      </a:endParaRPr>
                    </a:p>
                    <a:p>
                      <a:pPr algn="ctr">
                        <a:lnSpc>
                          <a:spcPct val="115000"/>
                        </a:lnSpc>
                        <a:spcAft>
                          <a:spcPts val="0"/>
                        </a:spcAft>
                      </a:pPr>
                      <a:r>
                        <a:rPr lang="es-ES" sz="1200" dirty="0">
                          <a:effectLst/>
                        </a:rPr>
                        <a:t>Contenidos</a:t>
                      </a:r>
                      <a:endParaRPr lang="es-CO" sz="1200" dirty="0">
                        <a:effectLst/>
                        <a:latin typeface="Calibri"/>
                        <a:ea typeface="Calibri"/>
                        <a:cs typeface="Times New Roman"/>
                      </a:endParaRPr>
                    </a:p>
                  </a:txBody>
                  <a:tcPr marL="66512" marR="66512" marT="0" marB="0"/>
                </a:tc>
              </a:tr>
              <a:tr h="382531">
                <a:tc>
                  <a:txBody>
                    <a:bodyPr/>
                    <a:lstStyle/>
                    <a:p>
                      <a:endParaRPr lang="es-CO" dirty="0"/>
                    </a:p>
                  </a:txBody>
                  <a:tcPr marL="66512" marR="66512" marT="0" marB="0"/>
                </a:tc>
                <a:tc>
                  <a:txBody>
                    <a:bodyPr/>
                    <a:lstStyle/>
                    <a:p>
                      <a:pPr algn="just">
                        <a:lnSpc>
                          <a:spcPct val="115000"/>
                        </a:lnSpc>
                        <a:spcAft>
                          <a:spcPts val="0"/>
                        </a:spcAft>
                      </a:pPr>
                      <a:r>
                        <a:rPr lang="es-ES" sz="1000" dirty="0">
                          <a:effectLst/>
                        </a:rPr>
                        <a:t>Art. 29 relación con la ciudadanía, información y convocatorias PDM</a:t>
                      </a:r>
                      <a:endParaRPr lang="es-CO" sz="1000" dirty="0">
                        <a:effectLst/>
                        <a:latin typeface="Calibri"/>
                        <a:ea typeface="Calibri"/>
                        <a:cs typeface="Times New Roman"/>
                      </a:endParaRPr>
                    </a:p>
                  </a:txBody>
                  <a:tcPr marL="66512" marR="66512" marT="0" marB="0"/>
                </a:tc>
              </a:tr>
              <a:tr h="382531">
                <a:tc>
                  <a:txBody>
                    <a:bodyPr/>
                    <a:lstStyle/>
                    <a:p>
                      <a:pPr algn="just">
                        <a:lnSpc>
                          <a:spcPct val="115000"/>
                        </a:lnSpc>
                        <a:spcAft>
                          <a:spcPts val="0"/>
                        </a:spcAft>
                      </a:pPr>
                      <a:r>
                        <a:rPr lang="es-CO" sz="1200" b="0" dirty="0">
                          <a:solidFill>
                            <a:schemeClr val="tx1"/>
                          </a:solidFill>
                          <a:effectLst/>
                        </a:rPr>
                        <a:t>Ley 1712 de </a:t>
                      </a:r>
                      <a:r>
                        <a:rPr lang="es-CO" sz="1200" b="0" dirty="0" smtClean="0">
                          <a:solidFill>
                            <a:schemeClr val="tx1"/>
                          </a:solidFill>
                          <a:effectLst/>
                        </a:rPr>
                        <a:t>2014: </a:t>
                      </a:r>
                      <a:r>
                        <a:rPr lang="es-CO" sz="1200" b="0" dirty="0">
                          <a:solidFill>
                            <a:schemeClr val="tx1"/>
                          </a:solidFill>
                          <a:effectLst/>
                        </a:rPr>
                        <a:t>Transparencia y Derecho</a:t>
                      </a:r>
                    </a:p>
                    <a:p>
                      <a:pPr algn="just">
                        <a:lnSpc>
                          <a:spcPct val="115000"/>
                        </a:lnSpc>
                        <a:spcAft>
                          <a:spcPts val="0"/>
                        </a:spcAft>
                      </a:pPr>
                      <a:r>
                        <a:rPr lang="es-CO" sz="1200" b="0" dirty="0">
                          <a:solidFill>
                            <a:schemeClr val="tx1"/>
                          </a:solidFill>
                          <a:effectLst/>
                        </a:rPr>
                        <a:t>de Acceso a la Información Pública</a:t>
                      </a:r>
                      <a:endParaRPr lang="es-CO" sz="1200" b="0" dirty="0">
                        <a:solidFill>
                          <a:schemeClr val="tx1"/>
                        </a:solidFill>
                        <a:effectLst/>
                        <a:latin typeface="Calibri"/>
                        <a:ea typeface="Calibri"/>
                        <a:cs typeface="Times New Roman"/>
                      </a:endParaRPr>
                    </a:p>
                  </a:txBody>
                  <a:tcPr marL="66512" marR="66512" marT="0" marB="0"/>
                </a:tc>
                <a:tc>
                  <a:txBody>
                    <a:bodyPr/>
                    <a:lstStyle/>
                    <a:p>
                      <a:pPr algn="just">
                        <a:lnSpc>
                          <a:spcPct val="115000"/>
                        </a:lnSpc>
                        <a:spcAft>
                          <a:spcPts val="0"/>
                        </a:spcAft>
                      </a:pPr>
                      <a:r>
                        <a:rPr lang="es-ES" sz="1000" dirty="0">
                          <a:effectLst/>
                        </a:rPr>
                        <a:t>Artículos 1 al 17. Disposiciones generales y publicidad y contenido de la información</a:t>
                      </a:r>
                      <a:endParaRPr lang="es-CO" sz="1000" dirty="0">
                        <a:effectLst/>
                        <a:latin typeface="Calibri"/>
                        <a:ea typeface="Calibri"/>
                        <a:cs typeface="Times New Roman"/>
                      </a:endParaRPr>
                    </a:p>
                  </a:txBody>
                  <a:tcPr marL="66512" marR="66512" marT="0" marB="0"/>
                </a:tc>
              </a:tr>
              <a:tr h="382531">
                <a:tc>
                  <a:txBody>
                    <a:bodyPr/>
                    <a:lstStyle/>
                    <a:p>
                      <a:pPr algn="just">
                        <a:lnSpc>
                          <a:spcPct val="115000"/>
                        </a:lnSpc>
                        <a:spcAft>
                          <a:spcPts val="0"/>
                        </a:spcAft>
                      </a:pPr>
                      <a:r>
                        <a:rPr lang="es-CO" sz="1200" b="0" dirty="0">
                          <a:solidFill>
                            <a:schemeClr val="tx1"/>
                          </a:solidFill>
                          <a:effectLst/>
                        </a:rPr>
                        <a:t>Decreto 3851 de 2</a:t>
                      </a:r>
                    </a:p>
                    <a:p>
                      <a:pPr algn="just">
                        <a:lnSpc>
                          <a:spcPct val="115000"/>
                        </a:lnSpc>
                        <a:spcAft>
                          <a:spcPts val="0"/>
                        </a:spcAft>
                      </a:pPr>
                      <a:r>
                        <a:rPr lang="es-CO" sz="1200" b="0" dirty="0">
                          <a:solidFill>
                            <a:schemeClr val="tx1"/>
                          </a:solidFill>
                          <a:effectLst/>
                        </a:rPr>
                        <a:t>de noviembre de 2006</a:t>
                      </a:r>
                      <a:endParaRPr lang="es-CO" sz="1200" b="0" dirty="0">
                        <a:solidFill>
                          <a:schemeClr val="tx1"/>
                        </a:solidFill>
                        <a:effectLst/>
                        <a:latin typeface="Calibri"/>
                        <a:ea typeface="Calibri"/>
                        <a:cs typeface="Times New Roman"/>
                      </a:endParaRPr>
                    </a:p>
                  </a:txBody>
                  <a:tcPr marL="66512" marR="66512" marT="0" marB="0"/>
                </a:tc>
                <a:tc>
                  <a:txBody>
                    <a:bodyPr/>
                    <a:lstStyle/>
                    <a:p>
                      <a:pPr algn="just">
                        <a:lnSpc>
                          <a:spcPct val="115000"/>
                        </a:lnSpc>
                        <a:spcAft>
                          <a:spcPts val="0"/>
                        </a:spcAft>
                      </a:pPr>
                      <a:r>
                        <a:rPr lang="es-ES" sz="1000" dirty="0">
                          <a:effectLst/>
                        </a:rPr>
                        <a:t>Art. 1. Información oficial básica</a:t>
                      </a:r>
                      <a:endParaRPr lang="es-CO" sz="1000" dirty="0">
                        <a:effectLst/>
                        <a:latin typeface="Calibri"/>
                        <a:ea typeface="Calibri"/>
                        <a:cs typeface="Times New Roman"/>
                      </a:endParaRPr>
                    </a:p>
                  </a:txBody>
                  <a:tcPr marL="66512" marR="66512" marT="0" marB="0"/>
                </a:tc>
              </a:tr>
              <a:tr h="973677">
                <a:tc>
                  <a:txBody>
                    <a:bodyPr/>
                    <a:lstStyle/>
                    <a:p>
                      <a:pPr algn="just">
                        <a:lnSpc>
                          <a:spcPct val="115000"/>
                        </a:lnSpc>
                        <a:spcAft>
                          <a:spcPts val="0"/>
                        </a:spcAft>
                      </a:pPr>
                      <a:r>
                        <a:rPr lang="es-CO" sz="1200" b="0" dirty="0">
                          <a:solidFill>
                            <a:schemeClr val="tx1"/>
                          </a:solidFill>
                          <a:effectLst/>
                        </a:rPr>
                        <a:t> </a:t>
                      </a:r>
                    </a:p>
                    <a:p>
                      <a:pPr algn="just">
                        <a:lnSpc>
                          <a:spcPct val="115000"/>
                        </a:lnSpc>
                        <a:spcAft>
                          <a:spcPts val="0"/>
                        </a:spcAft>
                      </a:pPr>
                      <a:r>
                        <a:rPr lang="es-CO" sz="1200" b="0" dirty="0">
                          <a:solidFill>
                            <a:schemeClr val="tx1"/>
                          </a:solidFill>
                          <a:effectLst/>
                        </a:rPr>
                        <a:t> </a:t>
                      </a:r>
                    </a:p>
                    <a:p>
                      <a:pPr algn="just">
                        <a:lnSpc>
                          <a:spcPct val="115000"/>
                        </a:lnSpc>
                        <a:spcAft>
                          <a:spcPts val="0"/>
                        </a:spcAft>
                      </a:pPr>
                      <a:r>
                        <a:rPr lang="es-CO" sz="1200" b="0" dirty="0">
                          <a:solidFill>
                            <a:schemeClr val="tx1"/>
                          </a:solidFill>
                          <a:effectLst/>
                        </a:rPr>
                        <a:t>Decreto 028 de 10 de enero de 2008</a:t>
                      </a:r>
                      <a:endParaRPr lang="es-CO" sz="1200" b="0" dirty="0">
                        <a:solidFill>
                          <a:schemeClr val="tx1"/>
                        </a:solidFill>
                        <a:effectLst/>
                        <a:latin typeface="Calibri"/>
                        <a:ea typeface="Calibri"/>
                        <a:cs typeface="Times New Roman"/>
                      </a:endParaRPr>
                    </a:p>
                  </a:txBody>
                  <a:tcPr marL="66512" marR="66512" marT="0" marB="0"/>
                </a:tc>
                <a:tc>
                  <a:txBody>
                    <a:bodyPr/>
                    <a:lstStyle/>
                    <a:p>
                      <a:pPr algn="just">
                        <a:lnSpc>
                          <a:spcPct val="115000"/>
                        </a:lnSpc>
                        <a:spcAft>
                          <a:spcPts val="0"/>
                        </a:spcAft>
                      </a:pPr>
                      <a:r>
                        <a:rPr lang="es-ES" sz="1000" dirty="0">
                          <a:effectLst/>
                        </a:rPr>
                        <a:t>Art. 17. Presentación de metas de administración</a:t>
                      </a:r>
                      <a:endParaRPr lang="es-CO" sz="1000" dirty="0">
                        <a:effectLst/>
                      </a:endParaRPr>
                    </a:p>
                    <a:p>
                      <a:pPr algn="just">
                        <a:lnSpc>
                          <a:spcPct val="115000"/>
                        </a:lnSpc>
                        <a:spcAft>
                          <a:spcPts val="0"/>
                        </a:spcAft>
                      </a:pPr>
                      <a:r>
                        <a:rPr lang="es-ES" sz="1000" dirty="0">
                          <a:effectLst/>
                        </a:rPr>
                        <a:t>municipal y departamental</a:t>
                      </a:r>
                      <a:endParaRPr lang="es-CO" sz="1000" dirty="0">
                        <a:effectLst/>
                      </a:endParaRPr>
                    </a:p>
                    <a:p>
                      <a:pPr algn="just">
                        <a:lnSpc>
                          <a:spcPct val="115000"/>
                        </a:lnSpc>
                        <a:spcAft>
                          <a:spcPts val="0"/>
                        </a:spcAft>
                      </a:pPr>
                      <a:r>
                        <a:rPr lang="es-ES" sz="1000" dirty="0">
                          <a:effectLst/>
                        </a:rPr>
                        <a:t>Art. 18. Rendición de cuentas de entidades territoriales</a:t>
                      </a:r>
                      <a:endParaRPr lang="es-CO" sz="1000" dirty="0">
                        <a:effectLst/>
                      </a:endParaRPr>
                    </a:p>
                    <a:p>
                      <a:pPr algn="just">
                        <a:lnSpc>
                          <a:spcPct val="115000"/>
                        </a:lnSpc>
                        <a:spcAft>
                          <a:spcPts val="0"/>
                        </a:spcAft>
                      </a:pPr>
                      <a:r>
                        <a:rPr lang="es-ES" sz="1000" dirty="0">
                          <a:effectLst/>
                        </a:rPr>
                        <a:t>Art. 19. Informe de resultados</a:t>
                      </a:r>
                      <a:endParaRPr lang="es-CO" sz="1000" dirty="0">
                        <a:effectLst/>
                      </a:endParaRPr>
                    </a:p>
                    <a:p>
                      <a:pPr algn="just">
                        <a:lnSpc>
                          <a:spcPct val="115000"/>
                        </a:lnSpc>
                        <a:spcAft>
                          <a:spcPts val="0"/>
                        </a:spcAft>
                      </a:pPr>
                      <a:r>
                        <a:rPr lang="es-ES" sz="1000" dirty="0">
                          <a:effectLst/>
                        </a:rPr>
                        <a:t>Art. 20. Consulta pública de resultados</a:t>
                      </a:r>
                      <a:endParaRPr lang="es-CO" sz="1000" dirty="0">
                        <a:effectLst/>
                        <a:latin typeface="Calibri"/>
                        <a:ea typeface="Calibri"/>
                        <a:cs typeface="Times New Roman"/>
                      </a:endParaRPr>
                    </a:p>
                  </a:txBody>
                  <a:tcPr marL="66512" marR="66512" marT="0" marB="0"/>
                </a:tc>
              </a:tr>
              <a:tr h="382531">
                <a:tc>
                  <a:txBody>
                    <a:bodyPr/>
                    <a:lstStyle/>
                    <a:p>
                      <a:pPr algn="just">
                        <a:lnSpc>
                          <a:spcPct val="115000"/>
                        </a:lnSpc>
                        <a:spcAft>
                          <a:spcPts val="0"/>
                        </a:spcAft>
                      </a:pPr>
                      <a:r>
                        <a:rPr lang="es-CO" sz="1200" b="0" dirty="0">
                          <a:solidFill>
                            <a:schemeClr val="tx1"/>
                          </a:solidFill>
                          <a:effectLst/>
                        </a:rPr>
                        <a:t>Ley 1551 de 2012: Nuevo Régimen Municipal</a:t>
                      </a:r>
                      <a:endParaRPr lang="es-CO" sz="1200" b="0" dirty="0">
                        <a:solidFill>
                          <a:schemeClr val="tx1"/>
                        </a:solidFill>
                        <a:effectLst/>
                        <a:latin typeface="Calibri"/>
                        <a:ea typeface="Calibri"/>
                        <a:cs typeface="Times New Roman"/>
                      </a:endParaRPr>
                    </a:p>
                  </a:txBody>
                  <a:tcPr marL="66512" marR="66512" marT="0" marB="0"/>
                </a:tc>
                <a:tc>
                  <a:txBody>
                    <a:bodyPr/>
                    <a:lstStyle/>
                    <a:p>
                      <a:pPr algn="just">
                        <a:lnSpc>
                          <a:spcPct val="115000"/>
                        </a:lnSpc>
                        <a:spcAft>
                          <a:spcPts val="0"/>
                        </a:spcAft>
                      </a:pPr>
                      <a:r>
                        <a:rPr lang="es-ES" sz="1000" dirty="0">
                          <a:effectLst/>
                        </a:rPr>
                        <a:t>Art. 2. Objeto Modelo integrado de planeación y gestión</a:t>
                      </a:r>
                      <a:endParaRPr lang="es-CO" sz="1000" dirty="0">
                        <a:effectLst/>
                      </a:endParaRPr>
                    </a:p>
                    <a:p>
                      <a:pPr algn="just">
                        <a:lnSpc>
                          <a:spcPct val="115000"/>
                        </a:lnSpc>
                        <a:spcAft>
                          <a:spcPts val="0"/>
                        </a:spcAft>
                      </a:pPr>
                      <a:r>
                        <a:rPr lang="es-ES" sz="1000" dirty="0">
                          <a:effectLst/>
                        </a:rPr>
                        <a:t>Art. 3. Políticas de desarrollo administrativo</a:t>
                      </a:r>
                      <a:endParaRPr lang="es-CO" sz="1000" dirty="0">
                        <a:effectLst/>
                        <a:latin typeface="Calibri"/>
                        <a:ea typeface="Calibri"/>
                        <a:cs typeface="Times New Roman"/>
                      </a:endParaRPr>
                    </a:p>
                  </a:txBody>
                  <a:tcPr marL="66512" marR="66512" marT="0" marB="0"/>
                </a:tc>
              </a:tr>
              <a:tr h="776629">
                <a:tc>
                  <a:txBody>
                    <a:bodyPr/>
                    <a:lstStyle/>
                    <a:p>
                      <a:pPr algn="just">
                        <a:lnSpc>
                          <a:spcPct val="115000"/>
                        </a:lnSpc>
                        <a:spcAft>
                          <a:spcPts val="0"/>
                        </a:spcAft>
                      </a:pPr>
                      <a:r>
                        <a:rPr lang="es-CO" sz="1200" b="0" dirty="0">
                          <a:solidFill>
                            <a:schemeClr val="tx1"/>
                          </a:solidFill>
                          <a:effectLst/>
                        </a:rPr>
                        <a:t> </a:t>
                      </a:r>
                    </a:p>
                    <a:p>
                      <a:pPr algn="just">
                        <a:lnSpc>
                          <a:spcPct val="115000"/>
                        </a:lnSpc>
                        <a:spcAft>
                          <a:spcPts val="0"/>
                        </a:spcAft>
                      </a:pPr>
                      <a:r>
                        <a:rPr lang="es-CO" sz="1200" b="0" dirty="0">
                          <a:solidFill>
                            <a:schemeClr val="tx1"/>
                          </a:solidFill>
                          <a:effectLst/>
                        </a:rPr>
                        <a:t>Decreto 2641 de 17 de diciembre de 2012</a:t>
                      </a:r>
                      <a:endParaRPr lang="es-CO" sz="1200" b="0" dirty="0">
                        <a:solidFill>
                          <a:schemeClr val="tx1"/>
                        </a:solidFill>
                        <a:effectLst/>
                        <a:latin typeface="Calibri"/>
                        <a:ea typeface="Calibri"/>
                        <a:cs typeface="Times New Roman"/>
                      </a:endParaRPr>
                    </a:p>
                  </a:txBody>
                  <a:tcPr marL="66512" marR="66512" marT="0" marB="0"/>
                </a:tc>
                <a:tc>
                  <a:txBody>
                    <a:bodyPr/>
                    <a:lstStyle/>
                    <a:p>
                      <a:pPr algn="just">
                        <a:lnSpc>
                          <a:spcPct val="115000"/>
                        </a:lnSpc>
                        <a:spcAft>
                          <a:spcPts val="0"/>
                        </a:spcAft>
                      </a:pPr>
                      <a:r>
                        <a:rPr lang="es-ES" sz="1000" dirty="0">
                          <a:effectLst/>
                        </a:rPr>
                        <a:t>Art. 1. Metodología estrategias para la construcción del plan anticorrupción y de atención al ciudadano</a:t>
                      </a:r>
                      <a:endParaRPr lang="es-CO" sz="1000" dirty="0">
                        <a:effectLst/>
                      </a:endParaRPr>
                    </a:p>
                    <a:p>
                      <a:pPr algn="just">
                        <a:lnSpc>
                          <a:spcPct val="115000"/>
                        </a:lnSpc>
                        <a:spcAft>
                          <a:spcPts val="0"/>
                        </a:spcAft>
                      </a:pPr>
                      <a:r>
                        <a:rPr lang="es-ES" sz="1000" dirty="0">
                          <a:effectLst/>
                        </a:rPr>
                        <a:t>- Art. 2. Estándares para la construcción del plan anticorrupción y de atención al ciudadano</a:t>
                      </a:r>
                      <a:endParaRPr lang="es-CO" sz="1000" dirty="0">
                        <a:effectLst/>
                        <a:latin typeface="Calibri"/>
                        <a:ea typeface="Calibri"/>
                        <a:cs typeface="Times New Roman"/>
                      </a:endParaRPr>
                    </a:p>
                  </a:txBody>
                  <a:tcPr marL="66512" marR="66512" marT="0" marB="0"/>
                </a:tc>
              </a:tr>
              <a:tr h="579580">
                <a:tc>
                  <a:txBody>
                    <a:bodyPr/>
                    <a:lstStyle/>
                    <a:p>
                      <a:pPr algn="just">
                        <a:lnSpc>
                          <a:spcPct val="115000"/>
                        </a:lnSpc>
                        <a:spcAft>
                          <a:spcPts val="0"/>
                        </a:spcAft>
                      </a:pPr>
                      <a:r>
                        <a:rPr lang="es-CO" sz="1200" b="0" dirty="0">
                          <a:solidFill>
                            <a:schemeClr val="tx1"/>
                          </a:solidFill>
                          <a:effectLst/>
                        </a:rPr>
                        <a:t> </a:t>
                      </a:r>
                    </a:p>
                    <a:p>
                      <a:pPr algn="just">
                        <a:lnSpc>
                          <a:spcPct val="115000"/>
                        </a:lnSpc>
                        <a:spcAft>
                          <a:spcPts val="0"/>
                        </a:spcAft>
                      </a:pPr>
                      <a:r>
                        <a:rPr lang="es-CO" sz="1200" b="0" dirty="0">
                          <a:solidFill>
                            <a:schemeClr val="tx1"/>
                          </a:solidFill>
                          <a:effectLst/>
                        </a:rPr>
                        <a:t>Decreto 2693 del 21 de diciembre de 2012</a:t>
                      </a:r>
                      <a:endParaRPr lang="es-CO" sz="1200" b="0" dirty="0">
                        <a:solidFill>
                          <a:schemeClr val="tx1"/>
                        </a:solidFill>
                        <a:effectLst/>
                        <a:latin typeface="Calibri"/>
                        <a:ea typeface="Calibri"/>
                        <a:cs typeface="Times New Roman"/>
                      </a:endParaRPr>
                    </a:p>
                  </a:txBody>
                  <a:tcPr marL="66512" marR="66512" marT="0" marB="0"/>
                </a:tc>
                <a:tc>
                  <a:txBody>
                    <a:bodyPr/>
                    <a:lstStyle/>
                    <a:p>
                      <a:pPr algn="just">
                        <a:lnSpc>
                          <a:spcPct val="115000"/>
                        </a:lnSpc>
                        <a:spcAft>
                          <a:spcPts val="0"/>
                        </a:spcAft>
                      </a:pPr>
                      <a:r>
                        <a:rPr lang="es-ES" sz="1000" dirty="0">
                          <a:effectLst/>
                        </a:rPr>
                        <a:t>Art. 6. Temas prioritarios para avances en la</a:t>
                      </a:r>
                      <a:endParaRPr lang="es-CO" sz="1000" dirty="0">
                        <a:effectLst/>
                      </a:endParaRPr>
                    </a:p>
                    <a:p>
                      <a:pPr algn="just">
                        <a:lnSpc>
                          <a:spcPct val="115000"/>
                        </a:lnSpc>
                        <a:spcAft>
                          <a:spcPts val="0"/>
                        </a:spcAft>
                      </a:pPr>
                      <a:r>
                        <a:rPr lang="es-ES" sz="1000" dirty="0">
                          <a:effectLst/>
                        </a:rPr>
                        <a:t>masificación de la estrategia de gobierno en línea</a:t>
                      </a:r>
                      <a:endParaRPr lang="es-CO" sz="1000" dirty="0">
                        <a:effectLst/>
                      </a:endParaRPr>
                    </a:p>
                    <a:p>
                      <a:pPr algn="just">
                        <a:lnSpc>
                          <a:spcPct val="115000"/>
                        </a:lnSpc>
                        <a:spcAft>
                          <a:spcPts val="0"/>
                        </a:spcAft>
                      </a:pPr>
                      <a:r>
                        <a:rPr lang="es-ES" sz="1000" dirty="0">
                          <a:effectLst/>
                        </a:rPr>
                        <a:t>Art. 7. Modelo de gobierno en línea</a:t>
                      </a:r>
                      <a:endParaRPr lang="es-CO" sz="1000" dirty="0">
                        <a:effectLst/>
                        <a:latin typeface="Calibri"/>
                        <a:ea typeface="Calibri"/>
                        <a:cs typeface="Times New Roman"/>
                      </a:endParaRPr>
                    </a:p>
                  </a:txBody>
                  <a:tcPr marL="66512" marR="66512" marT="0" marB="0"/>
                </a:tc>
              </a:tr>
              <a:tr h="776629">
                <a:tc>
                  <a:txBody>
                    <a:bodyPr/>
                    <a:lstStyle/>
                    <a:p>
                      <a:pPr algn="just">
                        <a:lnSpc>
                          <a:spcPct val="115000"/>
                        </a:lnSpc>
                        <a:spcAft>
                          <a:spcPts val="0"/>
                        </a:spcAft>
                      </a:pPr>
                      <a:r>
                        <a:rPr lang="es-CO" sz="1200" b="0" dirty="0">
                          <a:solidFill>
                            <a:schemeClr val="tx1"/>
                          </a:solidFill>
                          <a:effectLst/>
                        </a:rPr>
                        <a:t>LEY 1098 DE 2006 (NOVIEMBRE 8)</a:t>
                      </a:r>
                      <a:endParaRPr lang="es-CO" sz="1200" b="0" dirty="0">
                        <a:solidFill>
                          <a:schemeClr val="tx1"/>
                        </a:solidFill>
                        <a:effectLst/>
                        <a:latin typeface="Calibri"/>
                        <a:ea typeface="Calibri"/>
                        <a:cs typeface="Times New Roman"/>
                      </a:endParaRPr>
                    </a:p>
                  </a:txBody>
                  <a:tcPr marL="66512" marR="66512" marT="0" marB="0"/>
                </a:tc>
                <a:tc>
                  <a:txBody>
                    <a:bodyPr/>
                    <a:lstStyle/>
                    <a:p>
                      <a:pPr algn="just">
                        <a:lnSpc>
                          <a:spcPct val="115000"/>
                        </a:lnSpc>
                        <a:spcAft>
                          <a:spcPts val="0"/>
                        </a:spcAft>
                      </a:pPr>
                      <a:r>
                        <a:rPr lang="es-ES" sz="1000" dirty="0">
                          <a:effectLst/>
                        </a:rPr>
                        <a:t>Libro lll Sistema Nacional de Bienestar Familiar y políticas públicas </a:t>
                      </a:r>
                      <a:endParaRPr lang="es-CO" sz="1000" dirty="0">
                        <a:effectLst/>
                      </a:endParaRPr>
                    </a:p>
                    <a:p>
                      <a:pPr algn="just">
                        <a:lnSpc>
                          <a:spcPct val="115000"/>
                        </a:lnSpc>
                        <a:spcAft>
                          <a:spcPts val="0"/>
                        </a:spcAft>
                      </a:pPr>
                      <a:r>
                        <a:rPr lang="es-ES" sz="1000" dirty="0">
                          <a:effectLst/>
                        </a:rPr>
                        <a:t>Capítulo I Sistema Nacional De Bienestar Familiar Y Políticas Públicas De Infancia Y Adolescencia.</a:t>
                      </a:r>
                      <a:endParaRPr lang="es-CO" sz="1000" dirty="0">
                        <a:effectLst/>
                        <a:latin typeface="Calibri"/>
                        <a:ea typeface="Calibri"/>
                        <a:cs typeface="Times New Roman"/>
                      </a:endParaRPr>
                    </a:p>
                  </a:txBody>
                  <a:tcPr marL="66512" marR="66512" marT="0" marB="0"/>
                </a:tc>
              </a:tr>
              <a:tr h="1367774">
                <a:tc>
                  <a:txBody>
                    <a:bodyPr/>
                    <a:lstStyle/>
                    <a:p>
                      <a:pPr algn="just">
                        <a:lnSpc>
                          <a:spcPct val="115000"/>
                        </a:lnSpc>
                        <a:spcAft>
                          <a:spcPts val="0"/>
                        </a:spcAft>
                      </a:pPr>
                      <a:r>
                        <a:rPr lang="es-CO" sz="1200" b="0" dirty="0">
                          <a:solidFill>
                            <a:schemeClr val="tx1"/>
                          </a:solidFill>
                          <a:effectLst/>
                        </a:rPr>
                        <a:t>Manual Único de Rendición de Cuentas agosto de 2015.</a:t>
                      </a:r>
                    </a:p>
                    <a:p>
                      <a:pPr algn="just">
                        <a:lnSpc>
                          <a:spcPct val="115000"/>
                        </a:lnSpc>
                        <a:spcAft>
                          <a:spcPts val="0"/>
                        </a:spcAft>
                      </a:pPr>
                      <a:r>
                        <a:rPr lang="es-CO" sz="1200" b="0" dirty="0">
                          <a:solidFill>
                            <a:schemeClr val="tx1"/>
                          </a:solidFill>
                          <a:effectLst/>
                        </a:rPr>
                        <a:t> </a:t>
                      </a:r>
                      <a:endParaRPr lang="es-CO" sz="1200" b="0" dirty="0">
                        <a:solidFill>
                          <a:schemeClr val="tx1"/>
                        </a:solidFill>
                        <a:effectLst/>
                        <a:latin typeface="Calibri"/>
                        <a:ea typeface="Calibri"/>
                        <a:cs typeface="Times New Roman"/>
                      </a:endParaRPr>
                    </a:p>
                  </a:txBody>
                  <a:tcPr marL="66512" marR="66512" marT="0" marB="0"/>
                </a:tc>
                <a:tc>
                  <a:txBody>
                    <a:bodyPr/>
                    <a:lstStyle/>
                    <a:p>
                      <a:pPr algn="just">
                        <a:lnSpc>
                          <a:spcPct val="115000"/>
                        </a:lnSpc>
                        <a:spcAft>
                          <a:spcPts val="0"/>
                        </a:spcAft>
                      </a:pPr>
                      <a:r>
                        <a:rPr lang="es-ES" sz="1000" dirty="0">
                          <a:effectLst/>
                        </a:rPr>
                        <a:t>Guía única metodológica de las entidades de la Rama Ejecutiva, tanto del nivel nacional como del nivel territorial, para la formulación e implementación de una estrategia de Rendición de Cuentas a los ciudadanos acorde con las necesidades y posibilidades de la comunidad y la ciudadanía, en el marco de los lineamientos definidos en la política nacional.</a:t>
                      </a:r>
                      <a:endParaRPr lang="es-CO" sz="1000" dirty="0">
                        <a:effectLst/>
                        <a:latin typeface="Calibri"/>
                        <a:ea typeface="Calibri"/>
                        <a:cs typeface="Times New Roman"/>
                      </a:endParaRPr>
                    </a:p>
                  </a:txBody>
                  <a:tcPr marL="66512" marR="66512" marT="0" marB="0"/>
                </a:tc>
              </a:tr>
            </a:tbl>
          </a:graphicData>
        </a:graphic>
      </p:graphicFrame>
    </p:spTree>
    <p:extLst>
      <p:ext uri="{BB962C8B-B14F-4D97-AF65-F5344CB8AC3E}">
        <p14:creationId xmlns:p14="http://schemas.microsoft.com/office/powerpoint/2010/main" val="435979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313900" y="5003800"/>
            <a:ext cx="4913194" cy="9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lnSpc>
                <a:spcPct val="80000"/>
              </a:lnSpc>
            </a:pPr>
            <a:r>
              <a:rPr lang="es-ES" sz="3600" dirty="0" smtClean="0">
                <a:solidFill>
                  <a:srgbClr val="595959"/>
                </a:solidFill>
              </a:rPr>
              <a:t>Componentes del </a:t>
            </a:r>
          </a:p>
          <a:p>
            <a:pPr algn="just" eaLnBrk="1" hangingPunct="1">
              <a:lnSpc>
                <a:spcPct val="80000"/>
              </a:lnSpc>
            </a:pPr>
            <a:r>
              <a:rPr lang="es-ES" sz="3600" dirty="0" smtClean="0">
                <a:solidFill>
                  <a:srgbClr val="595959"/>
                </a:solidFill>
              </a:rPr>
              <a:t>proceso de RPC </a:t>
            </a:r>
            <a:endParaRPr lang="es-ES" sz="3600" dirty="0">
              <a:solidFill>
                <a:srgbClr val="595959"/>
              </a:solidFill>
            </a:endParaRPr>
          </a:p>
        </p:txBody>
      </p:sp>
    </p:spTree>
    <p:extLst>
      <p:ext uri="{BB962C8B-B14F-4D97-AF65-F5344CB8AC3E}">
        <p14:creationId xmlns:p14="http://schemas.microsoft.com/office/powerpoint/2010/main" val="2637178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3 Título"/>
          <p:cNvSpPr>
            <a:spLocks noGrp="1"/>
          </p:cNvSpPr>
          <p:nvPr>
            <p:ph type="title"/>
          </p:nvPr>
        </p:nvSpPr>
        <p:spPr bwMode="auto">
          <a:xfrm>
            <a:off x="323850" y="0"/>
            <a:ext cx="7380288"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CO" altLang="es-CO" sz="2000" b="1" dirty="0" smtClean="0">
                <a:solidFill>
                  <a:schemeClr val="bg1"/>
                </a:solidFill>
                <a:latin typeface="+mn-lt"/>
              </a:rPr>
              <a:t/>
            </a:r>
            <a:br>
              <a:rPr lang="es-CO" altLang="es-CO" sz="2000" b="1" dirty="0" smtClean="0">
                <a:solidFill>
                  <a:schemeClr val="bg1"/>
                </a:solidFill>
                <a:latin typeface="+mn-lt"/>
              </a:rPr>
            </a:br>
            <a:r>
              <a:rPr lang="es-CO" altLang="es-CO" sz="2000" b="1" dirty="0" smtClean="0">
                <a:solidFill>
                  <a:schemeClr val="bg1"/>
                </a:solidFill>
                <a:latin typeface="+mn-lt"/>
              </a:rPr>
              <a:t>Componentes del proceso de rendición de cuentas</a:t>
            </a:r>
          </a:p>
        </p:txBody>
      </p:sp>
      <p:sp>
        <p:nvSpPr>
          <p:cNvPr id="5" name="4 Rectángulo"/>
          <p:cNvSpPr/>
          <p:nvPr/>
        </p:nvSpPr>
        <p:spPr bwMode="auto">
          <a:xfrm>
            <a:off x="3419475" y="981075"/>
            <a:ext cx="2014538" cy="628650"/>
          </a:xfrm>
          <a:prstGeom prst="rect">
            <a:avLst/>
          </a:prstGeom>
        </p:spPr>
        <p:style>
          <a:lnRef idx="3">
            <a:schemeClr val="lt1"/>
          </a:lnRef>
          <a:fillRef idx="1">
            <a:schemeClr val="accent1"/>
          </a:fillRef>
          <a:effectRef idx="1">
            <a:schemeClr val="accent1"/>
          </a:effectRef>
          <a:fontRef idx="minor">
            <a:schemeClr val="lt1"/>
          </a:fontRef>
        </p:style>
        <p:txBody>
          <a:bodyPr lIns="128016" tIns="128016" rIns="128016" bIns="68580" spcCol="1270"/>
          <a:lstStyle/>
          <a:p>
            <a:pPr algn="ctr" defTabSz="800100">
              <a:lnSpc>
                <a:spcPct val="90000"/>
              </a:lnSpc>
              <a:spcAft>
                <a:spcPct val="35000"/>
              </a:spcAft>
            </a:pPr>
            <a:r>
              <a:rPr lang="es-CO" sz="2000" b="1" dirty="0">
                <a:solidFill>
                  <a:schemeClr val="bg1"/>
                </a:solidFill>
                <a:effectLst>
                  <a:outerShdw blurRad="38100" dist="38100" dir="2700000" algn="tl">
                    <a:srgbClr val="000000">
                      <a:alpha val="43137"/>
                    </a:srgbClr>
                  </a:outerShdw>
                </a:effectLst>
              </a:rPr>
              <a:t>INFORMACIÓN</a:t>
            </a:r>
            <a:r>
              <a:rPr lang="es-CO" sz="2000" b="1" dirty="0">
                <a:solidFill>
                  <a:schemeClr val="tx1"/>
                </a:solidFill>
                <a:effectLst>
                  <a:outerShdw blurRad="38100" dist="38100" dir="2700000" algn="tl">
                    <a:srgbClr val="000000">
                      <a:alpha val="43137"/>
                    </a:srgbClr>
                  </a:outerShdw>
                </a:effectLst>
              </a:rPr>
              <a:t> </a:t>
            </a:r>
          </a:p>
        </p:txBody>
      </p:sp>
      <p:sp>
        <p:nvSpPr>
          <p:cNvPr id="6" name="5 Rectángulo"/>
          <p:cNvSpPr/>
          <p:nvPr/>
        </p:nvSpPr>
        <p:spPr bwMode="auto">
          <a:xfrm>
            <a:off x="3348038" y="1844675"/>
            <a:ext cx="2260600" cy="3144838"/>
          </a:xfrm>
          <a:prstGeom prst="rect">
            <a:avLst/>
          </a:prstGeom>
          <a:ln/>
        </p:spPr>
        <p:style>
          <a:lnRef idx="2">
            <a:schemeClr val="accent4"/>
          </a:lnRef>
          <a:fillRef idx="1">
            <a:schemeClr val="lt1"/>
          </a:fillRef>
          <a:effectRef idx="0">
            <a:schemeClr val="accent4"/>
          </a:effectRef>
          <a:fontRef idx="minor">
            <a:schemeClr val="dk1"/>
          </a:fontRef>
        </p:style>
        <p:txBody>
          <a:bodyPr lIns="99568" tIns="99568" rIns="99568" bIns="99568" spcCol="1270"/>
          <a:lstStyle/>
          <a:p>
            <a:pPr marL="114300" lvl="1" indent="-114300" algn="ctr" defTabSz="622300">
              <a:lnSpc>
                <a:spcPct val="90000"/>
              </a:lnSpc>
              <a:spcAft>
                <a:spcPct val="15000"/>
              </a:spcAft>
              <a:defRPr/>
            </a:pPr>
            <a:r>
              <a:rPr lang="es-ES" sz="1400" dirty="0">
                <a:latin typeface="+mj-lt"/>
              </a:rPr>
              <a:t> Se </a:t>
            </a:r>
            <a:r>
              <a:rPr lang="es-CO" sz="1400" dirty="0">
                <a:latin typeface="+mj-lt"/>
              </a:rPr>
              <a:t>refiere a la disponibilidad, exposición y</a:t>
            </a:r>
          </a:p>
          <a:p>
            <a:pPr marL="114300" lvl="1" indent="-114300" algn="ctr" defTabSz="622300">
              <a:lnSpc>
                <a:spcPct val="90000"/>
              </a:lnSpc>
              <a:spcAft>
                <a:spcPct val="15000"/>
              </a:spcAft>
              <a:defRPr/>
            </a:pPr>
            <a:r>
              <a:rPr lang="es-CO" sz="1400" dirty="0">
                <a:latin typeface="+mj-lt"/>
              </a:rPr>
              <a:t>difusión de los datos, estadísticas, documentos, informes, etc., sobre las funciones a cargo de la</a:t>
            </a:r>
          </a:p>
          <a:p>
            <a:pPr marL="114300" lvl="1" indent="-114300" algn="ctr" defTabSz="622300">
              <a:lnSpc>
                <a:spcPct val="90000"/>
              </a:lnSpc>
              <a:spcAft>
                <a:spcPct val="15000"/>
              </a:spcAft>
              <a:defRPr/>
            </a:pPr>
            <a:r>
              <a:rPr lang="es-CO" sz="1400" dirty="0">
                <a:latin typeface="+mj-lt"/>
              </a:rPr>
              <a:t>institución o servidor, desde el momento de la planeación hasta las fases de control y evaluación.</a:t>
            </a:r>
          </a:p>
        </p:txBody>
      </p:sp>
      <p:sp>
        <p:nvSpPr>
          <p:cNvPr id="7" name="6 Rectángulo"/>
          <p:cNvSpPr/>
          <p:nvPr/>
        </p:nvSpPr>
        <p:spPr bwMode="auto">
          <a:xfrm>
            <a:off x="6011863" y="981075"/>
            <a:ext cx="2430462" cy="576263"/>
          </a:xfrm>
          <a:prstGeom prst="rect">
            <a:avLst/>
          </a:prstGeom>
        </p:spPr>
        <p:style>
          <a:lnRef idx="3">
            <a:schemeClr val="lt1"/>
          </a:lnRef>
          <a:fillRef idx="1">
            <a:schemeClr val="accent1"/>
          </a:fillRef>
          <a:effectRef idx="1">
            <a:schemeClr val="accent1"/>
          </a:effectRef>
          <a:fontRef idx="minor">
            <a:schemeClr val="lt1"/>
          </a:fontRef>
        </p:style>
        <p:txBody>
          <a:bodyPr lIns="128016" tIns="128016" rIns="128016" bIns="68580" spcCol="1270"/>
          <a:lstStyle/>
          <a:p>
            <a:pPr algn="ctr" defTabSz="800100">
              <a:lnSpc>
                <a:spcPct val="90000"/>
              </a:lnSpc>
              <a:spcAft>
                <a:spcPct val="35000"/>
              </a:spcAft>
            </a:pPr>
            <a:r>
              <a:rPr lang="es-CO" sz="2000" b="1" dirty="0">
                <a:solidFill>
                  <a:schemeClr val="bg1"/>
                </a:solidFill>
                <a:effectLst>
                  <a:outerShdw blurRad="38100" dist="38100" dir="2700000" algn="tl">
                    <a:srgbClr val="000000">
                      <a:alpha val="43137"/>
                    </a:srgbClr>
                  </a:outerShdw>
                </a:effectLst>
              </a:rPr>
              <a:t>INCENTIVOS</a:t>
            </a:r>
          </a:p>
        </p:txBody>
      </p:sp>
      <p:sp>
        <p:nvSpPr>
          <p:cNvPr id="8" name="7 Rectángulo"/>
          <p:cNvSpPr/>
          <p:nvPr/>
        </p:nvSpPr>
        <p:spPr bwMode="auto">
          <a:xfrm>
            <a:off x="827088" y="981075"/>
            <a:ext cx="1944687" cy="576263"/>
          </a:xfrm>
          <a:prstGeom prst="rect">
            <a:avLst/>
          </a:prstGeom>
        </p:spPr>
        <p:style>
          <a:lnRef idx="3">
            <a:schemeClr val="lt1"/>
          </a:lnRef>
          <a:fillRef idx="1">
            <a:schemeClr val="accent1"/>
          </a:fillRef>
          <a:effectRef idx="1">
            <a:schemeClr val="accent1"/>
          </a:effectRef>
          <a:fontRef idx="minor">
            <a:schemeClr val="lt1"/>
          </a:fontRef>
        </p:style>
        <p:txBody>
          <a:bodyPr lIns="128016" tIns="128016" rIns="128016" bIns="68580" spcCol="1270"/>
          <a:lstStyle/>
          <a:p>
            <a:pPr algn="ctr" defTabSz="800100">
              <a:lnSpc>
                <a:spcPct val="90000"/>
              </a:lnSpc>
              <a:spcAft>
                <a:spcPct val="35000"/>
              </a:spcAft>
              <a:defRPr/>
            </a:pPr>
            <a:r>
              <a:rPr lang="es-CO" sz="2000" b="1" dirty="0">
                <a:solidFill>
                  <a:schemeClr val="bg1"/>
                </a:solidFill>
                <a:effectLst>
                  <a:outerShdw blurRad="38100" dist="38100" dir="2700000" algn="tl">
                    <a:srgbClr val="000000">
                      <a:alpha val="43137"/>
                    </a:srgbClr>
                  </a:outerShdw>
                </a:effectLst>
              </a:rPr>
              <a:t>DIALOGO </a:t>
            </a:r>
          </a:p>
        </p:txBody>
      </p:sp>
      <p:sp>
        <p:nvSpPr>
          <p:cNvPr id="9" name="8 Rectángulo"/>
          <p:cNvSpPr/>
          <p:nvPr/>
        </p:nvSpPr>
        <p:spPr bwMode="auto">
          <a:xfrm>
            <a:off x="611188" y="1773238"/>
            <a:ext cx="2365375" cy="3240087"/>
          </a:xfrm>
          <a:prstGeom prst="rect">
            <a:avLst/>
          </a:prstGeom>
          <a:ln/>
        </p:spPr>
        <p:style>
          <a:lnRef idx="2">
            <a:schemeClr val="accent5"/>
          </a:lnRef>
          <a:fillRef idx="1">
            <a:schemeClr val="lt1"/>
          </a:fillRef>
          <a:effectRef idx="0">
            <a:schemeClr val="accent5"/>
          </a:effectRef>
          <a:fontRef idx="minor">
            <a:schemeClr val="dk1"/>
          </a:fontRef>
        </p:style>
        <p:txBody>
          <a:bodyPr lIns="99568" tIns="99568" rIns="99568" bIns="99568" spcCol="1270"/>
          <a:lstStyle/>
          <a:p>
            <a:pPr marL="114300" lvl="1" indent="-114300" algn="ctr" defTabSz="622300">
              <a:lnSpc>
                <a:spcPct val="90000"/>
              </a:lnSpc>
              <a:spcAft>
                <a:spcPct val="15000"/>
              </a:spcAft>
              <a:defRPr/>
            </a:pPr>
            <a:endParaRPr lang="es-CO" sz="1400" dirty="0"/>
          </a:p>
          <a:p>
            <a:pPr marL="114300" lvl="1" indent="-114300" algn="ctr" defTabSz="622300">
              <a:lnSpc>
                <a:spcPct val="90000"/>
              </a:lnSpc>
              <a:spcAft>
                <a:spcPct val="15000"/>
              </a:spcAft>
              <a:defRPr/>
            </a:pPr>
            <a:endParaRPr lang="es-CO" sz="1400" dirty="0"/>
          </a:p>
          <a:p>
            <a:pPr marL="114300" lvl="1" indent="-114300" algn="ctr" defTabSz="622300">
              <a:lnSpc>
                <a:spcPct val="90000"/>
              </a:lnSpc>
              <a:spcAft>
                <a:spcPct val="15000"/>
              </a:spcAft>
              <a:defRPr/>
            </a:pPr>
            <a:r>
              <a:rPr lang="es-CO" sz="1400" dirty="0"/>
              <a:t>Se refiere a las estrategias que se deben generar para fomentar el diálogo participativo y de doble vía  entre la rama ejecutiva y los ciudadanos, a fin de  discutir, evaluar, sustentar  y tener incidencia en las acciones y decisiones, que dan cuenta de la gestión publica</a:t>
            </a:r>
          </a:p>
        </p:txBody>
      </p:sp>
      <p:sp>
        <p:nvSpPr>
          <p:cNvPr id="10" name="8 Rectángulo redondeado"/>
          <p:cNvSpPr/>
          <p:nvPr/>
        </p:nvSpPr>
        <p:spPr bwMode="auto">
          <a:xfrm>
            <a:off x="755650" y="5157788"/>
            <a:ext cx="2081213" cy="1287462"/>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txBody>
          <a:bodyPr lIns="128016" tIns="128016" rIns="128016" bIns="68580"/>
          <a:lstStyle/>
          <a:p>
            <a:pPr>
              <a:defRPr/>
            </a:pPr>
            <a:r>
              <a:rPr lang="es-CO" sz="1400" b="1" dirty="0">
                <a:solidFill>
                  <a:schemeClr val="tx1"/>
                </a:solidFill>
                <a:ea typeface="MS PGothic" pitchFamily="34" charset="-128"/>
              </a:rPr>
              <a:t>Debe ser Claro, favorable, de doble vía de incidencia en la  toma de decisiones </a:t>
            </a:r>
          </a:p>
          <a:p>
            <a:pPr algn="ctr">
              <a:lnSpc>
                <a:spcPct val="90000"/>
              </a:lnSpc>
              <a:spcAft>
                <a:spcPct val="35000"/>
              </a:spcAft>
              <a:defRPr/>
            </a:pPr>
            <a:endParaRPr lang="es-ES" sz="2000" b="1" dirty="0">
              <a:solidFill>
                <a:schemeClr val="tx1"/>
              </a:solidFill>
              <a:effectLst>
                <a:outerShdw blurRad="38100" dist="38100" dir="2700000" algn="tl">
                  <a:srgbClr val="C0C0C0"/>
                </a:outerShdw>
              </a:effectLst>
              <a:ea typeface="MS PGothic" pitchFamily="34" charset="-128"/>
            </a:endParaRPr>
          </a:p>
        </p:txBody>
      </p:sp>
      <p:sp>
        <p:nvSpPr>
          <p:cNvPr id="11" name="8 Rectángulo redondeado"/>
          <p:cNvSpPr/>
          <p:nvPr/>
        </p:nvSpPr>
        <p:spPr bwMode="auto">
          <a:xfrm>
            <a:off x="3419475" y="5157788"/>
            <a:ext cx="2084388" cy="979487"/>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lIns="128016" tIns="128016" rIns="128016" bIns="68580" spcCol="1270"/>
          <a:lstStyle/>
          <a:p>
            <a:pPr algn="ctr" defTabSz="800100">
              <a:lnSpc>
                <a:spcPct val="90000"/>
              </a:lnSpc>
              <a:spcAft>
                <a:spcPct val="35000"/>
              </a:spcAft>
              <a:defRPr/>
            </a:pPr>
            <a:r>
              <a:rPr lang="es-CO" sz="1400" b="1" dirty="0">
                <a:solidFill>
                  <a:schemeClr val="tx1"/>
                </a:solidFill>
              </a:rPr>
              <a:t>Debe ser : Comprensible, actualizada, oportuna, disponible, completa</a:t>
            </a:r>
          </a:p>
          <a:p>
            <a:pPr algn="ctr" defTabSz="800100">
              <a:lnSpc>
                <a:spcPct val="90000"/>
              </a:lnSpc>
              <a:spcAft>
                <a:spcPct val="35000"/>
              </a:spcAft>
              <a:defRPr/>
            </a:pPr>
            <a:endParaRPr lang="es-ES" sz="1400" b="1" dirty="0">
              <a:solidFill>
                <a:schemeClr val="tx1"/>
              </a:solidFill>
              <a:effectLst>
                <a:outerShdw blurRad="38100" dist="38100" dir="2700000" algn="tl">
                  <a:srgbClr val="000000">
                    <a:alpha val="43137"/>
                  </a:srgbClr>
                </a:outerShdw>
              </a:effectLst>
            </a:endParaRPr>
          </a:p>
        </p:txBody>
      </p:sp>
      <p:sp>
        <p:nvSpPr>
          <p:cNvPr id="12" name="8 Rectángulo redondeado"/>
          <p:cNvSpPr/>
          <p:nvPr/>
        </p:nvSpPr>
        <p:spPr bwMode="auto">
          <a:xfrm>
            <a:off x="6227763" y="5157788"/>
            <a:ext cx="2160587" cy="979487"/>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txBody>
          <a:bodyPr lIns="128016" tIns="128016" rIns="128016" bIns="68580" spcCol="1270"/>
          <a:lstStyle/>
          <a:p>
            <a:pPr algn="ctr" defTabSz="800100">
              <a:lnSpc>
                <a:spcPct val="90000"/>
              </a:lnSpc>
              <a:spcAft>
                <a:spcPct val="35000"/>
              </a:spcAft>
              <a:defRPr/>
            </a:pPr>
            <a:r>
              <a:rPr lang="es-CO" sz="1400" b="1" dirty="0">
                <a:solidFill>
                  <a:schemeClr val="tx1"/>
                </a:solidFill>
              </a:rPr>
              <a:t>Debe favorecer la  cultura, formar actores , apoyar iniciativas, y procesos sancionatorios</a:t>
            </a:r>
          </a:p>
          <a:p>
            <a:pPr algn="ctr" defTabSz="800100">
              <a:lnSpc>
                <a:spcPct val="90000"/>
              </a:lnSpc>
              <a:spcAft>
                <a:spcPct val="35000"/>
              </a:spcAft>
              <a:buFont typeface="Arial" pitchFamily="34" charset="0"/>
              <a:buChar char="•"/>
              <a:defRPr/>
            </a:pPr>
            <a:endParaRPr lang="es-ES" sz="1400" b="1" dirty="0">
              <a:solidFill>
                <a:schemeClr val="tx1"/>
              </a:solidFill>
              <a:effectLst>
                <a:outerShdw blurRad="38100" dist="38100" dir="2700000" algn="tl">
                  <a:srgbClr val="000000">
                    <a:alpha val="43137"/>
                  </a:srgbClr>
                </a:outerShdw>
              </a:effectLst>
            </a:endParaRPr>
          </a:p>
        </p:txBody>
      </p:sp>
      <p:sp>
        <p:nvSpPr>
          <p:cNvPr id="15" name="14 Rectángulo"/>
          <p:cNvSpPr/>
          <p:nvPr/>
        </p:nvSpPr>
        <p:spPr bwMode="auto">
          <a:xfrm>
            <a:off x="6227764" y="1844675"/>
            <a:ext cx="2016125" cy="3144838"/>
          </a:xfrm>
          <a:prstGeom prst="rect">
            <a:avLst/>
          </a:prstGeom>
          <a:ln/>
        </p:spPr>
        <p:style>
          <a:lnRef idx="2">
            <a:schemeClr val="accent3"/>
          </a:lnRef>
          <a:fillRef idx="1">
            <a:schemeClr val="lt1"/>
          </a:fillRef>
          <a:effectRef idx="0">
            <a:schemeClr val="accent3"/>
          </a:effectRef>
          <a:fontRef idx="minor">
            <a:schemeClr val="dk1"/>
          </a:fontRef>
        </p:style>
        <p:txBody>
          <a:bodyPr lIns="99568" tIns="99568" rIns="99568" bIns="99568" spcCol="1270"/>
          <a:lstStyle/>
          <a:p>
            <a:pPr marL="114300" lvl="1" indent="-114300" algn="ctr" defTabSz="622300">
              <a:lnSpc>
                <a:spcPct val="90000"/>
              </a:lnSpc>
              <a:spcAft>
                <a:spcPct val="15000"/>
              </a:spcAft>
            </a:pPr>
            <a:r>
              <a:rPr lang="es-CO" sz="1400" dirty="0">
                <a:latin typeface="+mj-lt"/>
              </a:rPr>
              <a:t>Son todos aquellos mecanismos de motivación  a los grupos poblacionales e institucionales  frente a la participación en la cultura de rendición de cuentas </a:t>
            </a:r>
          </a:p>
        </p:txBody>
      </p:sp>
    </p:spTree>
    <p:extLst>
      <p:ext uri="{BB962C8B-B14F-4D97-AF65-F5344CB8AC3E}">
        <p14:creationId xmlns:p14="http://schemas.microsoft.com/office/powerpoint/2010/main" val="23182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ox(in)">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ox(in)">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dissolv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717550" y="5003800"/>
            <a:ext cx="5665788"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r>
              <a:rPr lang="es-ES" sz="3600" dirty="0" smtClean="0">
                <a:solidFill>
                  <a:srgbClr val="595959"/>
                </a:solidFill>
              </a:rPr>
              <a:t>Conceptos </a:t>
            </a:r>
            <a:endParaRPr lang="es-ES" sz="3600" dirty="0">
              <a:solidFill>
                <a:srgbClr val="595959"/>
              </a:solidFill>
            </a:endParaRPr>
          </a:p>
        </p:txBody>
      </p:sp>
      <p:cxnSp>
        <p:nvCxnSpPr>
          <p:cNvPr id="5" name="Conector recto 4"/>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7947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9 Grupo"/>
          <p:cNvGrpSpPr>
            <a:grpSpLocks/>
          </p:cNvGrpSpPr>
          <p:nvPr/>
        </p:nvGrpSpPr>
        <p:grpSpPr bwMode="auto">
          <a:xfrm>
            <a:off x="398463" y="1679433"/>
            <a:ext cx="2779712" cy="1152525"/>
            <a:chOff x="611188" y="1555750"/>
            <a:chExt cx="2779712" cy="1152525"/>
          </a:xfrm>
        </p:grpSpPr>
        <p:sp>
          <p:nvSpPr>
            <p:cNvPr id="5" name="4 Pentágono"/>
            <p:cNvSpPr/>
            <p:nvPr/>
          </p:nvSpPr>
          <p:spPr bwMode="auto">
            <a:xfrm>
              <a:off x="611188" y="1555750"/>
              <a:ext cx="2779712" cy="1152525"/>
            </a:xfrm>
            <a:prstGeom prst="homePlat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CO" dirty="0"/>
            </a:p>
          </p:txBody>
        </p:sp>
        <p:sp>
          <p:nvSpPr>
            <p:cNvPr id="6" name="Text Box 9"/>
            <p:cNvSpPr txBox="1">
              <a:spLocks noChangeArrowheads="1"/>
            </p:cNvSpPr>
            <p:nvPr/>
          </p:nvSpPr>
          <p:spPr bwMode="auto">
            <a:xfrm>
              <a:off x="611188" y="1916113"/>
              <a:ext cx="2444750" cy="40005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spcBef>
                  <a:spcPct val="50000"/>
                </a:spcBef>
                <a:defRPr/>
              </a:pPr>
              <a:r>
                <a:rPr lang="es-CO" sz="2000" dirty="0">
                  <a:solidFill>
                    <a:srgbClr val="FF0000"/>
                  </a:solidFill>
                </a:rPr>
                <a:t>Rendición de cuentas</a:t>
              </a:r>
              <a:endParaRPr lang="es-ES" sz="2000" dirty="0">
                <a:solidFill>
                  <a:srgbClr val="FF0000"/>
                </a:solidFill>
              </a:endParaRPr>
            </a:p>
          </p:txBody>
        </p:sp>
      </p:grpSp>
      <p:grpSp>
        <p:nvGrpSpPr>
          <p:cNvPr id="7" name="10 Grupo"/>
          <p:cNvGrpSpPr>
            <a:grpSpLocks/>
          </p:cNvGrpSpPr>
          <p:nvPr/>
        </p:nvGrpSpPr>
        <p:grpSpPr bwMode="auto">
          <a:xfrm>
            <a:off x="398463" y="3984483"/>
            <a:ext cx="2779712" cy="1152525"/>
            <a:chOff x="611188" y="3860800"/>
            <a:chExt cx="2779712" cy="1152525"/>
          </a:xfrm>
        </p:grpSpPr>
        <p:sp>
          <p:nvSpPr>
            <p:cNvPr id="8" name="7 Pentágono"/>
            <p:cNvSpPr/>
            <p:nvPr/>
          </p:nvSpPr>
          <p:spPr bwMode="auto">
            <a:xfrm>
              <a:off x="611188" y="3860800"/>
              <a:ext cx="2779712" cy="1152525"/>
            </a:xfrm>
            <a:prstGeom prst="homePlate">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s-CO" dirty="0"/>
            </a:p>
          </p:txBody>
        </p:sp>
        <p:sp>
          <p:nvSpPr>
            <p:cNvPr id="9" name="Text Box 9"/>
            <p:cNvSpPr txBox="1">
              <a:spLocks noChangeArrowheads="1"/>
            </p:cNvSpPr>
            <p:nvPr/>
          </p:nvSpPr>
          <p:spPr bwMode="auto">
            <a:xfrm>
              <a:off x="611188" y="4221163"/>
              <a:ext cx="2444750" cy="400050"/>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a:spAutoFit/>
            </a:bodyPr>
            <a:lstStyle/>
            <a:p>
              <a:pPr algn="ctr">
                <a:spcBef>
                  <a:spcPct val="50000"/>
                </a:spcBef>
                <a:defRPr/>
              </a:pPr>
              <a:r>
                <a:rPr lang="es-CO" sz="2000" dirty="0">
                  <a:solidFill>
                    <a:schemeClr val="bg1"/>
                  </a:solidFill>
                </a:rPr>
                <a:t>Mesas Públicas</a:t>
              </a:r>
              <a:endParaRPr lang="es-ES" sz="2000" dirty="0">
                <a:solidFill>
                  <a:schemeClr val="bg1"/>
                </a:solidFill>
              </a:endParaRPr>
            </a:p>
          </p:txBody>
        </p:sp>
      </p:grpSp>
      <p:sp>
        <p:nvSpPr>
          <p:cNvPr id="10" name="14 CuadroTexto"/>
          <p:cNvSpPr txBox="1">
            <a:spLocks noChangeArrowheads="1"/>
          </p:cNvSpPr>
          <p:nvPr/>
        </p:nvSpPr>
        <p:spPr bwMode="auto">
          <a:xfrm>
            <a:off x="3311525" y="1392096"/>
            <a:ext cx="5091113" cy="1584325"/>
          </a:xfrm>
          <a:prstGeom prst="rect">
            <a:avLst/>
          </a:prstGeom>
          <a:ln>
            <a:headEnd/>
            <a:tailEnd/>
          </a:ln>
        </p:spPr>
        <p:style>
          <a:lnRef idx="1">
            <a:schemeClr val="accent5"/>
          </a:lnRef>
          <a:fillRef idx="1002">
            <a:schemeClr val="lt2"/>
          </a:fillRef>
          <a:effectRef idx="1">
            <a:schemeClr val="accent5"/>
          </a:effectRef>
          <a:fontRef idx="minor">
            <a:schemeClr val="dk1"/>
          </a:fontRef>
        </p:style>
        <p:txBody>
          <a:bodyPr/>
          <a:lstStyle/>
          <a:p>
            <a:pPr algn="just">
              <a:lnSpc>
                <a:spcPct val="90000"/>
              </a:lnSpc>
              <a:spcBef>
                <a:spcPct val="20000"/>
              </a:spcBef>
              <a:defRPr/>
            </a:pPr>
            <a:r>
              <a:rPr lang="es-CO" sz="1600" dirty="0">
                <a:solidFill>
                  <a:schemeClr val="tx1"/>
                </a:solidFill>
              </a:rPr>
              <a:t>Un proceso mediante el cual  se informa, se dialoga  sobre la gestión y decisiones, sustentando en publico la efectividad o no de la gestión institucional.</a:t>
            </a:r>
          </a:p>
          <a:p>
            <a:pPr algn="just">
              <a:lnSpc>
                <a:spcPct val="90000"/>
              </a:lnSpc>
              <a:spcBef>
                <a:spcPct val="20000"/>
              </a:spcBef>
              <a:defRPr/>
            </a:pPr>
            <a:r>
              <a:rPr lang="es-CO" sz="1600" dirty="0">
                <a:solidFill>
                  <a:schemeClr val="tx1"/>
                </a:solidFill>
              </a:rPr>
              <a:t>Presentación explicita y normalmente por escrito de los resultados obtenidos por una institución durante un periodo de gestión.</a:t>
            </a:r>
          </a:p>
        </p:txBody>
      </p:sp>
      <p:sp>
        <p:nvSpPr>
          <p:cNvPr id="11" name="10 CuadroTexto"/>
          <p:cNvSpPr txBox="1"/>
          <p:nvPr/>
        </p:nvSpPr>
        <p:spPr bwMode="auto">
          <a:xfrm>
            <a:off x="3311525" y="3768583"/>
            <a:ext cx="5224463" cy="16557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just">
              <a:lnSpc>
                <a:spcPct val="90000"/>
              </a:lnSpc>
              <a:spcBef>
                <a:spcPct val="20000"/>
              </a:spcBef>
              <a:defRPr/>
            </a:pPr>
            <a:r>
              <a:rPr lang="es-CO" sz="1600" dirty="0">
                <a:solidFill>
                  <a:schemeClr val="tx1"/>
                </a:solidFill>
              </a:rPr>
              <a:t>Encuentros presenciales de interlocución, dialogo abierto y comunicación de doble vía  en la  Región con los ciudadanos, para tratar temas puntuales que tienen que ver con el cabal  funcionamiento del servicio publico de bienestar familiar (SPBF), detectando anomalías, proponiendo correctivos y propiciando escenarios de prevención , cualificación y mejoramiento del mismo.   </a:t>
            </a:r>
          </a:p>
        </p:txBody>
      </p:sp>
      <p:sp>
        <p:nvSpPr>
          <p:cNvPr id="12" name="11 CuadroTexto"/>
          <p:cNvSpPr txBox="1">
            <a:spLocks noChangeArrowheads="1"/>
          </p:cNvSpPr>
          <p:nvPr/>
        </p:nvSpPr>
        <p:spPr bwMode="auto">
          <a:xfrm>
            <a:off x="649004" y="5880028"/>
            <a:ext cx="6864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CO" altLang="es-CO" sz="800" dirty="0"/>
              <a:t>Nota :LA   RENDICIÓN DE CUENTAS, UN ESPACIO PARA LA GESTIÓN TRANSPARENTE  DE LOS  DERECHOS DE LA NIÑEZ Y LA ADOLESCENCIA  EN COLOMBIA</a:t>
            </a:r>
          </a:p>
          <a:p>
            <a:pPr eaLnBrk="1" hangingPunct="1"/>
            <a:r>
              <a:rPr lang="es-CO" altLang="es-CO" sz="800" dirty="0"/>
              <a:t>(DOCUMENTO GUIA)</a:t>
            </a:r>
          </a:p>
        </p:txBody>
      </p:sp>
      <p:sp>
        <p:nvSpPr>
          <p:cNvPr id="22" name="Rectangle 2"/>
          <p:cNvSpPr>
            <a:spLocks noGrp="1" noChangeArrowheads="1"/>
          </p:cNvSpPr>
          <p:nvPr>
            <p:ph type="title"/>
          </p:nvPr>
        </p:nvSpPr>
        <p:spPr bwMode="auto">
          <a:xfrm>
            <a:off x="395288" y="106363"/>
            <a:ext cx="5461793"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r>
              <a:rPr lang="es-CO" altLang="es-CO" sz="2000" b="1" dirty="0" smtClean="0">
                <a:solidFill>
                  <a:schemeClr val="bg1"/>
                </a:solidFill>
                <a:latin typeface="+mn-lt"/>
              </a:rPr>
              <a:t/>
            </a:r>
            <a:br>
              <a:rPr lang="es-CO" altLang="es-CO" sz="2000" b="1" dirty="0" smtClean="0">
                <a:solidFill>
                  <a:schemeClr val="bg1"/>
                </a:solidFill>
                <a:latin typeface="+mn-lt"/>
              </a:rPr>
            </a:br>
            <a:r>
              <a:rPr lang="es-CO" altLang="es-CO" sz="2000" b="1" dirty="0" smtClean="0">
                <a:solidFill>
                  <a:schemeClr val="bg1"/>
                </a:solidFill>
                <a:latin typeface="+mn-lt"/>
              </a:rPr>
              <a:t>Marco conceptual </a:t>
            </a:r>
            <a:br>
              <a:rPr lang="es-CO" altLang="es-CO" sz="2000" b="1" dirty="0" smtClean="0">
                <a:solidFill>
                  <a:schemeClr val="bg1"/>
                </a:solidFill>
                <a:latin typeface="+mn-lt"/>
              </a:rPr>
            </a:br>
            <a:endParaRPr lang="es-ES" altLang="es-CO" sz="2000" b="1" dirty="0" smtClean="0">
              <a:solidFill>
                <a:schemeClr val="bg1"/>
              </a:solidFill>
              <a:latin typeface="+mn-lt"/>
            </a:endParaRPr>
          </a:p>
        </p:txBody>
      </p:sp>
    </p:spTree>
    <p:extLst>
      <p:ext uri="{BB962C8B-B14F-4D97-AF65-F5344CB8AC3E}">
        <p14:creationId xmlns:p14="http://schemas.microsoft.com/office/powerpoint/2010/main" val="15482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0.70"/>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0" presetClass="entr" presetSubtype="0" fill="hold" grpId="0" nodeType="clickEffect">
                                  <p:stCondLst>
                                    <p:cond delay="0"/>
                                  </p:stCondLst>
                                  <p:iterate type="lt">
                                    <p:tmPct val="10000"/>
                                  </p:iterate>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1"/>
                                          </p:val>
                                        </p:tav>
                                        <p:tav tm="100000">
                                          <p:val>
                                            <p:strVal val="#ppt_x"/>
                                          </p:val>
                                        </p:tav>
                                      </p:tavLst>
                                    </p:anim>
                                    <p:anim calcmode="lin" valueType="num">
                                      <p:cBhvr>
                                        <p:cTn id="42"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22"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TotalTime>
  <Words>3899</Words>
  <Application>Microsoft Office PowerPoint</Application>
  <PresentationFormat>Presentación en pantalla (4:3)</PresentationFormat>
  <Paragraphs>428</Paragraphs>
  <Slides>32</Slides>
  <Notes>0</Notes>
  <HiddenSlides>0</HiddenSlides>
  <MMClips>0</MMClips>
  <ScaleCrop>false</ScaleCrop>
  <HeadingPairs>
    <vt:vector size="4" baseType="variant">
      <vt:variant>
        <vt:lpstr>Tema</vt:lpstr>
      </vt:variant>
      <vt:variant>
        <vt:i4>2</vt:i4>
      </vt:variant>
      <vt:variant>
        <vt:lpstr>Títulos de diapositiva</vt:lpstr>
      </vt:variant>
      <vt:variant>
        <vt:i4>32</vt:i4>
      </vt:variant>
    </vt:vector>
  </HeadingPairs>
  <TitlesOfParts>
    <vt:vector size="34" baseType="lpstr">
      <vt:lpstr>Tema de Office</vt:lpstr>
      <vt:lpstr>Diseño personalizado</vt:lpstr>
      <vt:lpstr>Presentación de PowerPoint</vt:lpstr>
      <vt:lpstr>Presentación de PowerPoint</vt:lpstr>
      <vt:lpstr>Presentación de PowerPoint</vt:lpstr>
      <vt:lpstr>Marco  normativo </vt:lpstr>
      <vt:lpstr>Presentación de PowerPoint</vt:lpstr>
      <vt:lpstr>Presentación de PowerPoint</vt:lpstr>
      <vt:lpstr> Componentes del proceso de rendición de cuentas</vt:lpstr>
      <vt:lpstr>Presentación de PowerPoint</vt:lpstr>
      <vt:lpstr> Marco conceptual  </vt:lpstr>
      <vt:lpstr>Presentación de PowerPoint</vt:lpstr>
      <vt:lpstr>Presentación de PowerPoint</vt:lpstr>
      <vt:lpstr>Presentación de PowerPoint</vt:lpstr>
      <vt:lpstr>Objetivos del proceso rendición de cuentas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Luis Angel Mora Fuentes</cp:lastModifiedBy>
  <cp:revision>28</cp:revision>
  <dcterms:created xsi:type="dcterms:W3CDTF">2015-01-29T14:27:26Z</dcterms:created>
  <dcterms:modified xsi:type="dcterms:W3CDTF">2016-03-11T22:01:46Z</dcterms:modified>
</cp:coreProperties>
</file>