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56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0" r:id="rId17"/>
    <p:sldId id="273" r:id="rId18"/>
    <p:sldId id="275" r:id="rId19"/>
    <p:sldId id="276" r:id="rId20"/>
    <p:sldId id="289" r:id="rId21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12" d="100"/>
          <a:sy n="212" d="100"/>
        </p:scale>
        <p:origin x="12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3/05/2017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3/05/2017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3/05/2017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3/05/2017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103586" y="1559339"/>
            <a:ext cx="37071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Líbano</a:t>
            </a:r>
          </a:p>
          <a:p>
            <a:pPr algn="ctr"/>
            <a:r>
              <a:rPr lang="es-CO" sz="1400" dirty="0"/>
              <a:t>Oscar Rios Salazar                                           Director Regional Tolima ICBF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31 de Mayo  de 2017</a:t>
            </a:r>
          </a:p>
          <a:p>
            <a:pPr algn="ctr"/>
            <a:r>
              <a:rPr lang="es-CO" sz="1000" b="1" dirty="0"/>
              <a:t>Hora: 9</a:t>
            </a:r>
            <a:r>
              <a:rPr lang="es-CO" sz="1000" dirty="0"/>
              <a:t>:00am.</a:t>
            </a:r>
          </a:p>
          <a:p>
            <a:pPr algn="ctr"/>
            <a:r>
              <a:rPr lang="es-CO" sz="1000" b="1" dirty="0"/>
              <a:t>Lugar: Auditorio – Biblioteca Municipal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10ª  entre </a:t>
            </a:r>
            <a:r>
              <a:rPr lang="es-CO" sz="1000" dirty="0" err="1"/>
              <a:t>Cra</a:t>
            </a:r>
            <a:r>
              <a:rPr lang="es-CO" sz="1000" dirty="0"/>
              <a:t> 3a y 4a Murillo Tolima</a:t>
            </a:r>
          </a:p>
        </p:txBody>
      </p:sp>
    </p:spTree>
    <p:extLst>
      <p:ext uri="{BB962C8B-B14F-4D97-AF65-F5344CB8AC3E}">
        <p14:creationId xmlns:p14="http://schemas.microsoft.com/office/powerpoint/2010/main" val="2708419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770258" y="1500782"/>
            <a:ext cx="38512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Líbano</a:t>
            </a:r>
          </a:p>
          <a:p>
            <a:pPr algn="ctr"/>
            <a:r>
              <a:rPr lang="es-CO" sz="1400" dirty="0"/>
              <a:t>Heriberto Valencia                                             Secretaria de Salud Publica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31 de Mayo  de 2017</a:t>
            </a:r>
          </a:p>
          <a:p>
            <a:pPr algn="ctr"/>
            <a:r>
              <a:rPr lang="es-CO" sz="1000" b="1" dirty="0"/>
              <a:t>Hora: 9</a:t>
            </a:r>
            <a:r>
              <a:rPr lang="es-CO" sz="1000" dirty="0"/>
              <a:t>:00am.</a:t>
            </a:r>
          </a:p>
          <a:p>
            <a:pPr algn="ctr"/>
            <a:r>
              <a:rPr lang="es-CO" sz="1000" b="1" dirty="0"/>
              <a:t>Lugar: Auditorio – Biblioteca Municipal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10ª  entre Calle 3a y 4a Murillo Tolima</a:t>
            </a:r>
          </a:p>
        </p:txBody>
      </p:sp>
    </p:spTree>
    <p:extLst>
      <p:ext uri="{BB962C8B-B14F-4D97-AF65-F5344CB8AC3E}">
        <p14:creationId xmlns:p14="http://schemas.microsoft.com/office/powerpoint/2010/main" val="80435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977461" y="1459544"/>
            <a:ext cx="37927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Líbano</a:t>
            </a:r>
          </a:p>
          <a:p>
            <a:pPr algn="ctr"/>
            <a:r>
              <a:rPr lang="es-CO" sz="1400" dirty="0"/>
              <a:t>Carlos A. Infante                                               Corporacion Filántropos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31 de Mayo  de 2017</a:t>
            </a:r>
          </a:p>
          <a:p>
            <a:pPr algn="ctr"/>
            <a:r>
              <a:rPr lang="es-CO" sz="1000" b="1" dirty="0"/>
              <a:t>Hora: 9</a:t>
            </a:r>
            <a:r>
              <a:rPr lang="es-CO" sz="1000" dirty="0"/>
              <a:t>:00am.</a:t>
            </a:r>
          </a:p>
          <a:p>
            <a:pPr algn="ctr"/>
            <a:r>
              <a:rPr lang="es-CO" sz="1000" b="1" dirty="0"/>
              <a:t>Lugar: Auditorio – Biblioteca Municipal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10ª  entre Calle 3a y 4a Murillo Tolima</a:t>
            </a:r>
          </a:p>
          <a:p>
            <a:pPr algn="ctr"/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328135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48638" y="1559339"/>
            <a:ext cx="41801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Líbano</a:t>
            </a:r>
          </a:p>
          <a:p>
            <a:pPr algn="ctr"/>
            <a:r>
              <a:rPr lang="es-CO" sz="1400" dirty="0"/>
              <a:t>Rosalía Cortes Galvis                     </a:t>
            </a:r>
          </a:p>
          <a:p>
            <a:pPr algn="ctr"/>
            <a:r>
              <a:rPr lang="es-CO" sz="1400" dirty="0"/>
              <a:t>    Coordinadora Desarrollo Infantil en Medio Familiar                                      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31 de Mayo  de 2017</a:t>
            </a:r>
          </a:p>
          <a:p>
            <a:pPr algn="ctr"/>
            <a:r>
              <a:rPr lang="es-CO" sz="1000" b="1" dirty="0"/>
              <a:t>Hora: 9</a:t>
            </a:r>
            <a:r>
              <a:rPr lang="es-CO" sz="1000" dirty="0"/>
              <a:t>:00am.</a:t>
            </a:r>
          </a:p>
          <a:p>
            <a:pPr algn="ctr"/>
            <a:r>
              <a:rPr lang="es-CO" sz="1000" b="1" dirty="0"/>
              <a:t>Lugar: Auditorio – Biblioteca Municipal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10ª  entre Calle 3a y 4a Murillo Tolima</a:t>
            </a:r>
          </a:p>
        </p:txBody>
      </p:sp>
    </p:spTree>
    <p:extLst>
      <p:ext uri="{BB962C8B-B14F-4D97-AF65-F5344CB8AC3E}">
        <p14:creationId xmlns:p14="http://schemas.microsoft.com/office/powerpoint/2010/main" val="3942661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46832" y="1559339"/>
            <a:ext cx="41575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Líbano</a:t>
            </a:r>
          </a:p>
          <a:p>
            <a:pPr algn="ctr"/>
            <a:r>
              <a:rPr lang="es-CO" sz="1400" dirty="0"/>
              <a:t>Alberto Cortes                                                               Director Biblioteca Municipal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31 de Mayo  de 2017</a:t>
            </a:r>
          </a:p>
          <a:p>
            <a:pPr algn="ctr"/>
            <a:r>
              <a:rPr lang="es-CO" sz="1000" b="1" dirty="0"/>
              <a:t>Hora: 9</a:t>
            </a:r>
            <a:r>
              <a:rPr lang="es-CO" sz="1000" dirty="0"/>
              <a:t>:00am.</a:t>
            </a:r>
          </a:p>
          <a:p>
            <a:pPr algn="ctr"/>
            <a:r>
              <a:rPr lang="es-CO" sz="1000" b="1" dirty="0"/>
              <a:t>Lugar: Auditorio – Biblioteca Municipal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10ª  entre Calle 3a y 4a Murillo Tolima</a:t>
            </a:r>
          </a:p>
          <a:p>
            <a:pPr algn="ctr"/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895575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78364" y="1559339"/>
            <a:ext cx="39008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Líbano</a:t>
            </a:r>
          </a:p>
          <a:p>
            <a:pPr algn="ctr"/>
            <a:r>
              <a:rPr lang="es-CO" sz="1400" dirty="0"/>
              <a:t>Lizeth </a:t>
            </a:r>
            <a:r>
              <a:rPr lang="es-CO" sz="1400" dirty="0" err="1"/>
              <a:t>Matta</a:t>
            </a:r>
            <a:r>
              <a:rPr lang="es-CO" sz="1400" dirty="0"/>
              <a:t> Rondon                                            Fundacion </a:t>
            </a:r>
            <a:r>
              <a:rPr lang="es-CO" sz="1400" dirty="0" err="1"/>
              <a:t>Jukaruma</a:t>
            </a:r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31 de Mayo  de 2017</a:t>
            </a:r>
          </a:p>
          <a:p>
            <a:pPr algn="ctr"/>
            <a:r>
              <a:rPr lang="es-CO" sz="1000" b="1" dirty="0"/>
              <a:t>Hora: 9</a:t>
            </a:r>
            <a:r>
              <a:rPr lang="es-CO" sz="1000" dirty="0"/>
              <a:t>:00am.</a:t>
            </a:r>
          </a:p>
          <a:p>
            <a:pPr algn="ctr"/>
            <a:r>
              <a:rPr lang="es-CO" sz="1000" b="1" dirty="0"/>
              <a:t>Lugar: Auditorio – Biblioteca Municipal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10ª  entre Calle 3a y 4a Murillo Tolima</a:t>
            </a:r>
          </a:p>
        </p:txBody>
      </p:sp>
    </p:spTree>
    <p:extLst>
      <p:ext uri="{BB962C8B-B14F-4D97-AF65-F5344CB8AC3E}">
        <p14:creationId xmlns:p14="http://schemas.microsoft.com/office/powerpoint/2010/main" val="3011682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752240" y="1545128"/>
            <a:ext cx="40089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Líbano</a:t>
            </a:r>
          </a:p>
          <a:p>
            <a:pPr algn="ctr"/>
            <a:r>
              <a:rPr lang="es-CO" sz="1400" dirty="0"/>
              <a:t>Jairo Alexander Benavidez                                     Coordinador CDI </a:t>
            </a:r>
            <a:r>
              <a:rPr lang="es-CO" sz="1400" dirty="0" err="1"/>
              <a:t>Jukaruma</a:t>
            </a:r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31 de Mayo  de 2017</a:t>
            </a:r>
          </a:p>
          <a:p>
            <a:pPr algn="ctr"/>
            <a:r>
              <a:rPr lang="es-CO" sz="1000" b="1" dirty="0"/>
              <a:t>Hora: 9</a:t>
            </a:r>
            <a:r>
              <a:rPr lang="es-CO" sz="1000" dirty="0"/>
              <a:t>:00am.</a:t>
            </a:r>
          </a:p>
          <a:p>
            <a:pPr algn="ctr"/>
            <a:r>
              <a:rPr lang="es-CO" sz="1000" b="1" dirty="0"/>
              <a:t>Lugar: Auditorio – Biblioteca Municipal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10ª  entre Calle 3a y 4a Murillo Tolima</a:t>
            </a:r>
          </a:p>
          <a:p>
            <a:pPr algn="ctr"/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957782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900887" y="1559339"/>
            <a:ext cx="38693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Líbano</a:t>
            </a:r>
          </a:p>
          <a:p>
            <a:pPr algn="ctr"/>
            <a:r>
              <a:rPr lang="es-CO" sz="1400" dirty="0"/>
              <a:t>Laura Dayana Sabogal                                         Personero Consejo Estudiantil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31 de Mayo  de 2017</a:t>
            </a:r>
          </a:p>
          <a:p>
            <a:pPr algn="ctr"/>
            <a:r>
              <a:rPr lang="es-CO" sz="1000" b="1" dirty="0"/>
              <a:t>Hora: 9</a:t>
            </a:r>
            <a:r>
              <a:rPr lang="es-CO" sz="1000" dirty="0"/>
              <a:t>:00am.</a:t>
            </a:r>
          </a:p>
          <a:p>
            <a:pPr algn="ctr"/>
            <a:r>
              <a:rPr lang="es-CO" sz="1000" b="1" dirty="0"/>
              <a:t>Lugar: Auditorio – Biblioteca Municipal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10ª  entre Calle 3a y 4a Murillo Tolima</a:t>
            </a:r>
          </a:p>
          <a:p>
            <a:pPr algn="ctr"/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408945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04489" y="1559339"/>
            <a:ext cx="39684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Líbano</a:t>
            </a:r>
          </a:p>
          <a:p>
            <a:pPr algn="ctr"/>
            <a:r>
              <a:rPr lang="es-CO" sz="1400" dirty="0"/>
              <a:t>Esneider Reyes                                                           Contralor Estudiantil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31 de Mayo  de 2017</a:t>
            </a:r>
          </a:p>
          <a:p>
            <a:pPr algn="ctr"/>
            <a:r>
              <a:rPr lang="es-CO" sz="1000" b="1" dirty="0"/>
              <a:t>Hora: 9</a:t>
            </a:r>
            <a:r>
              <a:rPr lang="es-CO" sz="1000" dirty="0"/>
              <a:t>:00am.</a:t>
            </a:r>
          </a:p>
          <a:p>
            <a:pPr algn="ctr"/>
            <a:r>
              <a:rPr lang="es-CO" sz="1000" b="1" dirty="0"/>
              <a:t>Lugar: Auditorio – Biblioteca Municipal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10ª  entre Calle 3a y 4a Murillo Tolima</a:t>
            </a:r>
          </a:p>
          <a:p>
            <a:pPr algn="ctr"/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284127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729718" y="1716189"/>
            <a:ext cx="3918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Líbano</a:t>
            </a:r>
          </a:p>
          <a:p>
            <a:pPr algn="ctr"/>
            <a:r>
              <a:rPr lang="es-CO" sz="1400" dirty="0"/>
              <a:t>Párroco Iglesia La Medalla Milagrosa Murillo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31 de Mayo  de 2017</a:t>
            </a:r>
          </a:p>
          <a:p>
            <a:pPr algn="ctr"/>
            <a:r>
              <a:rPr lang="es-CO" sz="1000" b="1" dirty="0"/>
              <a:t>Hora: 9</a:t>
            </a:r>
            <a:r>
              <a:rPr lang="es-CO" sz="1000" dirty="0"/>
              <a:t>:00am.</a:t>
            </a:r>
          </a:p>
          <a:p>
            <a:pPr algn="ctr"/>
            <a:r>
              <a:rPr lang="es-CO" sz="1000" b="1" dirty="0"/>
              <a:t>Lugar: Auditorio – Biblioteca Municipal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10ª  entre Calle 3a y 4a Murillo Tolima</a:t>
            </a:r>
          </a:p>
          <a:p>
            <a:pPr algn="ctr"/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292755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39630" y="1559339"/>
            <a:ext cx="42026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Líbano</a:t>
            </a:r>
          </a:p>
          <a:p>
            <a:pPr algn="ctr"/>
            <a:r>
              <a:rPr lang="es-CO" sz="1400" dirty="0" err="1"/>
              <a:t>Yinni</a:t>
            </a:r>
            <a:r>
              <a:rPr lang="es-CO" sz="1400" dirty="0"/>
              <a:t> Angelica Rincon                                               Coordinadora Desarrollo Infantil en Medio Familiar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31 de Mayo  de 2017</a:t>
            </a:r>
          </a:p>
          <a:p>
            <a:pPr algn="ctr"/>
            <a:r>
              <a:rPr lang="es-CO" sz="1000" b="1" dirty="0"/>
              <a:t>Hora: 9</a:t>
            </a:r>
            <a:r>
              <a:rPr lang="es-CO" sz="1000" dirty="0"/>
              <a:t>:00am.</a:t>
            </a:r>
          </a:p>
          <a:p>
            <a:pPr algn="ctr"/>
            <a:r>
              <a:rPr lang="es-CO" sz="1000" b="1" dirty="0"/>
              <a:t>Lugar: Auditorio – Biblioteca Municipal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10ª  entre Calle 3a y 4a Murillo Tolima</a:t>
            </a:r>
          </a:p>
        </p:txBody>
      </p:sp>
    </p:spTree>
    <p:extLst>
      <p:ext uri="{BB962C8B-B14F-4D97-AF65-F5344CB8AC3E}">
        <p14:creationId xmlns:p14="http://schemas.microsoft.com/office/powerpoint/2010/main" val="464185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98187" y="1337817"/>
            <a:ext cx="37792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400" dirty="0"/>
          </a:p>
          <a:p>
            <a:pPr algn="ctr"/>
            <a:r>
              <a:rPr lang="es-CO" sz="1400" dirty="0"/>
              <a:t>Invita a la Mesa Pública del Centro Zonal Líbano</a:t>
            </a:r>
          </a:p>
          <a:p>
            <a:pPr algn="ctr"/>
            <a:r>
              <a:rPr lang="es-CO" sz="1400" dirty="0"/>
              <a:t>     Martha Cecilia Sanchez Leon  </a:t>
            </a:r>
          </a:p>
          <a:p>
            <a:pPr algn="ctr"/>
            <a:r>
              <a:rPr lang="es-CO" sz="1400" dirty="0"/>
              <a:t>           Alcaldesa Municipal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31 de Mayo  de 2017</a:t>
            </a:r>
          </a:p>
          <a:p>
            <a:pPr algn="ctr"/>
            <a:r>
              <a:rPr lang="es-CO" sz="1000" b="1" dirty="0"/>
              <a:t>Hora: 9</a:t>
            </a:r>
            <a:r>
              <a:rPr lang="es-CO" sz="1000" dirty="0"/>
              <a:t>:00am.</a:t>
            </a:r>
          </a:p>
          <a:p>
            <a:pPr algn="ctr"/>
            <a:r>
              <a:rPr lang="es-CO" sz="1000" b="1" dirty="0"/>
              <a:t>Lugar: Auditorio – Biblioteca Municipal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10ª  entre Calle 3a y 4a Murillo Tolima</a:t>
            </a:r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03966" y="1559339"/>
            <a:ext cx="38917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Líbano</a:t>
            </a:r>
          </a:p>
          <a:p>
            <a:pPr algn="ctr"/>
            <a:endParaRPr lang="es-CO" sz="1400" dirty="0"/>
          </a:p>
          <a:p>
            <a:pPr algn="ctr"/>
            <a:r>
              <a:rPr lang="es-CO" sz="1400" dirty="0"/>
              <a:t>Policía de Infancia y Adolescencia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31 de Mayo  de 2017</a:t>
            </a:r>
          </a:p>
          <a:p>
            <a:pPr algn="ctr"/>
            <a:r>
              <a:rPr lang="es-CO" sz="1000" b="1" dirty="0"/>
              <a:t>Hora: 9</a:t>
            </a:r>
            <a:r>
              <a:rPr lang="es-CO" sz="1000" dirty="0"/>
              <a:t>:00am.</a:t>
            </a:r>
          </a:p>
          <a:p>
            <a:pPr algn="ctr"/>
            <a:r>
              <a:rPr lang="es-CO" sz="1000" b="1" dirty="0"/>
              <a:t>Lugar: Auditorio – Biblioteca Municipal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10ª  entre Calle 3a y 4a Murillo Tolima</a:t>
            </a:r>
          </a:p>
        </p:txBody>
      </p:sp>
    </p:spTree>
    <p:extLst>
      <p:ext uri="{BB962C8B-B14F-4D97-AF65-F5344CB8AC3E}">
        <p14:creationId xmlns:p14="http://schemas.microsoft.com/office/powerpoint/2010/main" val="3954193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914400" y="1559339"/>
            <a:ext cx="38693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Líbano</a:t>
            </a:r>
          </a:p>
          <a:p>
            <a:pPr algn="ctr"/>
            <a:r>
              <a:rPr lang="es-CO" sz="1400" dirty="0"/>
              <a:t>Mildred Johana </a:t>
            </a:r>
            <a:r>
              <a:rPr lang="es-CO" sz="1400" dirty="0" err="1"/>
              <a:t>Puchana</a:t>
            </a:r>
            <a:r>
              <a:rPr lang="es-CO" sz="1400" dirty="0"/>
              <a:t>  </a:t>
            </a:r>
          </a:p>
          <a:p>
            <a:pPr algn="ctr"/>
            <a:r>
              <a:rPr lang="es-CO" sz="1400" dirty="0"/>
              <a:t>Comisaria de Familia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49011" y="2298003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31 de Mayo  de 2017</a:t>
            </a:r>
          </a:p>
          <a:p>
            <a:pPr algn="ctr"/>
            <a:r>
              <a:rPr lang="es-CO" sz="1000" b="1" dirty="0"/>
              <a:t>Hora: 9</a:t>
            </a:r>
            <a:r>
              <a:rPr lang="es-CO" sz="1000" dirty="0"/>
              <a:t>:00am.</a:t>
            </a:r>
          </a:p>
          <a:p>
            <a:pPr algn="ctr"/>
            <a:r>
              <a:rPr lang="es-CO" sz="1000" b="1" dirty="0"/>
              <a:t>Lugar: Auditorio – Biblioteca Municipal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10ª  entre Calle 3a y 4a Murillo Tolima</a:t>
            </a:r>
          </a:p>
        </p:txBody>
      </p:sp>
    </p:spTree>
    <p:extLst>
      <p:ext uri="{BB962C8B-B14F-4D97-AF65-F5344CB8AC3E}">
        <p14:creationId xmlns:p14="http://schemas.microsoft.com/office/powerpoint/2010/main" val="359225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941426" y="1559339"/>
            <a:ext cx="37542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Líbano</a:t>
            </a:r>
          </a:p>
          <a:p>
            <a:pPr algn="ctr"/>
            <a:r>
              <a:rPr lang="es-CO" sz="1400" dirty="0"/>
              <a:t>Héctor Alberto Charry                                                         Psicólogo Comisaria de Familia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31 de Mayo  de 2017</a:t>
            </a:r>
          </a:p>
          <a:p>
            <a:pPr algn="ctr"/>
            <a:r>
              <a:rPr lang="es-CO" sz="1000" b="1" dirty="0"/>
              <a:t>Hora: 9</a:t>
            </a:r>
            <a:r>
              <a:rPr lang="es-CO" sz="1000" dirty="0"/>
              <a:t>:00am.</a:t>
            </a:r>
          </a:p>
          <a:p>
            <a:pPr algn="ctr"/>
            <a:r>
              <a:rPr lang="es-CO" sz="1000" b="1" dirty="0"/>
              <a:t>Lugar: Auditorio – Biblioteca Municipal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10ª  entre Calle 3a y 4a Murillo Tolima</a:t>
            </a:r>
          </a:p>
        </p:txBody>
      </p:sp>
    </p:spTree>
    <p:extLst>
      <p:ext uri="{BB962C8B-B14F-4D97-AF65-F5344CB8AC3E}">
        <p14:creationId xmlns:p14="http://schemas.microsoft.com/office/powerpoint/2010/main" val="3102849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92146" y="1559339"/>
            <a:ext cx="38035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Líbano</a:t>
            </a:r>
          </a:p>
          <a:p>
            <a:pPr algn="ctr"/>
            <a:r>
              <a:rPr lang="es-CO" sz="1400" dirty="0"/>
              <a:t>Cristian Camilo Rojas                                                                   Personero Municipal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31 de Mayo  de 2017</a:t>
            </a:r>
          </a:p>
          <a:p>
            <a:pPr algn="ctr"/>
            <a:r>
              <a:rPr lang="es-CO" sz="1000" b="1" dirty="0"/>
              <a:t>Hora: 9</a:t>
            </a:r>
            <a:r>
              <a:rPr lang="es-CO" sz="1000" dirty="0"/>
              <a:t>:00am.</a:t>
            </a:r>
          </a:p>
          <a:p>
            <a:pPr algn="ctr"/>
            <a:r>
              <a:rPr lang="es-CO" sz="1000" b="1" dirty="0"/>
              <a:t>Lugar: Auditorio – Biblioteca Municipal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10ª  entre Calle 3a y 4a Murillo Tolima</a:t>
            </a:r>
          </a:p>
        </p:txBody>
      </p:sp>
    </p:spTree>
    <p:extLst>
      <p:ext uri="{BB962C8B-B14F-4D97-AF65-F5344CB8AC3E}">
        <p14:creationId xmlns:p14="http://schemas.microsoft.com/office/powerpoint/2010/main" val="235452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91878" y="1559339"/>
            <a:ext cx="38038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Líbano</a:t>
            </a:r>
          </a:p>
          <a:p>
            <a:pPr algn="ctr"/>
            <a:r>
              <a:rPr lang="es-CO" sz="1400" dirty="0" err="1"/>
              <a:t>Jhoan</a:t>
            </a:r>
            <a:r>
              <a:rPr lang="es-CO" sz="1400" dirty="0"/>
              <a:t> Carlos Mora                                                   Director Institución Educativa Lepanto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31 de Mayo  de 2017</a:t>
            </a:r>
          </a:p>
          <a:p>
            <a:pPr algn="ctr"/>
            <a:r>
              <a:rPr lang="es-CO" sz="1000" b="1" dirty="0"/>
              <a:t>Hora: 9</a:t>
            </a:r>
            <a:r>
              <a:rPr lang="es-CO" sz="1000" dirty="0"/>
              <a:t>:00am.</a:t>
            </a:r>
          </a:p>
          <a:p>
            <a:pPr algn="ctr"/>
            <a:r>
              <a:rPr lang="es-CO" sz="1000" b="1" dirty="0"/>
              <a:t>Lugar: Auditorio – Biblioteca Municipal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5ª  Murillo Tolima</a:t>
            </a:r>
          </a:p>
          <a:p>
            <a:pPr algn="ctr"/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2662590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89178" y="1559339"/>
            <a:ext cx="42386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Líbano</a:t>
            </a:r>
          </a:p>
          <a:p>
            <a:pPr algn="ctr"/>
            <a:r>
              <a:rPr lang="es-CO" sz="1400" dirty="0"/>
              <a:t>Olga Lucia Galindo                                                            Directora Hospital Murillo</a:t>
            </a:r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31 de Mayo  de 2017</a:t>
            </a:r>
          </a:p>
          <a:p>
            <a:pPr algn="ctr"/>
            <a:r>
              <a:rPr lang="es-CO" sz="1000" b="1" dirty="0"/>
              <a:t>Hora: 9</a:t>
            </a:r>
            <a:r>
              <a:rPr lang="es-CO" sz="1000" dirty="0"/>
              <a:t>:00am.</a:t>
            </a:r>
          </a:p>
          <a:p>
            <a:pPr algn="ctr"/>
            <a:r>
              <a:rPr lang="es-CO" sz="1000" b="1" dirty="0"/>
              <a:t>Lugar: Auditorio – Biblioteca Municipal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10ª  entre Calle 3a y 4a Murillo Tolima</a:t>
            </a:r>
          </a:p>
          <a:p>
            <a:pPr algn="ctr"/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073034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918904" y="1559339"/>
            <a:ext cx="37026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400" dirty="0"/>
          </a:p>
          <a:p>
            <a:pPr algn="ctr"/>
            <a:r>
              <a:rPr lang="es-CO" sz="1400" dirty="0"/>
              <a:t>Invita a la Mesa Pública del Centro Zonal Líbano</a:t>
            </a:r>
          </a:p>
          <a:p>
            <a:pPr algn="ctr"/>
            <a:r>
              <a:rPr lang="es-CO" sz="1400" dirty="0"/>
              <a:t>Comandante de Estación de Policía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979640" y="2298003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31 de Mayo  de 2017</a:t>
            </a:r>
          </a:p>
          <a:p>
            <a:pPr algn="ctr"/>
            <a:r>
              <a:rPr lang="es-CO" sz="1000" b="1" dirty="0"/>
              <a:t>Hora: 9</a:t>
            </a:r>
            <a:r>
              <a:rPr lang="es-CO" sz="1000" dirty="0"/>
              <a:t>:00am.</a:t>
            </a:r>
          </a:p>
          <a:p>
            <a:pPr algn="ctr"/>
            <a:r>
              <a:rPr lang="es-CO" sz="1000" b="1" dirty="0"/>
              <a:t>Lugar: Auditorio – Biblioteca Municipal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10ª  entre Calle 3a y 4a Murillo Tolima</a:t>
            </a:r>
          </a:p>
          <a:p>
            <a:pPr algn="ctr"/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4064645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82869" y="1559339"/>
            <a:ext cx="39098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Líbano</a:t>
            </a:r>
          </a:p>
          <a:p>
            <a:pPr algn="ctr"/>
            <a:r>
              <a:rPr lang="es-CO" sz="1400" dirty="0"/>
              <a:t>Sandra Rocio Moreno                                                    Secretaria de Planeación Municipal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31 de Mayo  de 2017</a:t>
            </a:r>
          </a:p>
          <a:p>
            <a:pPr algn="ctr"/>
            <a:r>
              <a:rPr lang="es-CO" sz="1000" b="1" dirty="0"/>
              <a:t>Hora: 9</a:t>
            </a:r>
            <a:r>
              <a:rPr lang="es-CO" sz="1000" dirty="0"/>
              <a:t>:00am.</a:t>
            </a:r>
          </a:p>
          <a:p>
            <a:pPr algn="ctr"/>
            <a:r>
              <a:rPr lang="es-CO" sz="1000" b="1" dirty="0"/>
              <a:t>Lugar: Auditorio – Biblioteca Municipal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10ª  entre Calle 3a y 4a Murillo Tolima</a:t>
            </a:r>
          </a:p>
        </p:txBody>
      </p:sp>
    </p:spTree>
    <p:extLst>
      <p:ext uri="{BB962C8B-B14F-4D97-AF65-F5344CB8AC3E}">
        <p14:creationId xmlns:p14="http://schemas.microsoft.com/office/powerpoint/2010/main" val="1705124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</TotalTime>
  <Words>921</Words>
  <Application>Microsoft Office PowerPoint</Application>
  <PresentationFormat>Personalizado</PresentationFormat>
  <Paragraphs>146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Liliana Higuera Quintero</cp:lastModifiedBy>
  <cp:revision>46</cp:revision>
  <dcterms:created xsi:type="dcterms:W3CDTF">2017-03-03T15:03:39Z</dcterms:created>
  <dcterms:modified xsi:type="dcterms:W3CDTF">2017-05-03T14:47:21Z</dcterms:modified>
</cp:coreProperties>
</file>