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</a:t>
            </a:r>
            <a:r>
              <a:rPr lang="es-CO" sz="1600" b="1" dirty="0" smtClean="0">
                <a:solidFill>
                  <a:schemeClr val="bg1"/>
                </a:solidFill>
              </a:rPr>
              <a:t>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</a:t>
            </a:r>
            <a:r>
              <a:rPr lang="es-CO" sz="1400" dirty="0" smtClean="0"/>
              <a:t>Zonal Zipaquirá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26 de Mayo de </a:t>
            </a:r>
            <a:r>
              <a:rPr lang="es-CO" sz="1000" dirty="0" smtClean="0"/>
              <a:t>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08:00 a.m.</a:t>
            </a:r>
            <a:endParaRPr lang="es-CO" sz="1000" dirty="0" smtClean="0"/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/>
              <a:t>Teatro Bicentenario 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dirty="0" smtClean="0"/>
              <a:t>Calle </a:t>
            </a:r>
            <a:r>
              <a:rPr lang="es-CO" sz="1000" dirty="0"/>
              <a:t>3 # 22-1 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8</cp:revision>
  <dcterms:created xsi:type="dcterms:W3CDTF">2017-03-03T15:03:39Z</dcterms:created>
  <dcterms:modified xsi:type="dcterms:W3CDTF">2017-05-23T15:34:28Z</dcterms:modified>
</cp:coreProperties>
</file>