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400675" cy="3600450"/>
  <p:notesSz cx="6858000" cy="91440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36" d="100"/>
          <a:sy n="136" d="100"/>
        </p:scale>
        <p:origin x="2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23/05/2017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23/05/2017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23/05/2017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23/05/2017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23/05/2017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23/05/2017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23/05/2017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23/05/2017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23/05/2017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23/05/2017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23/05/2017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23/05/2017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406769" y="839305"/>
            <a:ext cx="26025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</a:t>
            </a:r>
            <a:r>
              <a:rPr lang="es-CO" sz="1600" b="1" dirty="0" smtClean="0">
                <a:solidFill>
                  <a:schemeClr val="bg1"/>
                </a:solidFill>
              </a:rPr>
              <a:t>Cundinamarca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</a:t>
            </a:r>
            <a:r>
              <a:rPr lang="es-CO" sz="1400" dirty="0" smtClean="0"/>
              <a:t>Zonal Zipaquirá</a:t>
            </a:r>
            <a:endParaRPr lang="es-CO" sz="1400" dirty="0" smtClean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26 de Mayo de </a:t>
            </a:r>
            <a:r>
              <a:rPr lang="es-CO" sz="1000" dirty="0" smtClean="0"/>
              <a:t>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 smtClean="0"/>
              <a:t>08:00 a.m.</a:t>
            </a:r>
            <a:endParaRPr lang="es-CO" sz="1000" dirty="0" smtClean="0"/>
          </a:p>
          <a:p>
            <a:pPr algn="ctr"/>
            <a:r>
              <a:rPr lang="es-CO" sz="1000" b="1" dirty="0" smtClean="0"/>
              <a:t>Lugar: </a:t>
            </a:r>
            <a:r>
              <a:rPr lang="es-CO" sz="1000" dirty="0"/>
              <a:t>Teatro Bicentenario 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</a:t>
            </a:r>
            <a:r>
              <a:rPr lang="es-CO" sz="1000" dirty="0" smtClean="0"/>
              <a:t>Calle </a:t>
            </a:r>
            <a:r>
              <a:rPr lang="es-CO" sz="1000" dirty="0"/>
              <a:t>3 # 22-1 </a:t>
            </a:r>
          </a:p>
          <a:p>
            <a:pPr algn="ctr"/>
            <a:endParaRPr lang="es-CO" sz="1000" dirty="0"/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</TotalTime>
  <Words>34</Words>
  <Application>Microsoft Office PowerPoint</Application>
  <PresentationFormat>Personalizado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Juleine Puentes Orjuela</cp:lastModifiedBy>
  <cp:revision>8</cp:revision>
  <dcterms:created xsi:type="dcterms:W3CDTF">2017-03-03T15:03:39Z</dcterms:created>
  <dcterms:modified xsi:type="dcterms:W3CDTF">2017-05-23T15:34:28Z</dcterms:modified>
</cp:coreProperties>
</file>