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7" d="100"/>
          <a:sy n="167" d="100"/>
        </p:scale>
        <p:origin x="113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10/05/2017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5" y="839305"/>
            <a:ext cx="23782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Santander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39945" y="1536479"/>
            <a:ext cx="27242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Bucaramanga Sur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14351" y="2283792"/>
            <a:ext cx="440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pt-BR" sz="1000" dirty="0"/>
              <a:t>Viernes 9 de Junio de 2017 	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8:00 p.m.</a:t>
            </a:r>
          </a:p>
          <a:p>
            <a:pPr algn="ctr"/>
            <a:r>
              <a:rPr lang="es-CO" sz="1000" b="1" dirty="0"/>
              <a:t>Lugar: </a:t>
            </a:r>
            <a:r>
              <a:rPr lang="pt-BR" sz="1000" dirty="0"/>
              <a:t>Salón del Consejo Municipal Município de Zapatoca </a:t>
            </a:r>
          </a:p>
          <a:p>
            <a:pPr algn="ctr"/>
            <a:r>
              <a:rPr lang="es-CO" sz="1000" b="1" dirty="0"/>
              <a:t>Dirección</a:t>
            </a:r>
            <a:r>
              <a:rPr lang="es-CO" sz="1000" dirty="0"/>
              <a:t>: Carrera 9 No. 20-36</a:t>
            </a:r>
            <a:r>
              <a:rPr lang="pt-BR" sz="1000" dirty="0"/>
              <a:t>	Telefono de contacto  6 25 20 55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21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Luis Angel Mora Fuentes</cp:lastModifiedBy>
  <cp:revision>13</cp:revision>
  <dcterms:created xsi:type="dcterms:W3CDTF">2017-03-03T15:03:39Z</dcterms:created>
  <dcterms:modified xsi:type="dcterms:W3CDTF">2017-05-10T21:31:46Z</dcterms:modified>
</cp:coreProperties>
</file>