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5400675" cy="3600450"/>
  <p:notesSz cx="7010400" cy="92964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2F024-F831-4E50-882A-5042C958D011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1162050"/>
            <a:ext cx="47053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F6FEB-0F24-4B20-B774-B1DD868488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409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6FEB-0F24-4B20-B774-B1DD868488E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9640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Chaparral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9 de Junio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Punto vive digital, municipio de San Antonio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Alcaldía municipal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4" y="2036448"/>
            <a:ext cx="3614739" cy="247344"/>
          </a:xfrm>
        </p:spPr>
        <p:txBody>
          <a:bodyPr>
            <a:noAutofit/>
          </a:bodyPr>
          <a:lstStyle/>
          <a:p>
            <a:r>
              <a:rPr lang="es-CO" sz="1200" b="1" dirty="0"/>
              <a:t>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40</Words>
  <Application>Microsoft Office PowerPoint</Application>
  <PresentationFormat>Personalizado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18</cp:revision>
  <cp:lastPrinted>2017-05-08T14:46:23Z</cp:lastPrinted>
  <dcterms:created xsi:type="dcterms:W3CDTF">2017-03-03T15:03:39Z</dcterms:created>
  <dcterms:modified xsi:type="dcterms:W3CDTF">2017-05-09T15:30:41Z</dcterms:modified>
</cp:coreProperties>
</file>