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-1152" y="-90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5/06/2017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Villeta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8 de junio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09:00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Carrera 7 con calle 5- </a:t>
            </a:r>
            <a:r>
              <a:rPr lang="es-CO" sz="1000" smtClean="0"/>
              <a:t>Club Social Villeta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34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</cp:lastModifiedBy>
  <cp:revision>11</cp:revision>
  <dcterms:created xsi:type="dcterms:W3CDTF">2017-03-03T15:03:39Z</dcterms:created>
  <dcterms:modified xsi:type="dcterms:W3CDTF">2017-06-06T01:09:04Z</dcterms:modified>
</cp:coreProperties>
</file>