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54455" y="839305"/>
            <a:ext cx="2674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Cundinamarca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Soacha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09 de mayo 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Barrio Rincón de Santa Fe  Soacha</a:t>
            </a:r>
            <a:endParaRPr lang="es-CO" sz="1000" dirty="0"/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/>
              <a:t>Diagonal 34 No 15  A _55,  Celular 3208414269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Bogotá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su Rendición de Cuentas Pública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03 de Marzo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3:00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 err="1"/>
              <a:t>sfkd</a:t>
            </a:r>
            <a:r>
              <a:rPr lang="es-CO" sz="1000" dirty="0"/>
              <a:t> </a:t>
            </a:r>
            <a:r>
              <a:rPr lang="es-CO" sz="1000" dirty="0" err="1"/>
              <a:t>dsfdskfds</a:t>
            </a:r>
            <a:r>
              <a:rPr lang="es-CO" sz="1000" dirty="0"/>
              <a:t> </a:t>
            </a:r>
            <a:r>
              <a:rPr lang="es-CO" sz="1000" dirty="0" err="1"/>
              <a:t>fdskfdsk</a:t>
            </a:r>
            <a:endParaRPr lang="es-CO" sz="1000" dirty="0"/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 err="1"/>
              <a:t>dskfdsfds</a:t>
            </a:r>
            <a:r>
              <a:rPr lang="es-CO" sz="1000" dirty="0"/>
              <a:t> </a:t>
            </a:r>
            <a:r>
              <a:rPr lang="es-CO" sz="1000" dirty="0" err="1"/>
              <a:t>fdslkfdsfds</a:t>
            </a:r>
            <a:r>
              <a:rPr lang="es-CO" sz="1000" dirty="0"/>
              <a:t> </a:t>
            </a:r>
            <a:r>
              <a:rPr lang="es-CO" sz="1000" dirty="0" err="1"/>
              <a:t>fdslkfdslkmfdslkm</a:t>
            </a:r>
            <a:r>
              <a:rPr lang="es-CO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7901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76</Words>
  <Application>Microsoft Office PowerPoint</Application>
  <PresentationFormat>Personalizado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8</cp:revision>
  <dcterms:created xsi:type="dcterms:W3CDTF">2017-03-03T15:03:39Z</dcterms:created>
  <dcterms:modified xsi:type="dcterms:W3CDTF">2017-05-10T14:41:14Z</dcterms:modified>
</cp:coreProperties>
</file>