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06769" y="839305"/>
            <a:ext cx="2602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Cundinamarca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Girardot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169" y="2255656"/>
            <a:ext cx="38917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24 de Mayo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08:00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/>
              <a:t>Auditorio Bco. de la </a:t>
            </a:r>
            <a:r>
              <a:rPr lang="es-CO" sz="1000" dirty="0" smtClean="0"/>
              <a:t>Republica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32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Juleine Puentes Orjuela</cp:lastModifiedBy>
  <cp:revision>10</cp:revision>
  <dcterms:created xsi:type="dcterms:W3CDTF">2017-03-03T15:03:39Z</dcterms:created>
  <dcterms:modified xsi:type="dcterms:W3CDTF">2017-05-23T17:36:01Z</dcterms:modified>
</cp:coreProperties>
</file>