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1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Meta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2 Villavicencio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15 de Agosto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Auditorio Hotel Campanario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/>
              <a:t>: Kilometro 2, </a:t>
            </a:r>
            <a:r>
              <a:rPr lang="es-CO" sz="1000" dirty="0"/>
              <a:t>vía </a:t>
            </a:r>
            <a:r>
              <a:rPr lang="es-CO" sz="1000" dirty="0" err="1"/>
              <a:t>catama</a:t>
            </a:r>
            <a:r>
              <a:rPr lang="es-CO" sz="1000" dirty="0"/>
              <a:t> Villavicencio.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39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Sandra Yanneth Borrero Almario</cp:lastModifiedBy>
  <cp:revision>11</cp:revision>
  <dcterms:created xsi:type="dcterms:W3CDTF">2017-03-03T15:03:39Z</dcterms:created>
  <dcterms:modified xsi:type="dcterms:W3CDTF">2017-08-01T22:10:56Z</dcterms:modified>
</cp:coreProperties>
</file>