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</p:sldIdLst>
  <p:sldSz cx="5400675" cy="3600450"/>
  <p:notesSz cx="7102475" cy="9388475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5" d="100"/>
          <a:sy n="125" d="100"/>
        </p:scale>
        <p:origin x="-1024" y="-140"/>
      </p:cViewPr>
      <p:guideLst>
        <p:guide orient="horz" pos="1134"/>
        <p:guide pos="17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513" cy="4698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2304" y="0"/>
            <a:ext cx="3078513" cy="4698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0DEA4-8C37-4ED1-ADAE-4313E644A874}" type="datetimeFigureOut">
              <a:rPr lang="es-CO" smtClean="0"/>
              <a:t>24/06/2017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917099"/>
            <a:ext cx="3078513" cy="4698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2304" y="8917099"/>
            <a:ext cx="3078513" cy="4698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046E0-FC85-48A8-8F24-2B346DAA3AE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9173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24/06/2017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24/06/2017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24/06/2017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24/06/2017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24/06/2017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24/06/2017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24/06/2017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24/06/2017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24/06/2017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24/06/2017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24/06/2017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24/06/2017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Mapiripán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3" name="2 Rectángulo"/>
          <p:cNvSpPr/>
          <p:nvPr/>
        </p:nvSpPr>
        <p:spPr>
          <a:xfrm>
            <a:off x="1539946" y="2060158"/>
            <a:ext cx="2600980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ALEXANDER MEJÍA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BUITRAGO -  Alcalde Municipal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96053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246349" y="1930485"/>
            <a:ext cx="3090519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EDWIN MARBIN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MORENO – Policía de Infancia y Adolescencia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4089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795769" y="1967992"/>
            <a:ext cx="3852337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REYNALDO ROJAS – Coordinador Plan Salvaguarda </a:t>
            </a:r>
            <a:r>
              <a:rPr lang="es-CO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Sikuani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Resguardo Caño Ovejas 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8711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472801" y="1956612"/>
            <a:ext cx="2517902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 ALICIA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MEDINA – Enlace Municipal Red Unidos 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89533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776451" y="1972928"/>
            <a:ext cx="1946752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MARYLUZ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SANTAMARÍA  -   EDESA E.S.P.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83002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968263" y="1897603"/>
            <a:ext cx="3453514" cy="354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CAP. JOSÉ JAHTNER ROPERO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SEPÚLVEDA </a:t>
            </a:r>
          </a:p>
          <a:p>
            <a:pPr algn="ctr"/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Comandante Estación Municipal de Policía Nacional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56878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975833" y="1982506"/>
            <a:ext cx="3217343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OSCAR FERNANDO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PORRAS  -  Comandante del Ejército Nacional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633679" y="1369927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342117" y="1975975"/>
            <a:ext cx="2922882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Pbro. MIGUEL </a:t>
            </a:r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ARMANDO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RODRIGUEZ -  Iglesia Divino Niño  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6340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Mapiripán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169126" y="1975975"/>
            <a:ext cx="3161211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HENRY TAFUR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BAQUERO -  Registrador Municipal del Estado Civil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63396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Mapiripán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175658" y="1962912"/>
            <a:ext cx="3030582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ESTEFANY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NIEVES  -  Directora del Centro de Atención en Salud 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6340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Mapiripán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245151" y="1969445"/>
            <a:ext cx="2921892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JUEZ PROMISCUO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MUNICIPAL -  Juez Promiscuo Municipal 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76471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126013" y="1989038"/>
            <a:ext cx="3256576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JOSÉ DÍAZ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MEZA -  Gobernador Resguardo Caño Ovejas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6790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Mapiripán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741024" y="1983988"/>
            <a:ext cx="2204151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LEIDY LORENS ROJAS E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-  Gestora Social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56878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Mapiripán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875807" y="1969443"/>
            <a:ext cx="3643937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PEDRO HUMBERTO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CASTELLANOS – Presidente Junta Acción Comunal Central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50347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Mapiripán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999309" y="1897604"/>
            <a:ext cx="3233057" cy="354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JULIO ESCOBAR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GRISALES – Presidente Junta Acción Comunal Inspección de Puerto </a:t>
            </a:r>
            <a:r>
              <a:rPr lang="es-CO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Alvira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6340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Mapiripán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868671" y="1969443"/>
            <a:ext cx="3690257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GONZALEZ  - Presidente Junta de Acción Comunal Inspección de </a:t>
            </a:r>
            <a:r>
              <a:rPr lang="es-CO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Sardinata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43816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923563" y="1982507"/>
            <a:ext cx="3589653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WILLIAM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MORALES – Presidente Junta Acción Comunal Inspección El Anzuelo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69927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Mapiripán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940122" y="1982506"/>
            <a:ext cx="3553501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ROGELIO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AYALA – Presidente Junta de Acción Comunal Inspección El </a:t>
            </a:r>
            <a:r>
              <a:rPr lang="es-CO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Mielón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56878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Mapiripán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147594" y="1989038"/>
            <a:ext cx="3215400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SANDRA GONZÁLEZ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 Representante Fundación POLIGROW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30754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Mapiripán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920931" y="1975974"/>
            <a:ext cx="3526972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ANGÉLICA MILENA ROMERO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PORES  -  Madre Comunitaria Hogar Agrupado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56878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087065" y="1989038"/>
            <a:ext cx="3164887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ROSALBA MEDINA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PORES – Madre Comunitaria Hogar Agrupado  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36331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Mapiripán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992818" y="1989038"/>
            <a:ext cx="3428959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MARÍA NIEVES BERNAL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RESTREPO – Madre Comunitaria Hogar Agrupado 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69940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Mapiripán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021929" y="1975975"/>
            <a:ext cx="3425973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CLAUDIA YANIRA NAVARRO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QUIROZ -  Coordinadora CORMADES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00560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Mapiripán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953589" y="2002335"/>
            <a:ext cx="3474720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JOHANA JIMÉNEZ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FUENTES – Secretaria Social y de Régimen Subsidiado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50347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009599" y="1982507"/>
            <a:ext cx="3412178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JHON JEREMÍAS ROA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GONZÁLEZ  -   CORMADES Modalidad Propia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43816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Mapiripán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304090" y="1962912"/>
            <a:ext cx="2891474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SANDRA PARRA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 Presidenta Concejo Municipal </a:t>
            </a:r>
            <a:r>
              <a:rPr lang="es-CO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Mapiripán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6242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Mapiripán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051671" y="1969443"/>
            <a:ext cx="3396232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CARLOS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CUELLAR  -  Rector Institución Educativa  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43816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Mapiripán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038649" y="1975975"/>
            <a:ext cx="3363533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SONIA SERRANO M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-  Representante Capital Salud E.P.S. 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50334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Mapiripán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231751" y="1982506"/>
            <a:ext cx="3036151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JENNY JAZMIN REY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SANCENO -  Inspectora Municipal de Policía 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43802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Mapiripán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447817" y="1985989"/>
            <a:ext cx="2604020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HECTOR FREDY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PATIÑO  -  Representante Defensa Civil 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50347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Mapiripán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042654" y="1975974"/>
            <a:ext cx="3255032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CAROLYN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LOMBANA -  Corporación Comunidad de Vida TKOA 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43816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</a:t>
            </a:r>
            <a:r>
              <a:rPr lang="es-CO" sz="1000" dirty="0" err="1"/>
              <a:t>á</a:t>
            </a:r>
            <a:r>
              <a:rPr lang="es-CO" sz="1000" dirty="0" err="1" smtClean="0"/>
              <a:t>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124433" y="1962912"/>
            <a:ext cx="3003426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MAYERLY TRIANA 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Representante Mesa Municipal de Víctimas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43816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Mapiripán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374831" y="1975975"/>
            <a:ext cx="2589748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FABIO ALONSO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RUIZ  -  Representante Persona Mayor 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56878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Mapiripán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293318" y="1947109"/>
            <a:ext cx="2913017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ANDREA CORZO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RIVERA -  Nutricionista Comisaría de Familia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2188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Mapiripán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247504" y="1956620"/>
            <a:ext cx="2958736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JHON </a:t>
            </a:r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WILMAR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BELTRÁN  -  Secretario de Gobierno Municipal 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43816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Mapiripán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202049" y="1962912"/>
            <a:ext cx="3121761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FERNANDO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BELTRÁN – Trabajador Social Comisaría de Familia 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43816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Mapiripán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090721" y="1962912"/>
            <a:ext cx="3298399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GUSTAVO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MALDONADO – Psicólogo Comisaría de Familia 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50347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971521" y="1980329"/>
            <a:ext cx="3461142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LAURA VALENTINA H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.- Mesa de Participación Niños, Niñas y Adolescentes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64011" y="1367763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5" name="4 Rectángulo"/>
          <p:cNvSpPr/>
          <p:nvPr/>
        </p:nvSpPr>
        <p:spPr>
          <a:xfrm>
            <a:off x="692865" y="1980329"/>
            <a:ext cx="4014136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ZURILLY ALEXANDRA P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- Mesa de Participación Niños, Niñas y Adolescentes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8082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5" name="4 Rectángulo"/>
          <p:cNvSpPr/>
          <p:nvPr/>
        </p:nvSpPr>
        <p:spPr>
          <a:xfrm>
            <a:off x="971521" y="1980329"/>
            <a:ext cx="3461142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LAURA VALENTINA P.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Mesa de Participación Niños, Niñas y Adolescentes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76471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5" name="4 Rectángulo"/>
          <p:cNvSpPr/>
          <p:nvPr/>
        </p:nvSpPr>
        <p:spPr>
          <a:xfrm>
            <a:off x="857787" y="1980329"/>
            <a:ext cx="3688080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ANGIE CAROLINA PEÑA H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- Mesa de Participación Niños, Niñas y Adolescentes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72117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5" name="4 Rectángulo"/>
          <p:cNvSpPr/>
          <p:nvPr/>
        </p:nvSpPr>
        <p:spPr>
          <a:xfrm>
            <a:off x="880086" y="1980329"/>
            <a:ext cx="3724167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YINDI JULIANA PEÑA H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- Mesa de Participación Niños, Niñas y Adolescentes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5905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5" name="4 Rectángulo"/>
          <p:cNvSpPr/>
          <p:nvPr/>
        </p:nvSpPr>
        <p:spPr>
          <a:xfrm>
            <a:off x="793007" y="1980329"/>
            <a:ext cx="3800776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ANGIE LORENA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GONZALEZ  - Mesa de Participación Niños, Niñas y Adolescentes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5905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5" name="4 Rectángulo"/>
          <p:cNvSpPr/>
          <p:nvPr/>
        </p:nvSpPr>
        <p:spPr>
          <a:xfrm>
            <a:off x="971521" y="1980329"/>
            <a:ext cx="3461142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MAURICIO YEPES P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- Mesa de Participación Niños, Niñas y Adolescentes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6340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5" name="4 Rectángulo"/>
          <p:cNvSpPr/>
          <p:nvPr/>
        </p:nvSpPr>
        <p:spPr>
          <a:xfrm>
            <a:off x="806068" y="1980329"/>
            <a:ext cx="3787713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FABIAN ANDRÉS ROA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ARIAS - Mesa de Participación Niños, Niñas y Adolescentes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6982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Mapiripán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960120" y="1954883"/>
            <a:ext cx="3468189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ZURY BERKELLY MARQUEZ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CÁRDENAS  -  Secretaria de Hacienda Municipal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76471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5" name="4 Rectángulo"/>
          <p:cNvSpPr/>
          <p:nvPr/>
        </p:nvSpPr>
        <p:spPr>
          <a:xfrm>
            <a:off x="823484" y="1980329"/>
            <a:ext cx="3724167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ANDRES  WINEYER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TORRES - Mesa de Participación Niños, Niñas y Adolescentes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89533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5" name="4 Rectángulo"/>
          <p:cNvSpPr/>
          <p:nvPr/>
        </p:nvSpPr>
        <p:spPr>
          <a:xfrm>
            <a:off x="773400" y="1980329"/>
            <a:ext cx="3930680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DUBIAN HURTADO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HERNANDEZ  - Mesa de Participación Niños, Niñas y Adolescentes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76471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5" name="4 Rectángulo"/>
          <p:cNvSpPr/>
          <p:nvPr/>
        </p:nvSpPr>
        <p:spPr>
          <a:xfrm>
            <a:off x="849600" y="1980329"/>
            <a:ext cx="3724167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OMAR COLMENARES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RUIZ   - Mesa de Participación Niños, Niñas y Adolescentes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72117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5" name="4 Rectángulo"/>
          <p:cNvSpPr/>
          <p:nvPr/>
        </p:nvSpPr>
        <p:spPr>
          <a:xfrm>
            <a:off x="971521" y="1980329"/>
            <a:ext cx="3461142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SARA MARÍA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PEÑA  - Mesa de Participación Niños, Niñas y Adolescentes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67763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5" name="4 Rectángulo"/>
          <p:cNvSpPr/>
          <p:nvPr/>
        </p:nvSpPr>
        <p:spPr>
          <a:xfrm>
            <a:off x="971521" y="1980329"/>
            <a:ext cx="3461142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DEICY PAULA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RIVERA  - Mesa de Participación Niños, Niñas y Adolescentes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8082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5" name="4 Rectángulo"/>
          <p:cNvSpPr/>
          <p:nvPr/>
        </p:nvSpPr>
        <p:spPr>
          <a:xfrm>
            <a:off x="971521" y="1980329"/>
            <a:ext cx="3461142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FERNANDO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COMES  -  Consejero </a:t>
            </a:r>
            <a:r>
              <a:rPr lang="es-CO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Jwi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Zaragoza 1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815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306686" y="1967992"/>
            <a:ext cx="2728632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WILSON JIMENES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RODRÍGUEZ -  Consejero </a:t>
            </a:r>
            <a:r>
              <a:rPr lang="es-CO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Jwi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Zaragoza 2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7137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236990" y="1998472"/>
            <a:ext cx="2959465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HERNANDO MELENDEZ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GUTIÉRREZ -  Consejero </a:t>
            </a:r>
            <a:r>
              <a:rPr lang="es-CO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Jwi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Zaragoza 3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7645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487012" y="1952752"/>
            <a:ext cx="2361544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 REY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GONZALAEZ  -  Consejero </a:t>
            </a:r>
            <a:r>
              <a:rPr lang="es-CO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Jwi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Zaragoza 4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7645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292510" y="1978152"/>
            <a:ext cx="2826415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JULIO FELIPE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RODRÍGUEZ  -  Consejero </a:t>
            </a:r>
            <a:r>
              <a:rPr lang="es-CO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Jwi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Sector Primavera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09126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Mapiripán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585663" y="1982506"/>
            <a:ext cx="2718545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ISMENIA SÁNCHEZ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 Directora de Núcleo Educativo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6629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403280" y="1967992"/>
            <a:ext cx="2640466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CARLOS AGUILERA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PIÑEROS -  Consejero </a:t>
            </a:r>
            <a:r>
              <a:rPr lang="es-CO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Jwi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Zaragoza 6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9677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CuadroTexto"/>
          <p:cNvSpPr txBox="1"/>
          <p:nvPr/>
        </p:nvSpPr>
        <p:spPr>
          <a:xfrm>
            <a:off x="2138680" y="1919999"/>
            <a:ext cx="1300356" cy="2232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Consejero </a:t>
            </a:r>
            <a:r>
              <a:rPr lang="es-CO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Jwi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Zaragoza 7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8661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308018" y="1978152"/>
            <a:ext cx="2715808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MOISES GUTIÉRREZ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SALDAÑA  - Consejero </a:t>
            </a:r>
            <a:r>
              <a:rPr lang="es-CO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Jwi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Zaragoza 8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7645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261426" y="1978152"/>
            <a:ext cx="2975495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ARLENYS GONZÁLEZ ALFARO -  Beneficiaria Modalidad Familiar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815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969578" y="1983232"/>
            <a:ext cx="3414717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INGRID MAGNOLIA ROZO ALMONACID -  Beneficiaria Modalidad Familiar 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815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448506" y="1957832"/>
            <a:ext cx="2656496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 JANETH GAITAN L. -  Beneficiaria Modalidad Familiar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0185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557498" y="1978152"/>
            <a:ext cx="2526654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RUBIELA PARADA – Beneficiaria Modalidad Familiar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9169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405484" y="1973072"/>
            <a:ext cx="2710999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Aidee</a:t>
            </a:r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Cambero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Rocha  -  Beneficiaria Modalidad Familiar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7645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460799" y="1967992"/>
            <a:ext cx="2850460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JARLEIDY BRIYITH VEGA – Beneficiaria Modalidad Familiar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561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468887" y="1988312"/>
            <a:ext cx="2605200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MARIBEL CHAVEZ L.  -  Beneficiaria Modalidad Familiar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2188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Mapiripán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345976" y="1956363"/>
            <a:ext cx="2814554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LUIS ALEJANDRO GÓNGORA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 -  Personero Municipal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815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225574" y="1942592"/>
            <a:ext cx="2996333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MARTHA SOFÍA PIEDRAHITA – Beneficiaria Modalidad Familiar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1549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170293" y="1939036"/>
            <a:ext cx="3139001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VANESSA ALEXANDRA CUADROS – Beneficiaria Modalidad Familiar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561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093691" y="1967992"/>
            <a:ext cx="3183885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DILA BAYSEY RODRÍGUEZ SERNA – Beneficiaria Modalidad Familiar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6121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368581" y="1962912"/>
            <a:ext cx="2823209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LEIDY JHOANA CONEME -  Beneficiaria Modalidad Familiar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7137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3" name="2 Rectángulo"/>
          <p:cNvSpPr/>
          <p:nvPr/>
        </p:nvSpPr>
        <p:spPr>
          <a:xfrm>
            <a:off x="1042692" y="2003552"/>
            <a:ext cx="3233578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LEDIS LICETH TARACHE PERDOMO – Beneficiaria Modalidad Familiar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7137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159415" y="1978152"/>
            <a:ext cx="3110147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KAREN LORENA BOHORQUEZ V.  - Beneficiaria Modalidad Familiar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7645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198876" y="1998472"/>
            <a:ext cx="3062057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TATIANA GONZÁLEZ VALENCIA -  Beneficiaria Modalidad Familiar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561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365092" y="1983232"/>
            <a:ext cx="2783134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 BEIVA ECHAVARRÍA – Beneficiaria Modalidad Familiar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5105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260638" y="1983232"/>
            <a:ext cx="3023585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MARÍA LINA PARRA GONZÁLEZ – Beneficiaria Hogar Agrupado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7645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599505" y="1988312"/>
            <a:ext cx="2395207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INES DAZA RAMOS – Beneficiaria Hogar Agrupado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89533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Mapiripán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611904" y="1923965"/>
            <a:ext cx="2275846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JAIRO CASTRO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ROJAS  -  Comisario de Familia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815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590907" y="1978152"/>
            <a:ext cx="2323072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NOHELIA ORTIZ -  Beneficiaria Hogar Agrupado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7137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592234" y="1962912"/>
            <a:ext cx="2291012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YERSON GARCÍA – Beneficiario Hogar Agrupado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7137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468849" y="1983232"/>
            <a:ext cx="2701381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MATILDE GUBUERO LARA – Beneficiaria Hogar Agrupado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6629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995909" y="1978152"/>
            <a:ext cx="3209533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SANDRA MILENA MEDINA AMADO – Beneficiaria Hogar Agrupado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815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589097" y="1952752"/>
            <a:ext cx="2496196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LORENA CASTAÑEDA -  Beneficiaria Hogar Agrupado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7137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301549" y="1988312"/>
            <a:ext cx="2946640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OSIRIS FERREROSA RODRÍGUEZ – Beneficiaria Hogar Agrupado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561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400416" y="1993392"/>
            <a:ext cx="2852063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WILLIAM ARIAS MARTINEZ -  Beneficiario Hogar Agrupado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7645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309693" y="1988312"/>
            <a:ext cx="2956259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ROSA ELENA GUZMAN MOLINA – Beneficiaria Hogar Agrupado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31936" y="1388638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5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456497" y="1978152"/>
            <a:ext cx="2642070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DIANA MONTENEGRO – Beneficiaria Hogar Agrupado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6121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477219" y="1978152"/>
            <a:ext cx="2688557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LEONOR CRUZ PARRA – Beneficiaria del Hogar Agrupado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0259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Mapiripán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170333" y="1989037"/>
            <a:ext cx="3158988" cy="223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LUZ MERY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MONTAÑO – Enlace Programa Más Familias en Acción 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7137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365069" y="1962912"/>
            <a:ext cx="2813591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LEIDY PRIETO GARZÓN -   Beneficiaria del Hogar Agrupado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4089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163305" y="1983232"/>
            <a:ext cx="3082895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CLAUDIA RODRÍGUEZ NUÑEZ – Beneficiaria del Hogar Agrupado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561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995329" y="1973072"/>
            <a:ext cx="3528530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SANDRA MILENA RODRÍGUEZ MONDRAGÓN – Beneficiaria Hogar Agrupado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6629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227540" y="1932432"/>
            <a:ext cx="3086101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MARTHA VIVIANA PIÑEROS MEZA  -  Beneficiaria Hogar Agrupado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7137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3" name="2 Rectángulo"/>
          <p:cNvSpPr/>
          <p:nvPr/>
        </p:nvSpPr>
        <p:spPr>
          <a:xfrm>
            <a:off x="1313998" y="1983232"/>
            <a:ext cx="2706190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LILIANA CASTRO PARRA -  Beneficiaria Hogar Agrupado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6629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323426" y="1952752"/>
            <a:ext cx="2781531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ALEXANDRA DÍAS MORENO – Beneficiaria Hogar Agrupado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561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534549" y="1947672"/>
            <a:ext cx="2489784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 TERESA RENZA – Beneficiaria Hogar Agrupado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561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278351" y="1957832"/>
            <a:ext cx="3100529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YURI YISETH MAHECHA MOTAVITA – Beneficiaria Hogar Agrupado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7137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2" name="1 Rectángulo"/>
          <p:cNvSpPr/>
          <p:nvPr/>
        </p:nvSpPr>
        <p:spPr>
          <a:xfrm>
            <a:off x="1292992" y="1983232"/>
            <a:ext cx="2997937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YORLADIS TARACHE PERDOMO – Beneficiaria Hogar Agrupado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33581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27</a:t>
            </a:r>
            <a:r>
              <a:rPr lang="es-CO" sz="1000" dirty="0" smtClean="0"/>
              <a:t> de Julio de 2017</a:t>
            </a:r>
          </a:p>
          <a:p>
            <a:pPr algn="ctr"/>
            <a:r>
              <a:rPr lang="es-CO" sz="1000" b="1" dirty="0" smtClean="0"/>
              <a:t>Hora: 2</a:t>
            </a:r>
            <a:r>
              <a:rPr lang="es-CO" sz="1000" dirty="0" smtClean="0"/>
              <a:t>:00 p.m.</a:t>
            </a:r>
          </a:p>
          <a:p>
            <a:pPr algn="ctr"/>
            <a:r>
              <a:rPr lang="es-CO" sz="1000" b="1" dirty="0" smtClean="0"/>
              <a:t>Lugar: Polideportivo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Parque Principal Cabecera Municipal </a:t>
            </a:r>
            <a:r>
              <a:rPr lang="es-CO" sz="1000" dirty="0" err="1" smtClean="0"/>
              <a:t>Mapiripan</a:t>
            </a:r>
            <a:r>
              <a:rPr lang="es-CO" sz="1000" dirty="0" smtClean="0"/>
              <a:t> (Meta) </a:t>
            </a:r>
            <a:endParaRPr lang="es-CO" sz="1000" dirty="0"/>
          </a:p>
        </p:txBody>
      </p:sp>
      <p:sp>
        <p:nvSpPr>
          <p:cNvPr id="3" name="2 Rectángulo"/>
          <p:cNvSpPr/>
          <p:nvPr/>
        </p:nvSpPr>
        <p:spPr>
          <a:xfrm>
            <a:off x="1208033" y="1988312"/>
            <a:ext cx="3201517" cy="22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LINDA LUCÍA TABAREZ ESTUPIÑAN – Beneficiaria Hogar Agrupado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503</TotalTime>
  <Words>4550</Words>
  <Application>Microsoft Office PowerPoint</Application>
  <PresentationFormat>Personalizado</PresentationFormat>
  <Paragraphs>701</Paragraphs>
  <Slides>100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100</vt:i4>
      </vt:variant>
    </vt:vector>
  </HeadingPairs>
  <TitlesOfParts>
    <vt:vector size="10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Irma Lili Baquero</cp:lastModifiedBy>
  <cp:revision>89</cp:revision>
  <cp:lastPrinted>2017-06-23T16:41:39Z</cp:lastPrinted>
  <dcterms:created xsi:type="dcterms:W3CDTF">2017-03-03T15:03:39Z</dcterms:created>
  <dcterms:modified xsi:type="dcterms:W3CDTF">2017-06-24T19:27:58Z</dcterms:modified>
</cp:coreProperties>
</file>