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</p:sldIdLst>
  <p:sldSz cx="5400675" cy="3600450"/>
  <p:notesSz cx="7102475" cy="9388475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-1024" y="-140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513" cy="4698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2304" y="0"/>
            <a:ext cx="3078513" cy="4698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0DEA4-8C37-4ED1-ADAE-4313E644A874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099"/>
            <a:ext cx="3078513" cy="4698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2304" y="8917099"/>
            <a:ext cx="3078513" cy="4698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046E0-FC85-48A8-8F24-2B346DAA3A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9173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3" name="2 Rectángulo"/>
          <p:cNvSpPr/>
          <p:nvPr/>
        </p:nvSpPr>
        <p:spPr>
          <a:xfrm>
            <a:off x="1539946" y="2060158"/>
            <a:ext cx="2600980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ALEXANDER MEJÍA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BUITRAGO -  Alcalde Municipal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96053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46349" y="1930485"/>
            <a:ext cx="3090519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EDWIN MARBIN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MORENO – Policía de Infancia y Adolescencia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08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795769" y="1967992"/>
            <a:ext cx="385233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REYNALDO ROJAS – Coordinador Plan Salvaguarda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Sikuani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Resguardo Caño Ovejas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711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72801" y="1956612"/>
            <a:ext cx="251790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ALICIA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MEDINA – Enlace Municipal Red Unidos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9533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776451" y="1972928"/>
            <a:ext cx="194675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MARYLUZ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SANTAMARÍA  -   EDESA E.S.P.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300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68263" y="1897603"/>
            <a:ext cx="3453514" cy="35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CAP. JOSÉ JAHTNER ROPERO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SEPÚLVEDA </a:t>
            </a:r>
          </a:p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Comandante Estación Municipal de Policía Nacional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87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75833" y="1982506"/>
            <a:ext cx="3217343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OSCAR FERNANDO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PORRAS  -  Comandante del Ejército Nacional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33679" y="136992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42117" y="1975975"/>
            <a:ext cx="292288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Pbro. MIGUEL 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ARMANDO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RODRIGUEZ -  Iglesia Divino Niño 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340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69126" y="1975975"/>
            <a:ext cx="3161211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HENRY TAFUR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BAQUERO -  Registrador Municipal del Estado Civil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339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75658" y="1962912"/>
            <a:ext cx="303058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ESTEFANY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NIEVES  -  Directora del Centro de Atención en Salud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340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45151" y="1969445"/>
            <a:ext cx="292189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JUEZ PROMISCUO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 -  Juez Promiscuo Municipal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71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26013" y="1989038"/>
            <a:ext cx="3256576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JOSÉ DÍAZ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MEZA -  Gobernador Resguardo Caño Ovejas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679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741024" y="1983988"/>
            <a:ext cx="2204151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LEIDY LORENS ROJAS E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-  Gestora Social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87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875807" y="1969443"/>
            <a:ext cx="364393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PEDRO HUMBERTO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CASTELLANOS – Presidente Junta Acción Comunal Central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034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99309" y="1897604"/>
            <a:ext cx="3233057" cy="35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ESCOBAR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GRISALES – Presidente Junta Acción Comunal Inspección de Puerto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Alvira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340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868671" y="1969443"/>
            <a:ext cx="369025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GONZALEZ  - Presidente Junta de Acción Comunal Inspección de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Sardinata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23563" y="1982507"/>
            <a:ext cx="3589653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WILLIAM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MORALES – Presidente Junta Acción Comunal Inspección El Anzuelo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992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40122" y="1982506"/>
            <a:ext cx="3553501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ROGELIO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AYALA – Presidente Junta de Acción Comunal Inspección El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Mielón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87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47594" y="1989038"/>
            <a:ext cx="3215400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SANDRA GONZÁLEZ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Representante Fundación POLIGROW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30754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20931" y="1975974"/>
            <a:ext cx="352697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ANGÉLICA MILENA ROMERO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PORES  -  Madre Comunitaria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87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87065" y="1989038"/>
            <a:ext cx="316488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ROSALBA MEDINA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PORES – Madre Comunitaria Hogar Agrupado 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36331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92818" y="1989038"/>
            <a:ext cx="3428959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MARÍA NIEVES BERNAL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RESTREPO – Madre Comunitaria Hogar Agrupado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9940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21929" y="1975975"/>
            <a:ext cx="3425973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CLAUDIA YANIRA NAVARRO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QUIROZ -  Coordinadora CORMADES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00560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53589" y="2002335"/>
            <a:ext cx="3474720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JOHANA JIMÉNEZ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FUENTES – Secretaria Social y de Régimen Subsidiado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034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09599" y="1982507"/>
            <a:ext cx="3412178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JHON JEREMÍAS ROA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GONZÁLEZ  -   CORMADES Modalidad Propia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04090" y="1962912"/>
            <a:ext cx="2891474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SANDRA PARRA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Presidenta Concejo Municipal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Mapiripán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242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51671" y="1969443"/>
            <a:ext cx="339623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CARLOS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CUELLAR  -  Rector Institución Educativa 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38649" y="1975975"/>
            <a:ext cx="3363533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SONIA SERRANO M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-  Representante Capital Salud E.P.S.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0334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31751" y="1982506"/>
            <a:ext cx="3036151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JENNY JAZMIN REY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SANCENO -  Inspectora Municipal de Policía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0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47817" y="1985989"/>
            <a:ext cx="2604020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HECTOR FREDY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PATIÑO  -  Representante Defensa Civil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034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42654" y="1975974"/>
            <a:ext cx="325503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CAROLYN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LOMBANA -  Corporación Comunidad de Vida TKOA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</a:t>
            </a:r>
            <a:r>
              <a:rPr lang="es-CO" sz="1000" dirty="0" err="1"/>
              <a:t>á</a:t>
            </a:r>
            <a:r>
              <a:rPr lang="es-CO" sz="1000" dirty="0" err="1" smtClean="0"/>
              <a:t>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24433" y="1962912"/>
            <a:ext cx="3003426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MAYERLY TRIANA 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Representante Mesa Municipal de Víctimas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74831" y="1975975"/>
            <a:ext cx="2589748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FABIO ALONSO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RUIZ  -  Representante Persona Mayor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87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93318" y="1947109"/>
            <a:ext cx="291301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ANDREA CORZO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RIVERA -  Nutricionista Comisaría de Familia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218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47504" y="1956620"/>
            <a:ext cx="2958736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JHON 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WILMAR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BELTRÁN  -  Secretario de Gobierno Municipal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02049" y="1962912"/>
            <a:ext cx="3121761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FERNANDO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BELTRÁN – Trabajador Social Comisaría de Familia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381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90721" y="1962912"/>
            <a:ext cx="3298399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GUSTAVO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MALDONADO – Psicólogo Comisaría de Familia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034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71521" y="1980329"/>
            <a:ext cx="346114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LAURA VALENTINA H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64011" y="1367763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692865" y="1980329"/>
            <a:ext cx="4014136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ZURILLY ALEXANDRA P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082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971521" y="1980329"/>
            <a:ext cx="346114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LAURA VALENTINA P.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71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857787" y="1980329"/>
            <a:ext cx="3688080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ANGIE CAROLINA PEÑA H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211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880086" y="1980329"/>
            <a:ext cx="372416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YINDI JULIANA PEÑA H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905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793007" y="1980329"/>
            <a:ext cx="3800776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ANGIE LORENA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GONZALEZ 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905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971521" y="1980329"/>
            <a:ext cx="346114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MAURICIO YEPES P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340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806068" y="1980329"/>
            <a:ext cx="3787713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FABIAN ANDRÉS ROA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ARIAS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698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60120" y="1954883"/>
            <a:ext cx="3468189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ZURY BERKELLY MARQUEZ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CÁRDENAS  -  Secretaria de Hacienda Municipal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71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823484" y="1980329"/>
            <a:ext cx="372416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ANDRES  WINEYER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TORRES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9533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773400" y="1980329"/>
            <a:ext cx="3930680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DUBIAN HURTADO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HERNANDEZ 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71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849600" y="1980329"/>
            <a:ext cx="3724167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OMAR COLMENARES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RUIZ  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2117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971521" y="1980329"/>
            <a:ext cx="346114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SARA MARÍA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PEÑA 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7763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971521" y="1980329"/>
            <a:ext cx="346114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DEICY PAULA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RIVERA  - Mesa de Participación Niños, Niñas y Adolescentes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082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5" name="4 Rectángulo"/>
          <p:cNvSpPr/>
          <p:nvPr/>
        </p:nvSpPr>
        <p:spPr>
          <a:xfrm>
            <a:off x="971521" y="1980329"/>
            <a:ext cx="3461142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FERNANDO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  - 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1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15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06686" y="1967992"/>
            <a:ext cx="2728632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WILSON JIMENES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RODRÍGUEZ - 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2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36990" y="1998472"/>
            <a:ext cx="2959465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HERNANDO MELENDEZ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GUTIÉRREZ - 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3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87012" y="1952752"/>
            <a:ext cx="2361544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 REY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GONZALAEZ  - 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4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92510" y="1978152"/>
            <a:ext cx="2826415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FELIPE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RODRÍGUEZ  - 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Sector Primavera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0912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85663" y="1982506"/>
            <a:ext cx="2718545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ISMENIA SÁNCHEZ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Directora de Núcleo Educativo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62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03280" y="1967992"/>
            <a:ext cx="2640466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CARLOS AGUILERA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PIÑEROS - 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6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967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CuadroTexto"/>
          <p:cNvSpPr txBox="1"/>
          <p:nvPr/>
        </p:nvSpPr>
        <p:spPr>
          <a:xfrm>
            <a:off x="2138680" y="1919999"/>
            <a:ext cx="1300356" cy="2232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7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661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08018" y="1978152"/>
            <a:ext cx="2715808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MOISES GUTIÉRREZ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SALDAÑA  - Consejero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Jwi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Zaragoza 8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61426" y="1978152"/>
            <a:ext cx="2975495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ARLENYS GONZÁLEZ ALFARO - 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15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69578" y="1983232"/>
            <a:ext cx="341471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INGRID MAGNOLIA ROZO ALMONACID -  Beneficiaria Modalidad Familiar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15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48506" y="1957832"/>
            <a:ext cx="2656496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 JANETH GAITAN L. - 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018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57498" y="1978152"/>
            <a:ext cx="2526654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RUBIELA PARADA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916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05484" y="1973072"/>
            <a:ext cx="2710999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Aidee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Cambero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Rocha  - 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60799" y="1967992"/>
            <a:ext cx="2850460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JARLEIDY BRIYITH VEGA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68887" y="1988312"/>
            <a:ext cx="2605200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MARIBEL CHAVEZ L.  - 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218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45976" y="1956363"/>
            <a:ext cx="2814554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LUIS ALEJANDRO GÓNGORA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 -  Personero Municipal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15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25574" y="1942592"/>
            <a:ext cx="2996333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MARTHA SOFÍA PIEDRAHITA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154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70293" y="1939036"/>
            <a:ext cx="3139001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VANESSA ALEXANDRA CUADROS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093691" y="1967992"/>
            <a:ext cx="3183885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 BAYSEY RODRÍGUEZ SERNA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121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68581" y="1962912"/>
            <a:ext cx="2823209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LEIDY JHOANA CONEME - 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3" name="2 Rectángulo"/>
          <p:cNvSpPr/>
          <p:nvPr/>
        </p:nvSpPr>
        <p:spPr>
          <a:xfrm>
            <a:off x="1042692" y="2003552"/>
            <a:ext cx="3233578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LEDIS LICETH TARACHE PERDOMO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59415" y="1978152"/>
            <a:ext cx="311014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KAREN LORENA BOHORQUEZ V.  -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98876" y="1998472"/>
            <a:ext cx="306205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TATIANA GONZÁLEZ VALENCIA - 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65092" y="1983232"/>
            <a:ext cx="2783134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BEIVA ECHAVARRÍA – Beneficiaria Modalidad Familiar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10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60638" y="1983232"/>
            <a:ext cx="3023585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MARÍA LINA PARRA GONZÁLEZ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99505" y="1988312"/>
            <a:ext cx="239520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INES DAZA RAMOS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9533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611904" y="1923965"/>
            <a:ext cx="2275846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JAIRO CASTRO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ROJAS  -  Comisario de Familia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15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90907" y="1978152"/>
            <a:ext cx="2323072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NOHELIA ORTIZ - 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92234" y="1962912"/>
            <a:ext cx="2291012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YERSON GARCÍA – Beneficiario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68849" y="1983232"/>
            <a:ext cx="2701381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MATILDE GUBUERO LARA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62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95909" y="1978152"/>
            <a:ext cx="3209533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SANDRA MILENA MEDINA AMADO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815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89097" y="1952752"/>
            <a:ext cx="2496196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LORENA CASTAÑEDA - 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01549" y="1988312"/>
            <a:ext cx="2946640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OSIRIS FERREROSA RODRÍGUEZ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00416" y="1993392"/>
            <a:ext cx="2852063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WILLIAM ARIAS MARTINEZ -  Beneficiario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645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09693" y="1988312"/>
            <a:ext cx="2956259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ROSA ELENA GUZMAN MOLINA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1936" y="1388638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5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56497" y="1978152"/>
            <a:ext cx="2642070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DIANA MONTENEGRO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121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477219" y="1978152"/>
            <a:ext cx="268855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LEONOR CRUZ PARRA – Beneficiaria del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0259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Mapiripán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70333" y="1989037"/>
            <a:ext cx="3158988" cy="223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LUZ MERY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MONTAÑO – Enlace Programa Más Familias en Acción 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65069" y="1962912"/>
            <a:ext cx="2813591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LEIDY PRIETO GARZÓN -   Beneficiaria del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408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163305" y="1983232"/>
            <a:ext cx="3082895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CLAUDIA RODRÍGUEZ NUÑEZ – Beneficiaria del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995329" y="1973072"/>
            <a:ext cx="3528530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SANDRA MILENA RODRÍGUEZ MONDRAGÓN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62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27540" y="1932432"/>
            <a:ext cx="3086101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MARTHA VIVIANA PIÑEROS MEZA  - 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3" name="2 Rectángulo"/>
          <p:cNvSpPr/>
          <p:nvPr/>
        </p:nvSpPr>
        <p:spPr>
          <a:xfrm>
            <a:off x="1313998" y="1983232"/>
            <a:ext cx="2706190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LILIANA CASTRO PARRA - 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6629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323426" y="1952752"/>
            <a:ext cx="2781531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ALEXANDRA DÍAS MORENO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534549" y="1947672"/>
            <a:ext cx="2489784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TERESA RENZA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561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78351" y="1957832"/>
            <a:ext cx="3100529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YURI YISETH MAHECHA MOTAVITA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7137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2" name="1 Rectángulo"/>
          <p:cNvSpPr/>
          <p:nvPr/>
        </p:nvSpPr>
        <p:spPr>
          <a:xfrm>
            <a:off x="1292992" y="1983232"/>
            <a:ext cx="299793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YORLADIS TARACHE PERDOMO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33581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27</a:t>
            </a:r>
            <a:r>
              <a:rPr lang="es-CO" sz="1000" dirty="0" smtClean="0"/>
              <a:t> de Julio de 2017</a:t>
            </a:r>
          </a:p>
          <a:p>
            <a:pPr algn="ctr"/>
            <a:r>
              <a:rPr lang="es-CO" sz="1000" b="1" dirty="0" smtClean="0"/>
              <a:t>Hora: 2</a:t>
            </a:r>
            <a:r>
              <a:rPr lang="es-CO" sz="1000" dirty="0" smtClean="0"/>
              <a:t>:00 p.m.</a:t>
            </a:r>
          </a:p>
          <a:p>
            <a:pPr algn="ctr"/>
            <a:r>
              <a:rPr lang="es-CO" sz="1000" b="1" dirty="0" smtClean="0"/>
              <a:t>Lugar: Polideportivo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Parque Principal Cabecera Municipal </a:t>
            </a:r>
            <a:r>
              <a:rPr lang="es-CO" sz="1000" dirty="0" err="1" smtClean="0"/>
              <a:t>Mapiripan</a:t>
            </a:r>
            <a:r>
              <a:rPr lang="es-CO" sz="1000" dirty="0" smtClean="0"/>
              <a:t> (Meta) </a:t>
            </a:r>
            <a:endParaRPr lang="es-CO" sz="1000" dirty="0"/>
          </a:p>
        </p:txBody>
      </p:sp>
      <p:sp>
        <p:nvSpPr>
          <p:cNvPr id="3" name="2 Rectángulo"/>
          <p:cNvSpPr/>
          <p:nvPr/>
        </p:nvSpPr>
        <p:spPr>
          <a:xfrm>
            <a:off x="1208033" y="1988312"/>
            <a:ext cx="3201517" cy="22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LINDA LUCÍA TABAREZ ESTUPIÑAN – Beneficiaria Hogar Agrupado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1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</TotalTime>
  <Words>4550</Words>
  <Application>Microsoft Office PowerPoint</Application>
  <PresentationFormat>Personalizado</PresentationFormat>
  <Paragraphs>701</Paragraphs>
  <Slides>100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100</vt:i4>
      </vt:variant>
    </vt:vector>
  </HeadingPairs>
  <TitlesOfParts>
    <vt:vector size="10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Irma Lili Baquero</cp:lastModifiedBy>
  <cp:revision>89</cp:revision>
  <cp:lastPrinted>2017-06-23T16:41:39Z</cp:lastPrinted>
  <dcterms:created xsi:type="dcterms:W3CDTF">2017-03-03T15:03:39Z</dcterms:created>
  <dcterms:modified xsi:type="dcterms:W3CDTF">2017-06-24T19:27:58Z</dcterms:modified>
</cp:coreProperties>
</file>