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2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06769" y="839305"/>
            <a:ext cx="2602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Cundinamarca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Ubaté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169" y="2255656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</a:t>
            </a:r>
            <a:r>
              <a:rPr lang="es-CO" sz="1000" b="1" smtClean="0"/>
              <a:t>:  </a:t>
            </a:r>
            <a:r>
              <a:rPr lang="es-CO" sz="1000" smtClean="0"/>
              <a:t>25 </a:t>
            </a:r>
            <a:r>
              <a:rPr lang="es-CO" sz="1000" dirty="0" smtClean="0"/>
              <a:t>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08:00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/>
              <a:t>Universidad de </a:t>
            </a:r>
            <a:r>
              <a:rPr lang="es-CO" sz="1000" dirty="0" smtClean="0"/>
              <a:t>Cundinamarca-Ubaté </a:t>
            </a:r>
          </a:p>
          <a:p>
            <a:pPr algn="ctr"/>
            <a:r>
              <a:rPr lang="es-CO" sz="1000" dirty="0" smtClean="0"/>
              <a:t>Teléfono: 437 76 30  Ext: 170000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37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Juleine Puentes Orjuela</cp:lastModifiedBy>
  <cp:revision>15</cp:revision>
  <dcterms:created xsi:type="dcterms:W3CDTF">2017-03-03T15:03:39Z</dcterms:created>
  <dcterms:modified xsi:type="dcterms:W3CDTF">2017-08-08T21:02:41Z</dcterms:modified>
</cp:coreProperties>
</file>