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-1080" y="-90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Arauca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Tame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27 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10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Instalaciones del Concejo Municipal</a:t>
            </a:r>
            <a:endParaRPr lang="es-CO" sz="1000" dirty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 smtClean="0"/>
              <a:t>Calle 2 N° 6-12 - Puerto Rondón-Arauca  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Bogotá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su Rendición de Cuentas Pública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03 de Marzo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3:00 p.m.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err="1" smtClean="0"/>
              <a:t>sfkd</a:t>
            </a:r>
            <a:r>
              <a:rPr lang="es-CO" sz="1000" dirty="0" smtClean="0"/>
              <a:t> </a:t>
            </a:r>
            <a:r>
              <a:rPr lang="es-CO" sz="1000" dirty="0" err="1" smtClean="0"/>
              <a:t>dsfdskfds</a:t>
            </a:r>
            <a:r>
              <a:rPr lang="es-CO" sz="1000" dirty="0" smtClean="0"/>
              <a:t> </a:t>
            </a:r>
            <a:r>
              <a:rPr lang="es-CO" sz="1000" dirty="0" err="1" smtClean="0"/>
              <a:t>fdskfdsk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 err="1" smtClean="0"/>
              <a:t>dskfdsfds</a:t>
            </a:r>
            <a:r>
              <a:rPr lang="es-CO" sz="1000" dirty="0" smtClean="0"/>
              <a:t> </a:t>
            </a:r>
            <a:r>
              <a:rPr lang="es-CO" sz="1000" dirty="0" err="1" smtClean="0"/>
              <a:t>fdslkfdsfds</a:t>
            </a:r>
            <a:r>
              <a:rPr lang="es-CO" sz="1000" dirty="0" smtClean="0"/>
              <a:t> </a:t>
            </a:r>
            <a:r>
              <a:rPr lang="es-CO" sz="1000" dirty="0" err="1" smtClean="0"/>
              <a:t>fdslkfdslkmfdslkm</a:t>
            </a:r>
            <a:r>
              <a:rPr lang="es-CO" sz="1000" dirty="0" smtClean="0"/>
              <a:t> 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69790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72</Words>
  <Application>Microsoft Office PowerPoint</Application>
  <PresentationFormat>Personalizado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Usuario</cp:lastModifiedBy>
  <cp:revision>9</cp:revision>
  <dcterms:created xsi:type="dcterms:W3CDTF">2017-03-03T15:03:39Z</dcterms:created>
  <dcterms:modified xsi:type="dcterms:W3CDTF">2017-07-12T02:40:45Z</dcterms:modified>
</cp:coreProperties>
</file>