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9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26/07/2017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23239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Antioquia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</a:t>
            </a:r>
            <a:r>
              <a:rPr lang="es-CO" sz="1400" dirty="0" smtClean="0"/>
              <a:t>Suroriental</a:t>
            </a:r>
            <a:endParaRPr lang="es-CO" sz="1400" dirty="0" smtClean="0"/>
          </a:p>
        </p:txBody>
      </p:sp>
      <p:sp>
        <p:nvSpPr>
          <p:cNvPr id="8" name="CuadroTexto 7"/>
          <p:cNvSpPr txBox="1"/>
          <p:nvPr/>
        </p:nvSpPr>
        <p:spPr>
          <a:xfrm>
            <a:off x="803966" y="228379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25 </a:t>
            </a:r>
            <a:r>
              <a:rPr lang="es-CO" sz="1000" dirty="0" smtClean="0"/>
              <a:t>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2</a:t>
            </a:r>
            <a:r>
              <a:rPr lang="es-CO" sz="1000" dirty="0" smtClean="0"/>
              <a:t>:30 p.m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Municipio </a:t>
            </a:r>
            <a:r>
              <a:rPr lang="es-CO" sz="1000" dirty="0" smtClean="0"/>
              <a:t>de Medellin</a:t>
            </a:r>
            <a:endParaRPr lang="es-CO" sz="1000" dirty="0" smtClean="0"/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</a:t>
            </a:r>
            <a:r>
              <a:rPr lang="es-CO" sz="1000" dirty="0"/>
              <a:t> </a:t>
            </a:r>
            <a:r>
              <a:rPr lang="es-CO" sz="1000" dirty="0" smtClean="0"/>
              <a:t>Jardín Infantil El Pinal calle 57#26b-71</a:t>
            </a:r>
            <a:endParaRPr lang="es-CO" sz="1000" dirty="0"/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136</TotalTime>
  <Words>37</Words>
  <Application>Microsoft Office PowerPoint</Application>
  <PresentationFormat>Personalizado</PresentationFormat>
  <Paragraphs>6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Angela Patricia Velasco Bolanos</cp:lastModifiedBy>
  <cp:revision>12</cp:revision>
  <dcterms:created xsi:type="dcterms:W3CDTF">2017-03-03T15:03:39Z</dcterms:created>
  <dcterms:modified xsi:type="dcterms:W3CDTF">2017-07-26T15:36:16Z</dcterms:modified>
</cp:coreProperties>
</file>