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16" d="100"/>
          <a:sy n="216" d="100"/>
        </p:scale>
        <p:origin x="123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5" y="839305"/>
            <a:ext cx="2179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Atlántico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6921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Sur Occidente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</a:t>
            </a:r>
            <a:r>
              <a:rPr lang="es-CO" sz="1000" b="1" dirty="0"/>
              <a:t> </a:t>
            </a:r>
            <a:r>
              <a:rPr lang="es-CO" sz="1000" b="1" dirty="0" smtClean="0"/>
              <a:t> </a:t>
            </a:r>
            <a:r>
              <a:rPr lang="es-CO" sz="1000" dirty="0" smtClean="0"/>
              <a:t>27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8:00 am </a:t>
            </a:r>
            <a:r>
              <a:rPr lang="es-CO" sz="1000" smtClean="0"/>
              <a:t>– </a:t>
            </a:r>
            <a:r>
              <a:rPr lang="es-CO" sz="1000" smtClean="0"/>
              <a:t>12:30 </a:t>
            </a:r>
            <a:r>
              <a:rPr lang="es-CO" sz="1000" dirty="0" smtClean="0"/>
              <a:t>p.m.</a:t>
            </a:r>
          </a:p>
          <a:p>
            <a:pPr algn="ctr"/>
            <a:r>
              <a:rPr lang="es-CO" sz="1000" b="1" dirty="0" smtClean="0"/>
              <a:t>                   Lugar</a:t>
            </a:r>
            <a:r>
              <a:rPr lang="es-CO" sz="1000" b="1" dirty="0"/>
              <a:t>: </a:t>
            </a:r>
            <a:r>
              <a:rPr lang="es-CO" sz="1000" dirty="0" smtClean="0"/>
              <a:t>Biblio </a:t>
            </a:r>
            <a:r>
              <a:rPr lang="es-CO" sz="1000" dirty="0"/>
              <a:t>Paz- Barrio La PAZ de Barranquilla </a:t>
            </a:r>
            <a:r>
              <a:rPr lang="es-CO" sz="1000" b="1" dirty="0"/>
              <a:t>	</a:t>
            </a:r>
            <a:endParaRPr lang="es-CO" sz="1000" b="1" dirty="0" smtClean="0"/>
          </a:p>
          <a:p>
            <a:pPr algn="ctr"/>
            <a:r>
              <a:rPr lang="es-CO" sz="1000" b="1" dirty="0"/>
              <a:t> </a:t>
            </a:r>
            <a:r>
              <a:rPr lang="es-CO" sz="1000" b="1" dirty="0" smtClean="0"/>
              <a:t>           Dirección</a:t>
            </a:r>
            <a:r>
              <a:rPr lang="es-CO" sz="1000" dirty="0" smtClean="0"/>
              <a:t>: Carrera 13 N° 104 Esquina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38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Martha Cecilia Mercado Fontalvo</cp:lastModifiedBy>
  <cp:revision>9</cp:revision>
  <dcterms:created xsi:type="dcterms:W3CDTF">2017-03-03T15:03:39Z</dcterms:created>
  <dcterms:modified xsi:type="dcterms:W3CDTF">2017-07-13T21:32:08Z</dcterms:modified>
</cp:coreProperties>
</file>