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73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9/08/2017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9/08/2017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9/08/2017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9/08/2017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21534" y="839305"/>
            <a:ext cx="22403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chemeClr val="bg1"/>
                </a:solidFill>
              </a:rPr>
              <a:t>ICBF Regional Boyacá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Soatá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25 de agosto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600" b="1" dirty="0"/>
              <a:t>MUNICIPIO DE BOAVITA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calle 5 </a:t>
            </a:r>
            <a:r>
              <a:rPr lang="es-CO" sz="1000" dirty="0" err="1"/>
              <a:t>N°</a:t>
            </a:r>
            <a:r>
              <a:rPr lang="es-CO" sz="1000" dirty="0"/>
              <a:t> 7-02 casa de gobierno municipal salón múltiple </a:t>
            </a:r>
            <a:endParaRPr lang="es-CO" sz="1050" dirty="0"/>
          </a:p>
          <a:p>
            <a:pPr algn="ctr"/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</TotalTime>
  <Words>44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USUARIO</cp:lastModifiedBy>
  <cp:revision>12</cp:revision>
  <dcterms:created xsi:type="dcterms:W3CDTF">2017-03-03T15:03:39Z</dcterms:created>
  <dcterms:modified xsi:type="dcterms:W3CDTF">2017-08-09T21:43:18Z</dcterms:modified>
</cp:coreProperties>
</file>