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1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22/08/2017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17321" y="839305"/>
            <a:ext cx="24288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Magdalena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Santa Ana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77078" y="2283792"/>
            <a:ext cx="4218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>
                <a:solidFill>
                  <a:schemeClr val="accent6"/>
                </a:solidFill>
              </a:rPr>
              <a:t>Fecha </a:t>
            </a:r>
            <a:r>
              <a:rPr lang="es-CO" sz="1000" b="1" dirty="0" smtClean="0">
                <a:solidFill>
                  <a:schemeClr val="accent6"/>
                </a:solidFill>
              </a:rPr>
              <a:t>22/08/2017</a:t>
            </a:r>
            <a:endParaRPr lang="es-CO" sz="1000" dirty="0">
              <a:solidFill>
                <a:schemeClr val="accent6"/>
              </a:solidFill>
            </a:endParaRPr>
          </a:p>
          <a:p>
            <a:pPr algn="ctr"/>
            <a:r>
              <a:rPr lang="es-CO" sz="1000" b="1" dirty="0">
                <a:solidFill>
                  <a:schemeClr val="accent6"/>
                </a:solidFill>
              </a:rPr>
              <a:t>Hora: </a:t>
            </a:r>
            <a:r>
              <a:rPr lang="es-CO" sz="1000" dirty="0">
                <a:solidFill>
                  <a:schemeClr val="accent6"/>
                </a:solidFill>
              </a:rPr>
              <a:t> </a:t>
            </a:r>
            <a:r>
              <a:rPr lang="es-CO" sz="1000" dirty="0" smtClean="0">
                <a:solidFill>
                  <a:schemeClr val="accent6"/>
                </a:solidFill>
              </a:rPr>
              <a:t>8.30 A:M</a:t>
            </a:r>
            <a:endParaRPr lang="es-CO" sz="1000" dirty="0">
              <a:solidFill>
                <a:schemeClr val="accent6"/>
              </a:solidFill>
            </a:endParaRPr>
          </a:p>
          <a:p>
            <a:pPr algn="ctr"/>
            <a:r>
              <a:rPr lang="es-CO" sz="1000" b="1" dirty="0">
                <a:solidFill>
                  <a:schemeClr val="accent6"/>
                </a:solidFill>
              </a:rPr>
              <a:t>Lugar: </a:t>
            </a:r>
            <a:r>
              <a:rPr lang="es-CO" sz="1000" b="1" dirty="0" smtClean="0">
                <a:solidFill>
                  <a:schemeClr val="accent6"/>
                </a:solidFill>
              </a:rPr>
              <a:t>Institución Educativa Gerardo Valencia Cano Sede Maria Auxiliadora </a:t>
            </a:r>
            <a:r>
              <a:rPr lang="es-CO" sz="1000" dirty="0" smtClean="0">
                <a:solidFill>
                  <a:schemeClr val="accent6"/>
                </a:solidFill>
              </a:rPr>
              <a:t> </a:t>
            </a:r>
            <a:endParaRPr lang="es-CO" sz="1000" dirty="0">
              <a:solidFill>
                <a:schemeClr val="accent6"/>
              </a:solidFill>
            </a:endParaRPr>
          </a:p>
          <a:p>
            <a:pPr algn="ctr"/>
            <a:r>
              <a:rPr lang="es-CO" sz="1000" b="1" dirty="0">
                <a:solidFill>
                  <a:schemeClr val="accent6"/>
                </a:solidFill>
              </a:rPr>
              <a:t>Dirección</a:t>
            </a:r>
            <a:r>
              <a:rPr lang="es-CO" sz="1000" dirty="0">
                <a:solidFill>
                  <a:schemeClr val="accent6"/>
                </a:solidFill>
              </a:rPr>
              <a:t>:  </a:t>
            </a:r>
            <a:r>
              <a:rPr lang="es-CO" sz="1000" dirty="0" smtClean="0">
                <a:solidFill>
                  <a:schemeClr val="accent6"/>
                </a:solidFill>
              </a:rPr>
              <a:t>San Zenón Magdalena</a:t>
            </a:r>
            <a:endParaRPr lang="es-CO" sz="1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34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Judith Isabel Paramo Acuna</cp:lastModifiedBy>
  <cp:revision>10</cp:revision>
  <dcterms:created xsi:type="dcterms:W3CDTF">2017-03-03T15:03:39Z</dcterms:created>
  <dcterms:modified xsi:type="dcterms:W3CDTF">2017-08-22T20:46:10Z</dcterms:modified>
</cp:coreProperties>
</file>