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San Juan de </a:t>
            </a:r>
            <a:r>
              <a:rPr lang="es-CO" sz="1400" dirty="0" err="1" smtClean="0"/>
              <a:t>Rioseco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09 de agosto de </a:t>
            </a:r>
            <a:r>
              <a:rPr lang="es-CO" sz="1000" dirty="0" smtClean="0"/>
              <a:t>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09:00 </a:t>
            </a:r>
            <a:r>
              <a:rPr lang="es-CO" sz="1000" dirty="0" smtClean="0"/>
              <a:t>a.m.</a:t>
            </a:r>
          </a:p>
          <a:p>
            <a:pPr algn="ctr"/>
            <a:r>
              <a:rPr lang="es-CO" sz="1000" b="1" dirty="0" smtClean="0"/>
              <a:t>Lugar</a:t>
            </a:r>
            <a:r>
              <a:rPr lang="es-CO" sz="1000" b="1" dirty="0"/>
              <a:t>: </a:t>
            </a:r>
            <a:r>
              <a:rPr lang="es-CO" sz="1000" dirty="0"/>
              <a:t>Salón de Reuniones del Hogar infantil</a:t>
            </a:r>
            <a:endParaRPr lang="es-CO" sz="1000" dirty="0" smtClean="0"/>
          </a:p>
          <a:p>
            <a:pPr algn="ctr"/>
            <a:r>
              <a:rPr lang="es-CO" sz="1000" b="1" dirty="0" smtClean="0"/>
              <a:t>Teléfono</a:t>
            </a:r>
            <a:r>
              <a:rPr lang="es-CO" sz="1000" dirty="0" smtClean="0"/>
              <a:t>: 437 76 30  </a:t>
            </a:r>
            <a:r>
              <a:rPr lang="es-CO" sz="1000" b="1" dirty="0" smtClean="0"/>
              <a:t>Ext</a:t>
            </a:r>
            <a:r>
              <a:rPr lang="es-CO" sz="1000" dirty="0" smtClean="0"/>
              <a:t>:18000</a:t>
            </a:r>
            <a:endParaRPr lang="es-CO" sz="1000" dirty="0" smtClean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41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14</cp:revision>
  <dcterms:created xsi:type="dcterms:W3CDTF">2017-03-03T15:03:39Z</dcterms:created>
  <dcterms:modified xsi:type="dcterms:W3CDTF">2017-07-21T19:01:25Z</dcterms:modified>
</cp:coreProperties>
</file>