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1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2197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Guajira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25806" y="1559339"/>
            <a:ext cx="385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sobre: Violencia Sexual</a:t>
            </a:r>
          </a:p>
          <a:p>
            <a:pPr algn="ctr"/>
            <a:r>
              <a:rPr lang="es-CO" sz="1400" dirty="0"/>
              <a:t>Centro Zonal Riohacha 2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3807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24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2:00 p.m.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Salón Esperanza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Calle 15 Carrera 15 ICBF Esquina</a:t>
            </a:r>
          </a:p>
          <a:p>
            <a:pPr algn="ctr"/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40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Luis Angel Mora Fuentes</cp:lastModifiedBy>
  <cp:revision>10</cp:revision>
  <dcterms:created xsi:type="dcterms:W3CDTF">2017-03-03T15:03:39Z</dcterms:created>
  <dcterms:modified xsi:type="dcterms:W3CDTF">2017-08-15T21:05:50Z</dcterms:modified>
</cp:coreProperties>
</file>