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5400675" cy="3600450"/>
  <p:notesSz cx="6858000" cy="9144000"/>
  <p:defaultTextStyle>
    <a:defPPr>
      <a:defRPr lang="es-CO"/>
    </a:defPPr>
    <a:lvl1pPr marL="0" algn="l" defTabSz="432054" rtl="0" eaLnBrk="1" latinLnBrk="0" hangingPunct="1">
      <a:defRPr sz="851" kern="1200">
        <a:solidFill>
          <a:schemeClr val="tx1"/>
        </a:solidFill>
        <a:latin typeface="+mn-lt"/>
        <a:ea typeface="+mn-ea"/>
        <a:cs typeface="+mn-cs"/>
      </a:defRPr>
    </a:lvl1pPr>
    <a:lvl2pPr marL="216027" algn="l" defTabSz="432054" rtl="0" eaLnBrk="1" latinLnBrk="0" hangingPunct="1">
      <a:defRPr sz="851" kern="1200">
        <a:solidFill>
          <a:schemeClr val="tx1"/>
        </a:solidFill>
        <a:latin typeface="+mn-lt"/>
        <a:ea typeface="+mn-ea"/>
        <a:cs typeface="+mn-cs"/>
      </a:defRPr>
    </a:lvl2pPr>
    <a:lvl3pPr marL="432054" algn="l" defTabSz="432054" rtl="0" eaLnBrk="1" latinLnBrk="0" hangingPunct="1">
      <a:defRPr sz="851" kern="1200">
        <a:solidFill>
          <a:schemeClr val="tx1"/>
        </a:solidFill>
        <a:latin typeface="+mn-lt"/>
        <a:ea typeface="+mn-ea"/>
        <a:cs typeface="+mn-cs"/>
      </a:defRPr>
    </a:lvl3pPr>
    <a:lvl4pPr marL="648081" algn="l" defTabSz="432054" rtl="0" eaLnBrk="1" latinLnBrk="0" hangingPunct="1">
      <a:defRPr sz="851" kern="1200">
        <a:solidFill>
          <a:schemeClr val="tx1"/>
        </a:solidFill>
        <a:latin typeface="+mn-lt"/>
        <a:ea typeface="+mn-ea"/>
        <a:cs typeface="+mn-cs"/>
      </a:defRPr>
    </a:lvl4pPr>
    <a:lvl5pPr marL="864108" algn="l" defTabSz="432054" rtl="0" eaLnBrk="1" latinLnBrk="0" hangingPunct="1">
      <a:defRPr sz="851" kern="1200">
        <a:solidFill>
          <a:schemeClr val="tx1"/>
        </a:solidFill>
        <a:latin typeface="+mn-lt"/>
        <a:ea typeface="+mn-ea"/>
        <a:cs typeface="+mn-cs"/>
      </a:defRPr>
    </a:lvl5pPr>
    <a:lvl6pPr marL="1080135" algn="l" defTabSz="432054" rtl="0" eaLnBrk="1" latinLnBrk="0" hangingPunct="1">
      <a:defRPr sz="851" kern="1200">
        <a:solidFill>
          <a:schemeClr val="tx1"/>
        </a:solidFill>
        <a:latin typeface="+mn-lt"/>
        <a:ea typeface="+mn-ea"/>
        <a:cs typeface="+mn-cs"/>
      </a:defRPr>
    </a:lvl6pPr>
    <a:lvl7pPr marL="1296162" algn="l" defTabSz="432054" rtl="0" eaLnBrk="1" latinLnBrk="0" hangingPunct="1">
      <a:defRPr sz="851" kern="1200">
        <a:solidFill>
          <a:schemeClr val="tx1"/>
        </a:solidFill>
        <a:latin typeface="+mn-lt"/>
        <a:ea typeface="+mn-ea"/>
        <a:cs typeface="+mn-cs"/>
      </a:defRPr>
    </a:lvl7pPr>
    <a:lvl8pPr marL="1512189" algn="l" defTabSz="432054" rtl="0" eaLnBrk="1" latinLnBrk="0" hangingPunct="1">
      <a:defRPr sz="851" kern="1200">
        <a:solidFill>
          <a:schemeClr val="tx1"/>
        </a:solidFill>
        <a:latin typeface="+mn-lt"/>
        <a:ea typeface="+mn-ea"/>
        <a:cs typeface="+mn-cs"/>
      </a:defRPr>
    </a:lvl8pPr>
    <a:lvl9pPr marL="1728216" algn="l" defTabSz="432054" rtl="0" eaLnBrk="1" latinLnBrk="0" hangingPunct="1">
      <a:defRPr sz="851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34" d="100"/>
          <a:sy n="134" d="100"/>
        </p:scale>
        <p:origin x="111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05051" y="589241"/>
            <a:ext cx="4590574" cy="1253490"/>
          </a:xfrm>
        </p:spPr>
        <p:txBody>
          <a:bodyPr anchor="b"/>
          <a:lstStyle>
            <a:lvl1pPr algn="ctr">
              <a:defRPr sz="315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75085" y="1891070"/>
            <a:ext cx="4050506" cy="869275"/>
          </a:xfrm>
        </p:spPr>
        <p:txBody>
          <a:bodyPr/>
          <a:lstStyle>
            <a:lvl1pPr marL="0" indent="0" algn="ctr">
              <a:buNone/>
              <a:defRPr sz="1260"/>
            </a:lvl1pPr>
            <a:lvl2pPr marL="240030" indent="0" algn="ctr">
              <a:buNone/>
              <a:defRPr sz="1050"/>
            </a:lvl2pPr>
            <a:lvl3pPr marL="480060" indent="0" algn="ctr">
              <a:buNone/>
              <a:defRPr sz="945"/>
            </a:lvl3pPr>
            <a:lvl4pPr marL="720090" indent="0" algn="ctr">
              <a:buNone/>
              <a:defRPr sz="840"/>
            </a:lvl4pPr>
            <a:lvl5pPr marL="960120" indent="0" algn="ctr">
              <a:buNone/>
              <a:defRPr sz="840"/>
            </a:lvl5pPr>
            <a:lvl6pPr marL="1200150" indent="0" algn="ctr">
              <a:buNone/>
              <a:defRPr sz="840"/>
            </a:lvl6pPr>
            <a:lvl7pPr marL="1440180" indent="0" algn="ctr">
              <a:buNone/>
              <a:defRPr sz="840"/>
            </a:lvl7pPr>
            <a:lvl8pPr marL="1680210" indent="0" algn="ctr">
              <a:buNone/>
              <a:defRPr sz="840"/>
            </a:lvl8pPr>
            <a:lvl9pPr marL="1920240" indent="0" algn="ctr">
              <a:buNone/>
              <a:defRPr sz="84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12/04/2017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4873705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12/04/2017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525593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64858" y="191691"/>
            <a:ext cx="1164521" cy="305121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71297" y="191691"/>
            <a:ext cx="3426053" cy="305121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12/04/2017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263123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12/04/2017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4545582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8484" y="897613"/>
            <a:ext cx="4658082" cy="1497687"/>
          </a:xfrm>
        </p:spPr>
        <p:txBody>
          <a:bodyPr anchor="b"/>
          <a:lstStyle>
            <a:lvl1pPr>
              <a:defRPr sz="315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8484" y="2409469"/>
            <a:ext cx="4658082" cy="787598"/>
          </a:xfrm>
        </p:spPr>
        <p:txBody>
          <a:bodyPr/>
          <a:lstStyle>
            <a:lvl1pPr marL="0" indent="0">
              <a:buNone/>
              <a:defRPr sz="1260">
                <a:solidFill>
                  <a:schemeClr val="tx1"/>
                </a:solidFill>
              </a:defRPr>
            </a:lvl1pPr>
            <a:lvl2pPr marL="24003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2pPr>
            <a:lvl3pPr marL="480060" indent="0">
              <a:buNone/>
              <a:defRPr sz="945">
                <a:solidFill>
                  <a:schemeClr val="tx1">
                    <a:tint val="75000"/>
                  </a:schemeClr>
                </a:solidFill>
              </a:defRPr>
            </a:lvl3pPr>
            <a:lvl4pPr marL="720090" indent="0">
              <a:buNone/>
              <a:defRPr sz="840">
                <a:solidFill>
                  <a:schemeClr val="tx1">
                    <a:tint val="75000"/>
                  </a:schemeClr>
                </a:solidFill>
              </a:defRPr>
            </a:lvl4pPr>
            <a:lvl5pPr marL="960120" indent="0">
              <a:buNone/>
              <a:defRPr sz="840">
                <a:solidFill>
                  <a:schemeClr val="tx1">
                    <a:tint val="75000"/>
                  </a:schemeClr>
                </a:solidFill>
              </a:defRPr>
            </a:lvl5pPr>
            <a:lvl6pPr marL="1200150" indent="0">
              <a:buNone/>
              <a:defRPr sz="840">
                <a:solidFill>
                  <a:schemeClr val="tx1">
                    <a:tint val="75000"/>
                  </a:schemeClr>
                </a:solidFill>
              </a:defRPr>
            </a:lvl6pPr>
            <a:lvl7pPr marL="1440180" indent="0">
              <a:buNone/>
              <a:defRPr sz="840">
                <a:solidFill>
                  <a:schemeClr val="tx1">
                    <a:tint val="75000"/>
                  </a:schemeClr>
                </a:solidFill>
              </a:defRPr>
            </a:lvl7pPr>
            <a:lvl8pPr marL="1680210" indent="0">
              <a:buNone/>
              <a:defRPr sz="840">
                <a:solidFill>
                  <a:schemeClr val="tx1">
                    <a:tint val="75000"/>
                  </a:schemeClr>
                </a:solidFill>
              </a:defRPr>
            </a:lvl8pPr>
            <a:lvl9pPr marL="1920240" indent="0">
              <a:buNone/>
              <a:defRPr sz="8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12/04/2017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3720921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71296" y="958453"/>
            <a:ext cx="2295287" cy="2284452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734092" y="958453"/>
            <a:ext cx="2295287" cy="2284452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12/04/2017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317205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2000" y="191691"/>
            <a:ext cx="4658082" cy="695921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2001" y="882610"/>
            <a:ext cx="2284738" cy="432554"/>
          </a:xfrm>
        </p:spPr>
        <p:txBody>
          <a:bodyPr anchor="b"/>
          <a:lstStyle>
            <a:lvl1pPr marL="0" indent="0">
              <a:buNone/>
              <a:defRPr sz="1260" b="1"/>
            </a:lvl1pPr>
            <a:lvl2pPr marL="240030" indent="0">
              <a:buNone/>
              <a:defRPr sz="1050" b="1"/>
            </a:lvl2pPr>
            <a:lvl3pPr marL="480060" indent="0">
              <a:buNone/>
              <a:defRPr sz="945" b="1"/>
            </a:lvl3pPr>
            <a:lvl4pPr marL="720090" indent="0">
              <a:buNone/>
              <a:defRPr sz="840" b="1"/>
            </a:lvl4pPr>
            <a:lvl5pPr marL="960120" indent="0">
              <a:buNone/>
              <a:defRPr sz="840" b="1"/>
            </a:lvl5pPr>
            <a:lvl6pPr marL="1200150" indent="0">
              <a:buNone/>
              <a:defRPr sz="840" b="1"/>
            </a:lvl6pPr>
            <a:lvl7pPr marL="1440180" indent="0">
              <a:buNone/>
              <a:defRPr sz="840" b="1"/>
            </a:lvl7pPr>
            <a:lvl8pPr marL="1680210" indent="0">
              <a:buNone/>
              <a:defRPr sz="840" b="1"/>
            </a:lvl8pPr>
            <a:lvl9pPr marL="1920240" indent="0">
              <a:buNone/>
              <a:defRPr sz="84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2001" y="1315164"/>
            <a:ext cx="2284738" cy="1934409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734092" y="882610"/>
            <a:ext cx="2295990" cy="432554"/>
          </a:xfrm>
        </p:spPr>
        <p:txBody>
          <a:bodyPr anchor="b"/>
          <a:lstStyle>
            <a:lvl1pPr marL="0" indent="0">
              <a:buNone/>
              <a:defRPr sz="1260" b="1"/>
            </a:lvl1pPr>
            <a:lvl2pPr marL="240030" indent="0">
              <a:buNone/>
              <a:defRPr sz="1050" b="1"/>
            </a:lvl2pPr>
            <a:lvl3pPr marL="480060" indent="0">
              <a:buNone/>
              <a:defRPr sz="945" b="1"/>
            </a:lvl3pPr>
            <a:lvl4pPr marL="720090" indent="0">
              <a:buNone/>
              <a:defRPr sz="840" b="1"/>
            </a:lvl4pPr>
            <a:lvl5pPr marL="960120" indent="0">
              <a:buNone/>
              <a:defRPr sz="840" b="1"/>
            </a:lvl5pPr>
            <a:lvl6pPr marL="1200150" indent="0">
              <a:buNone/>
              <a:defRPr sz="840" b="1"/>
            </a:lvl6pPr>
            <a:lvl7pPr marL="1440180" indent="0">
              <a:buNone/>
              <a:defRPr sz="840" b="1"/>
            </a:lvl7pPr>
            <a:lvl8pPr marL="1680210" indent="0">
              <a:buNone/>
              <a:defRPr sz="840" b="1"/>
            </a:lvl8pPr>
            <a:lvl9pPr marL="1920240" indent="0">
              <a:buNone/>
              <a:defRPr sz="84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734092" y="1315164"/>
            <a:ext cx="2295990" cy="1934409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12/04/2017</a:t>
            </a:fld>
            <a:endParaRPr lang="es-C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26771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12/04/2017</a:t>
            </a:fld>
            <a:endParaRPr lang="es-C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2534586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12/04/2017</a:t>
            </a:fld>
            <a:endParaRPr lang="es-C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409306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2000" y="240030"/>
            <a:ext cx="1741858" cy="840105"/>
          </a:xfrm>
        </p:spPr>
        <p:txBody>
          <a:bodyPr anchor="b"/>
          <a:lstStyle>
            <a:lvl1pPr>
              <a:defRPr sz="168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95990" y="518399"/>
            <a:ext cx="2734092" cy="2558653"/>
          </a:xfrm>
        </p:spPr>
        <p:txBody>
          <a:bodyPr/>
          <a:lstStyle>
            <a:lvl1pPr>
              <a:defRPr sz="1680"/>
            </a:lvl1pPr>
            <a:lvl2pPr>
              <a:defRPr sz="1470"/>
            </a:lvl2pPr>
            <a:lvl3pPr>
              <a:defRPr sz="1260"/>
            </a:lvl3pPr>
            <a:lvl4pPr>
              <a:defRPr sz="1050"/>
            </a:lvl4pPr>
            <a:lvl5pPr>
              <a:defRPr sz="1050"/>
            </a:lvl5pPr>
            <a:lvl6pPr>
              <a:defRPr sz="1050"/>
            </a:lvl6pPr>
            <a:lvl7pPr>
              <a:defRPr sz="1050"/>
            </a:lvl7pPr>
            <a:lvl8pPr>
              <a:defRPr sz="1050"/>
            </a:lvl8pPr>
            <a:lvl9pPr>
              <a:defRPr sz="105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72000" y="1080135"/>
            <a:ext cx="1741858" cy="2001084"/>
          </a:xfrm>
        </p:spPr>
        <p:txBody>
          <a:bodyPr/>
          <a:lstStyle>
            <a:lvl1pPr marL="0" indent="0">
              <a:buNone/>
              <a:defRPr sz="840"/>
            </a:lvl1pPr>
            <a:lvl2pPr marL="240030" indent="0">
              <a:buNone/>
              <a:defRPr sz="735"/>
            </a:lvl2pPr>
            <a:lvl3pPr marL="480060" indent="0">
              <a:buNone/>
              <a:defRPr sz="630"/>
            </a:lvl3pPr>
            <a:lvl4pPr marL="720090" indent="0">
              <a:buNone/>
              <a:defRPr sz="525"/>
            </a:lvl4pPr>
            <a:lvl5pPr marL="960120" indent="0">
              <a:buNone/>
              <a:defRPr sz="525"/>
            </a:lvl5pPr>
            <a:lvl6pPr marL="1200150" indent="0">
              <a:buNone/>
              <a:defRPr sz="525"/>
            </a:lvl6pPr>
            <a:lvl7pPr marL="1440180" indent="0">
              <a:buNone/>
              <a:defRPr sz="525"/>
            </a:lvl7pPr>
            <a:lvl8pPr marL="1680210" indent="0">
              <a:buNone/>
              <a:defRPr sz="525"/>
            </a:lvl8pPr>
            <a:lvl9pPr marL="1920240" indent="0">
              <a:buNone/>
              <a:defRPr sz="525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12/04/2017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321309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2000" y="240030"/>
            <a:ext cx="1741858" cy="840105"/>
          </a:xfrm>
        </p:spPr>
        <p:txBody>
          <a:bodyPr anchor="b"/>
          <a:lstStyle>
            <a:lvl1pPr>
              <a:defRPr sz="168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95990" y="518399"/>
            <a:ext cx="2734092" cy="2558653"/>
          </a:xfrm>
        </p:spPr>
        <p:txBody>
          <a:bodyPr anchor="t"/>
          <a:lstStyle>
            <a:lvl1pPr marL="0" indent="0">
              <a:buNone/>
              <a:defRPr sz="1680"/>
            </a:lvl1pPr>
            <a:lvl2pPr marL="240030" indent="0">
              <a:buNone/>
              <a:defRPr sz="1470"/>
            </a:lvl2pPr>
            <a:lvl3pPr marL="480060" indent="0">
              <a:buNone/>
              <a:defRPr sz="1260"/>
            </a:lvl3pPr>
            <a:lvl4pPr marL="720090" indent="0">
              <a:buNone/>
              <a:defRPr sz="1050"/>
            </a:lvl4pPr>
            <a:lvl5pPr marL="960120" indent="0">
              <a:buNone/>
              <a:defRPr sz="1050"/>
            </a:lvl5pPr>
            <a:lvl6pPr marL="1200150" indent="0">
              <a:buNone/>
              <a:defRPr sz="1050"/>
            </a:lvl6pPr>
            <a:lvl7pPr marL="1440180" indent="0">
              <a:buNone/>
              <a:defRPr sz="1050"/>
            </a:lvl7pPr>
            <a:lvl8pPr marL="1680210" indent="0">
              <a:buNone/>
              <a:defRPr sz="1050"/>
            </a:lvl8pPr>
            <a:lvl9pPr marL="1920240" indent="0">
              <a:buNone/>
              <a:defRPr sz="105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72000" y="1080135"/>
            <a:ext cx="1741858" cy="2001084"/>
          </a:xfrm>
        </p:spPr>
        <p:txBody>
          <a:bodyPr/>
          <a:lstStyle>
            <a:lvl1pPr marL="0" indent="0">
              <a:buNone/>
              <a:defRPr sz="840"/>
            </a:lvl1pPr>
            <a:lvl2pPr marL="240030" indent="0">
              <a:buNone/>
              <a:defRPr sz="735"/>
            </a:lvl2pPr>
            <a:lvl3pPr marL="480060" indent="0">
              <a:buNone/>
              <a:defRPr sz="630"/>
            </a:lvl3pPr>
            <a:lvl4pPr marL="720090" indent="0">
              <a:buNone/>
              <a:defRPr sz="525"/>
            </a:lvl4pPr>
            <a:lvl5pPr marL="960120" indent="0">
              <a:buNone/>
              <a:defRPr sz="525"/>
            </a:lvl5pPr>
            <a:lvl6pPr marL="1200150" indent="0">
              <a:buNone/>
              <a:defRPr sz="525"/>
            </a:lvl6pPr>
            <a:lvl7pPr marL="1440180" indent="0">
              <a:buNone/>
              <a:defRPr sz="525"/>
            </a:lvl7pPr>
            <a:lvl8pPr marL="1680210" indent="0">
              <a:buNone/>
              <a:defRPr sz="525"/>
            </a:lvl8pPr>
            <a:lvl9pPr marL="1920240" indent="0">
              <a:buNone/>
              <a:defRPr sz="525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12/04/2017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3228736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71297" y="191691"/>
            <a:ext cx="4658082" cy="6959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1297" y="958453"/>
            <a:ext cx="4658082" cy="22844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1296" y="3337084"/>
            <a:ext cx="1215152" cy="19169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3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FDE871-B0F0-4569-87DC-0C3EB42A7706}" type="datetimeFigureOut">
              <a:rPr lang="es-CO" smtClean="0"/>
              <a:t>12/04/2017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788974" y="3337084"/>
            <a:ext cx="1822728" cy="19169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3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4227" y="3337084"/>
            <a:ext cx="1215152" cy="19169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3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722169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480060" rtl="0" eaLnBrk="1" latinLnBrk="0" hangingPunct="1">
        <a:lnSpc>
          <a:spcPct val="90000"/>
        </a:lnSpc>
        <a:spcBef>
          <a:spcPct val="0"/>
        </a:spcBef>
        <a:buNone/>
        <a:defRPr sz="231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0015" indent="-120015" algn="l" defTabSz="48006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470" kern="1200">
          <a:solidFill>
            <a:schemeClr val="tx1"/>
          </a:solidFill>
          <a:latin typeface="+mn-lt"/>
          <a:ea typeface="+mn-ea"/>
          <a:cs typeface="+mn-cs"/>
        </a:defRPr>
      </a:lvl1pPr>
      <a:lvl2pPr marL="360045" indent="-120015" algn="l" defTabSz="480060" rtl="0" eaLnBrk="1" latinLnBrk="0" hangingPunct="1">
        <a:lnSpc>
          <a:spcPct val="90000"/>
        </a:lnSpc>
        <a:spcBef>
          <a:spcPts val="263"/>
        </a:spcBef>
        <a:buFont typeface="Arial" panose="020B0604020202020204" pitchFamily="34" charset="0"/>
        <a:buChar char="•"/>
        <a:defRPr sz="1260" kern="1200">
          <a:solidFill>
            <a:schemeClr val="tx1"/>
          </a:solidFill>
          <a:latin typeface="+mn-lt"/>
          <a:ea typeface="+mn-ea"/>
          <a:cs typeface="+mn-cs"/>
        </a:defRPr>
      </a:lvl2pPr>
      <a:lvl3pPr marL="600075" indent="-120015" algn="l" defTabSz="480060" rtl="0" eaLnBrk="1" latinLnBrk="0" hangingPunct="1">
        <a:lnSpc>
          <a:spcPct val="90000"/>
        </a:lnSpc>
        <a:spcBef>
          <a:spcPts val="263"/>
        </a:spcBef>
        <a:buFont typeface="Arial" panose="020B0604020202020204" pitchFamily="34" charset="0"/>
        <a:buChar char="•"/>
        <a:defRPr sz="1050" kern="1200">
          <a:solidFill>
            <a:schemeClr val="tx1"/>
          </a:solidFill>
          <a:latin typeface="+mn-lt"/>
          <a:ea typeface="+mn-ea"/>
          <a:cs typeface="+mn-cs"/>
        </a:defRPr>
      </a:lvl3pPr>
      <a:lvl4pPr marL="840105" indent="-120015" algn="l" defTabSz="480060" rtl="0" eaLnBrk="1" latinLnBrk="0" hangingPunct="1">
        <a:lnSpc>
          <a:spcPct val="90000"/>
        </a:lnSpc>
        <a:spcBef>
          <a:spcPts val="263"/>
        </a:spcBef>
        <a:buFont typeface="Arial" panose="020B0604020202020204" pitchFamily="34" charset="0"/>
        <a:buChar char="•"/>
        <a:defRPr sz="945" kern="1200">
          <a:solidFill>
            <a:schemeClr val="tx1"/>
          </a:solidFill>
          <a:latin typeface="+mn-lt"/>
          <a:ea typeface="+mn-ea"/>
          <a:cs typeface="+mn-cs"/>
        </a:defRPr>
      </a:lvl4pPr>
      <a:lvl5pPr marL="1080135" indent="-120015" algn="l" defTabSz="480060" rtl="0" eaLnBrk="1" latinLnBrk="0" hangingPunct="1">
        <a:lnSpc>
          <a:spcPct val="90000"/>
        </a:lnSpc>
        <a:spcBef>
          <a:spcPts val="263"/>
        </a:spcBef>
        <a:buFont typeface="Arial" panose="020B0604020202020204" pitchFamily="34" charset="0"/>
        <a:buChar char="•"/>
        <a:defRPr sz="945" kern="1200">
          <a:solidFill>
            <a:schemeClr val="tx1"/>
          </a:solidFill>
          <a:latin typeface="+mn-lt"/>
          <a:ea typeface="+mn-ea"/>
          <a:cs typeface="+mn-cs"/>
        </a:defRPr>
      </a:lvl5pPr>
      <a:lvl6pPr marL="1320165" indent="-120015" algn="l" defTabSz="480060" rtl="0" eaLnBrk="1" latinLnBrk="0" hangingPunct="1">
        <a:lnSpc>
          <a:spcPct val="90000"/>
        </a:lnSpc>
        <a:spcBef>
          <a:spcPts val="263"/>
        </a:spcBef>
        <a:buFont typeface="Arial" panose="020B0604020202020204" pitchFamily="34" charset="0"/>
        <a:buChar char="•"/>
        <a:defRPr sz="945" kern="1200">
          <a:solidFill>
            <a:schemeClr val="tx1"/>
          </a:solidFill>
          <a:latin typeface="+mn-lt"/>
          <a:ea typeface="+mn-ea"/>
          <a:cs typeface="+mn-cs"/>
        </a:defRPr>
      </a:lvl6pPr>
      <a:lvl7pPr marL="1560195" indent="-120015" algn="l" defTabSz="480060" rtl="0" eaLnBrk="1" latinLnBrk="0" hangingPunct="1">
        <a:lnSpc>
          <a:spcPct val="90000"/>
        </a:lnSpc>
        <a:spcBef>
          <a:spcPts val="263"/>
        </a:spcBef>
        <a:buFont typeface="Arial" panose="020B0604020202020204" pitchFamily="34" charset="0"/>
        <a:buChar char="•"/>
        <a:defRPr sz="945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indent="-120015" algn="l" defTabSz="480060" rtl="0" eaLnBrk="1" latinLnBrk="0" hangingPunct="1">
        <a:lnSpc>
          <a:spcPct val="90000"/>
        </a:lnSpc>
        <a:spcBef>
          <a:spcPts val="263"/>
        </a:spcBef>
        <a:buFont typeface="Arial" panose="020B0604020202020204" pitchFamily="34" charset="0"/>
        <a:buChar char="•"/>
        <a:defRPr sz="945" kern="1200">
          <a:solidFill>
            <a:schemeClr val="tx1"/>
          </a:solidFill>
          <a:latin typeface="+mn-lt"/>
          <a:ea typeface="+mn-ea"/>
          <a:cs typeface="+mn-cs"/>
        </a:defRPr>
      </a:lvl8pPr>
      <a:lvl9pPr marL="2040255" indent="-120015" algn="l" defTabSz="480060" rtl="0" eaLnBrk="1" latinLnBrk="0" hangingPunct="1">
        <a:lnSpc>
          <a:spcPct val="90000"/>
        </a:lnSpc>
        <a:spcBef>
          <a:spcPts val="263"/>
        </a:spcBef>
        <a:buFont typeface="Arial" panose="020B0604020202020204" pitchFamily="34" charset="0"/>
        <a:buChar char="•"/>
        <a:defRPr sz="94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1pPr>
      <a:lvl2pPr marL="24003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2pPr>
      <a:lvl3pPr marL="48006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3pPr>
      <a:lvl4pPr marL="72009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4pPr>
      <a:lvl5pPr marL="96012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5pPr>
      <a:lvl6pPr marL="120015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6pPr>
      <a:lvl7pPr marL="144018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7pPr>
      <a:lvl8pPr marL="168021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1539946" y="839305"/>
            <a:ext cx="19807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600" b="1" dirty="0">
                <a:solidFill>
                  <a:schemeClr val="bg1"/>
                </a:solidFill>
              </a:rPr>
              <a:t>ICBF Regional Tolima</a:t>
            </a:r>
          </a:p>
        </p:txBody>
      </p:sp>
      <p:sp>
        <p:nvSpPr>
          <p:cNvPr id="7" name="CuadroTexto 6"/>
          <p:cNvSpPr txBox="1"/>
          <p:nvPr/>
        </p:nvSpPr>
        <p:spPr>
          <a:xfrm>
            <a:off x="1581427" y="1559339"/>
            <a:ext cx="2336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400" dirty="0"/>
              <a:t>Invita a la Mesa Pública del Centro Zona Purificación</a:t>
            </a:r>
          </a:p>
        </p:txBody>
      </p:sp>
      <p:sp>
        <p:nvSpPr>
          <p:cNvPr id="8" name="CuadroTexto 7"/>
          <p:cNvSpPr txBox="1"/>
          <p:nvPr/>
        </p:nvSpPr>
        <p:spPr>
          <a:xfrm>
            <a:off x="803966" y="2283792"/>
            <a:ext cx="389172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000" b="1" dirty="0"/>
              <a:t>Fecha:  </a:t>
            </a:r>
            <a:r>
              <a:rPr lang="es-CO" sz="1000" dirty="0"/>
              <a:t>21 de Abril de 2017</a:t>
            </a:r>
          </a:p>
          <a:p>
            <a:pPr algn="ctr"/>
            <a:r>
              <a:rPr lang="es-CO" sz="1000" b="1" dirty="0"/>
              <a:t>Hora: </a:t>
            </a:r>
            <a:r>
              <a:rPr lang="es-CO" sz="1000" dirty="0"/>
              <a:t>9:00 a.m.</a:t>
            </a:r>
          </a:p>
          <a:p>
            <a:pPr algn="ctr"/>
            <a:r>
              <a:rPr lang="es-CO" sz="1000" b="1" dirty="0"/>
              <a:t>Lugar: </a:t>
            </a:r>
            <a:r>
              <a:rPr lang="es-CO" sz="1000" dirty="0"/>
              <a:t>Punto vive digital, municipio de Saldaña</a:t>
            </a:r>
          </a:p>
          <a:p>
            <a:pPr algn="ctr"/>
            <a:r>
              <a:rPr lang="es-CO" sz="1000" b="1" dirty="0"/>
              <a:t>Dirección</a:t>
            </a:r>
            <a:r>
              <a:rPr lang="es-CO" sz="1000" dirty="0"/>
              <a:t>: Alcaldía municipal</a:t>
            </a:r>
          </a:p>
        </p:txBody>
      </p:sp>
    </p:spTree>
    <p:extLst>
      <p:ext uri="{BB962C8B-B14F-4D97-AF65-F5344CB8AC3E}">
        <p14:creationId xmlns:p14="http://schemas.microsoft.com/office/powerpoint/2010/main" val="370468976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115</TotalTime>
  <Words>37</Words>
  <Application>Microsoft Office PowerPoint</Application>
  <PresentationFormat>Personalizado</PresentationFormat>
  <Paragraphs>6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Paula Alejandra Camelo Reyes</dc:creator>
  <cp:lastModifiedBy>Eugenia Constanza Bonilla Alturo</cp:lastModifiedBy>
  <cp:revision>8</cp:revision>
  <dcterms:created xsi:type="dcterms:W3CDTF">2017-03-03T15:03:39Z</dcterms:created>
  <dcterms:modified xsi:type="dcterms:W3CDTF">2017-04-12T15:07:54Z</dcterms:modified>
</cp:coreProperties>
</file>