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1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12/04/2017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 Purificación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21 de Abril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Punto vive digital, municipio de Saldaña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Alcaldía municipal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Eugenia Constanza Bonilla Alturo</cp:lastModifiedBy>
  <cp:revision>8</cp:revision>
  <dcterms:created xsi:type="dcterms:W3CDTF">2017-03-03T15:03:39Z</dcterms:created>
  <dcterms:modified xsi:type="dcterms:W3CDTF">2017-04-12T15:07:54Z</dcterms:modified>
</cp:coreProperties>
</file>