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81813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10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378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Putumayo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60685" y="1375344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Puerto Asís/ </a:t>
            </a:r>
            <a:r>
              <a:rPr lang="es-CO" sz="1400" dirty="0" smtClean="0"/>
              <a:t>Municipio de Puerto Leguízamo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18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2:00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Municipio de Puerto </a:t>
            </a:r>
            <a:r>
              <a:rPr lang="es-CO" sz="1000" dirty="0" smtClean="0"/>
              <a:t>Leguízamo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Barrio Centro Aula </a:t>
            </a:r>
            <a:r>
              <a:rPr lang="es-CO" sz="1000" dirty="0"/>
              <a:t>múltiple IE José María Hernández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47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Andres Palacios Alomia</cp:lastModifiedBy>
  <cp:revision>11</cp:revision>
  <cp:lastPrinted>2017-06-15T13:35:01Z</cp:lastPrinted>
  <dcterms:created xsi:type="dcterms:W3CDTF">2017-03-03T15:03:39Z</dcterms:created>
  <dcterms:modified xsi:type="dcterms:W3CDTF">2017-06-21T22:47:58Z</dcterms:modified>
</cp:coreProperties>
</file>