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0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17/05/2017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ICBF Regional Nariño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/>
              <a:t>Invita a la Mesa Pública del Centro Zonal Pasto </a:t>
            </a:r>
            <a:r>
              <a:rPr lang="es-CO" sz="1400" dirty="0" smtClean="0"/>
              <a:t>uno</a:t>
            </a:r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/>
              <a:t>Fecha:  </a:t>
            </a:r>
            <a:r>
              <a:rPr lang="es-CO" sz="1000" dirty="0"/>
              <a:t>18 de mayo de 2017 </a:t>
            </a:r>
          </a:p>
          <a:p>
            <a:pPr algn="ctr"/>
            <a:r>
              <a:rPr lang="es-CO" sz="1000" b="1" dirty="0"/>
              <a:t>Hora: </a:t>
            </a:r>
            <a:r>
              <a:rPr lang="es-CO" sz="1000" dirty="0"/>
              <a:t>9:00 a.m.</a:t>
            </a:r>
          </a:p>
          <a:p>
            <a:pPr algn="ctr"/>
            <a:r>
              <a:rPr lang="es-CO" sz="1000" b="1" dirty="0"/>
              <a:t>Lugar: </a:t>
            </a:r>
            <a:r>
              <a:rPr lang="es-CO" sz="1000" dirty="0"/>
              <a:t>Municipio de Funes</a:t>
            </a:r>
          </a:p>
          <a:p>
            <a:pPr algn="r"/>
            <a:r>
              <a:rPr lang="es-CO" sz="1000" b="1" dirty="0"/>
              <a:t>Dirección</a:t>
            </a:r>
            <a:r>
              <a:rPr lang="es-CO" sz="1000" dirty="0"/>
              <a:t>:  Casa Campesina Teléfono de contacto 	"7238414  3162838001" 			</a:t>
            </a:r>
          </a:p>
          <a:p>
            <a:pPr algn="ctr"/>
            <a:r>
              <a:rPr lang="es-CO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37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Sandra Milena Cadavid Ariza</cp:lastModifiedBy>
  <cp:revision>9</cp:revision>
  <dcterms:created xsi:type="dcterms:W3CDTF">2017-03-03T15:03:39Z</dcterms:created>
  <dcterms:modified xsi:type="dcterms:W3CDTF">2017-05-17T15:01:23Z</dcterms:modified>
</cp:coreProperties>
</file>