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8" d="100"/>
          <a:sy n="178" d="100"/>
        </p:scale>
        <p:origin x="15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16/08/2017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81427" y="680121"/>
            <a:ext cx="2000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ICBF Regional Antioquia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73797"/>
            <a:ext cx="2342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Occidente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6682" y="2155739"/>
            <a:ext cx="37115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25 de Agosto de 2017</a:t>
            </a:r>
          </a:p>
          <a:p>
            <a:pPr algn="ctr"/>
            <a:r>
              <a:rPr lang="es-CO" sz="1000" b="1" dirty="0"/>
              <a:t>Hora: 09</a:t>
            </a:r>
            <a:r>
              <a:rPr lang="es-CO" sz="1000" dirty="0"/>
              <a:t>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Salón Parroquial</a:t>
            </a:r>
          </a:p>
          <a:p>
            <a:pPr algn="ctr"/>
            <a:r>
              <a:rPr lang="es-CO" sz="1000" dirty="0"/>
              <a:t>Municipio de Sopetran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/>
              <a:t>: </a:t>
            </a:r>
            <a:r>
              <a:rPr lang="es-CO" b="1" i="1" u="sng"/>
              <a:t>Calle 9 N°8-17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40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Sebastian Bastidas Guisao</cp:lastModifiedBy>
  <cp:revision>24</cp:revision>
  <dcterms:created xsi:type="dcterms:W3CDTF">2017-03-03T15:03:39Z</dcterms:created>
  <dcterms:modified xsi:type="dcterms:W3CDTF">2017-08-16T16:15:30Z</dcterms:modified>
</cp:coreProperties>
</file>