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400675" cy="3600450"/>
  <p:notesSz cx="6858000" cy="9144000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78" d="100"/>
          <a:sy n="178" d="100"/>
        </p:scale>
        <p:origin x="150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16/08/2017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16/08/2017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16/08/2017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16/08/2017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16/08/2017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16/08/2017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16/08/2017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16/08/2017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16/08/2017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16/08/2017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16/08/2017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16/08/2017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81427" y="680121"/>
            <a:ext cx="20008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600" b="1" dirty="0">
                <a:solidFill>
                  <a:schemeClr val="bg1"/>
                </a:solidFill>
              </a:rPr>
              <a:t>ICBF Regional Antioquia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73797"/>
            <a:ext cx="2342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Occidente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6682" y="2155739"/>
            <a:ext cx="371153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25 de Agosto de 2017</a:t>
            </a:r>
          </a:p>
          <a:p>
            <a:pPr algn="ctr"/>
            <a:r>
              <a:rPr lang="es-CO" sz="1000" b="1" dirty="0"/>
              <a:t>Hora: 09</a:t>
            </a:r>
            <a:r>
              <a:rPr lang="es-CO" sz="1000" dirty="0"/>
              <a:t>:00 a.m.</a:t>
            </a:r>
          </a:p>
          <a:p>
            <a:pPr algn="ctr"/>
            <a:r>
              <a:rPr lang="es-CO" sz="1000" b="1" dirty="0"/>
              <a:t>Lugar: </a:t>
            </a:r>
            <a:r>
              <a:rPr lang="es-CO" sz="1000" dirty="0"/>
              <a:t>Salón Parroquial</a:t>
            </a:r>
          </a:p>
          <a:p>
            <a:pPr algn="ctr"/>
            <a:r>
              <a:rPr lang="es-CO" sz="1000" dirty="0"/>
              <a:t>Municipio de Sopetran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/>
              <a:t>: </a:t>
            </a:r>
            <a:r>
              <a:rPr lang="es-CO" b="1" i="1" u="sng"/>
              <a:t>Calle 9 N°8-17</a:t>
            </a:r>
            <a:endParaRPr lang="es-CO" sz="1000" dirty="0"/>
          </a:p>
        </p:txBody>
      </p:sp>
    </p:spTree>
    <p:extLst>
      <p:ext uri="{BB962C8B-B14F-4D97-AF65-F5344CB8AC3E}">
        <p14:creationId xmlns:p14="http://schemas.microsoft.com/office/powerpoint/2010/main" val="37046897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</TotalTime>
  <Words>40</Words>
  <Application>Microsoft Office PowerPoint</Application>
  <PresentationFormat>Personalizado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Alejandra Camelo Reyes</dc:creator>
  <cp:lastModifiedBy>Sebastian Bastidas Guisao</cp:lastModifiedBy>
  <cp:revision>24</cp:revision>
  <dcterms:created xsi:type="dcterms:W3CDTF">2017-03-03T15:03:39Z</dcterms:created>
  <dcterms:modified xsi:type="dcterms:W3CDTF">2017-08-16T16:15:30Z</dcterms:modified>
</cp:coreProperties>
</file>