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01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31/07/2017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31/07/2017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31/07/2017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31/07/2017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31/07/2017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31/07/2017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31/07/2017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57213" y="544348"/>
            <a:ext cx="2641002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1400" b="1" dirty="0"/>
          </a:p>
          <a:p>
            <a:pPr algn="ctr"/>
            <a:r>
              <a:rPr lang="es-CO" sz="1400" b="1" dirty="0">
                <a:solidFill>
                  <a:schemeClr val="bg1"/>
                </a:solidFill>
              </a:rPr>
              <a:t>EL ICBF Regional Caldas y el Centro Zonal Occidente </a:t>
            </a:r>
          </a:p>
          <a:p>
            <a:pPr algn="ctr"/>
            <a:r>
              <a:rPr lang="es-CO" sz="1100" b="1" dirty="0"/>
              <a:t> </a:t>
            </a:r>
            <a:endParaRPr lang="es-CO" sz="11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16367" y="1376979"/>
            <a:ext cx="44913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Se complacen en invitarlo (a)  a la </a:t>
            </a:r>
            <a:r>
              <a:rPr lang="es-CO" sz="1400" b="1" dirty="0"/>
              <a:t>Mesa Pública</a:t>
            </a:r>
            <a:r>
              <a:rPr lang="es-CO" sz="1400" dirty="0"/>
              <a:t> de los programas misionales del ICBF  de promoción,  prevención y protección  que se atienden en el Municipio de SUPÍA.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22</a:t>
            </a:r>
            <a:r>
              <a:rPr lang="es-CO" sz="1000" dirty="0"/>
              <a:t> de Agosto  de 2017</a:t>
            </a:r>
          </a:p>
          <a:p>
            <a:pPr algn="ctr"/>
            <a:r>
              <a:rPr lang="es-CO" sz="1000" b="1" dirty="0"/>
              <a:t>Hora: 2:00 </a:t>
            </a:r>
            <a:r>
              <a:rPr lang="es-CO" sz="1000" b="1" dirty="0" err="1"/>
              <a:t>p.m</a:t>
            </a:r>
            <a:endParaRPr lang="es-CO" sz="1000" dirty="0"/>
          </a:p>
          <a:p>
            <a:pPr algn="ctr"/>
            <a:r>
              <a:rPr lang="es-CO" sz="1000" b="1" dirty="0"/>
              <a:t>Lugar: Centro Cívico y Cultural de Supia</a:t>
            </a:r>
            <a:endParaRPr lang="es-CO" sz="1000" dirty="0"/>
          </a:p>
          <a:p>
            <a:pPr algn="ctr"/>
            <a:r>
              <a:rPr lang="es-CO" sz="1000" b="1" dirty="0"/>
              <a:t>“Su asistencia  y participación  es muy importante para mejorar nuestros servicios”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76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Sandra Milena Cadavid Ariza</cp:lastModifiedBy>
  <cp:revision>25</cp:revision>
  <dcterms:created xsi:type="dcterms:W3CDTF">2017-03-03T15:03:39Z</dcterms:created>
  <dcterms:modified xsi:type="dcterms:W3CDTF">2017-07-31T18:17:48Z</dcterms:modified>
</cp:coreProperties>
</file>