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67" d="100"/>
          <a:sy n="167" d="100"/>
        </p:scale>
        <p:origin x="113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21/07/2017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21/07/2017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21/07/2017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21/07/2017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21/07/2017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21/07/2017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21/07/2017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21/07/2017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21/07/2017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21/07/2017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21/07/2017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21/07/2017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Cauca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</a:t>
            </a:r>
            <a:r>
              <a:rPr lang="es-CO" sz="1400"/>
              <a:t>Zonal Norte</a:t>
            </a:r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10 de Agosto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a.m.</a:t>
            </a:r>
          </a:p>
          <a:p>
            <a:pPr algn="ctr"/>
            <a:r>
              <a:rPr lang="es-CO" sz="1000" b="1" dirty="0"/>
              <a:t>Lugar: CASA DE LA CULTURA</a:t>
            </a:r>
            <a:endParaRPr lang="es-CO" sz="1000" dirty="0"/>
          </a:p>
          <a:p>
            <a:pPr algn="ctr"/>
            <a:r>
              <a:rPr lang="es-CO" sz="1000" b="1" dirty="0"/>
              <a:t>Dirección: Barrio</a:t>
            </a:r>
            <a:r>
              <a:rPr lang="es-CO" sz="1000" dirty="0"/>
              <a:t> Leopoldo Pizarro</a:t>
            </a:r>
          </a:p>
          <a:p>
            <a:pPr algn="ctr"/>
            <a:r>
              <a:rPr lang="es-CO" sz="1000" dirty="0"/>
              <a:t>Calle 7 No 1-54 Miranda-Cauca</a:t>
            </a:r>
          </a:p>
          <a:p>
            <a:pPr algn="ctr"/>
            <a:r>
              <a:rPr lang="es-CO" sz="10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41</Words>
  <Application>Microsoft Office PowerPoint</Application>
  <PresentationFormat>Personalizado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Luis Angel Mora Fuentes</cp:lastModifiedBy>
  <cp:revision>11</cp:revision>
  <dcterms:created xsi:type="dcterms:W3CDTF">2017-03-03T15:03:39Z</dcterms:created>
  <dcterms:modified xsi:type="dcterms:W3CDTF">2017-07-21T16:46:01Z</dcterms:modified>
</cp:coreProperties>
</file>