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400675" cy="3600450"/>
  <p:notesSz cx="6858000" cy="91440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10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12/07/2017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12/07/2017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12/07/2017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12/07/2017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12/07/2017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12/07/2017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12/07/2017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12/07/2017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12/07/2017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12/07/2017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12/07/2017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12/07/2017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6222" y="688489"/>
            <a:ext cx="2641002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b="1" dirty="0">
                <a:solidFill>
                  <a:schemeClr val="bg1"/>
                </a:solidFill>
              </a:rPr>
              <a:t>EL ICBF Regional Caldas</a:t>
            </a:r>
          </a:p>
          <a:p>
            <a:pPr algn="ctr"/>
            <a:r>
              <a:rPr lang="es-CO" sz="1400" b="1" dirty="0">
                <a:solidFill>
                  <a:schemeClr val="bg1"/>
                </a:solidFill>
              </a:rPr>
              <a:t>CENTRO ZONAL NORTE </a:t>
            </a:r>
          </a:p>
          <a:p>
            <a:pPr algn="ctr"/>
            <a:endParaRPr lang="es-CO" sz="1400" b="1" dirty="0"/>
          </a:p>
          <a:p>
            <a:pPr algn="ctr"/>
            <a:r>
              <a:rPr lang="es-CO" sz="1100" b="1" dirty="0"/>
              <a:t> </a:t>
            </a:r>
            <a:endParaRPr lang="es-CO" sz="11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16367" y="1376979"/>
            <a:ext cx="449131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Se complacen en invitarlo (a)  a la </a:t>
            </a:r>
            <a:r>
              <a:rPr lang="es-CO" sz="1400" b="1" dirty="0"/>
              <a:t>Mesa Pública</a:t>
            </a:r>
            <a:r>
              <a:rPr lang="es-CO" sz="1400" dirty="0"/>
              <a:t> de los programas misionales del ICBF  de promoción,  prevención y protección  que se atienden en el Municipio Salamina.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4 de Agosto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10:00 a.m.</a:t>
            </a:r>
          </a:p>
          <a:p>
            <a:pPr algn="ctr"/>
            <a:r>
              <a:rPr lang="es-CO" sz="1000" b="1" dirty="0"/>
              <a:t>Lugar: </a:t>
            </a:r>
            <a:r>
              <a:rPr lang="es-CO" sz="1000" dirty="0"/>
              <a:t>CERES</a:t>
            </a:r>
          </a:p>
          <a:p>
            <a:pPr algn="ctr"/>
            <a:r>
              <a:rPr lang="es-CO" sz="1000" b="1"/>
              <a:t>Dirección: Carrera </a:t>
            </a:r>
            <a:r>
              <a:rPr lang="es-CO" sz="1000" b="1" dirty="0"/>
              <a:t>6 Nro. 8 -09</a:t>
            </a:r>
            <a:endParaRPr lang="es-CO" sz="1000" dirty="0"/>
          </a:p>
          <a:p>
            <a:pPr algn="ctr"/>
            <a:r>
              <a:rPr lang="es-CO" sz="1000" dirty="0"/>
              <a:t>“S</a:t>
            </a:r>
            <a:r>
              <a:rPr lang="es-CO" sz="1000" b="1" dirty="0"/>
              <a:t>u asistencia  y participación  es muy importante para mejorar nuestros servicios”</a:t>
            </a:r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</TotalTime>
  <Words>76</Words>
  <Application>Microsoft Office PowerPoint</Application>
  <PresentationFormat>Personalizado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Sandra Milena Cadavid Ariza</cp:lastModifiedBy>
  <cp:revision>23</cp:revision>
  <dcterms:created xsi:type="dcterms:W3CDTF">2017-03-03T15:03:39Z</dcterms:created>
  <dcterms:modified xsi:type="dcterms:W3CDTF">2017-07-12T15:04:49Z</dcterms:modified>
</cp:coreProperties>
</file>