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81813" cy="92964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0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378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Putumayo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Mocoa</a:t>
            </a:r>
            <a:r>
              <a:rPr lang="es-CO" sz="1400" dirty="0" smtClean="0"/>
              <a:t>/ </a:t>
            </a:r>
            <a:r>
              <a:rPr lang="es-CO" sz="1400" dirty="0" smtClean="0"/>
              <a:t>Municipio de Villagarzón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22</a:t>
            </a:r>
            <a:r>
              <a:rPr lang="es-CO" sz="1000" dirty="0" smtClean="0"/>
              <a:t> </a:t>
            </a:r>
            <a:r>
              <a:rPr lang="es-CO" sz="1000" dirty="0" smtClean="0"/>
              <a:t>de </a:t>
            </a:r>
            <a:r>
              <a:rPr lang="es-CO" sz="1000" dirty="0" smtClean="0"/>
              <a:t>Agosto </a:t>
            </a:r>
            <a:r>
              <a:rPr lang="es-CO" sz="1000" dirty="0" smtClean="0"/>
              <a:t>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2:00 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Municipio de </a:t>
            </a:r>
            <a:r>
              <a:rPr lang="es-CO" sz="1000" dirty="0" smtClean="0"/>
              <a:t>Villagarzón</a:t>
            </a:r>
            <a:r>
              <a:rPr lang="es-CO" sz="1000" dirty="0" smtClean="0"/>
              <a:t>.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 smtClean="0"/>
              <a:t>Aula </a:t>
            </a:r>
            <a:r>
              <a:rPr lang="es-CO" sz="1000" dirty="0"/>
              <a:t>múltiple </a:t>
            </a:r>
            <a:r>
              <a:rPr lang="es-CO" sz="1000" smtClean="0"/>
              <a:t>Casa </a:t>
            </a:r>
            <a:r>
              <a:rPr lang="es-CO" sz="1000" dirty="0" err="1"/>
              <a:t>B</a:t>
            </a:r>
            <a:r>
              <a:rPr lang="es-CO" sz="1000" smtClean="0"/>
              <a:t>etania</a:t>
            </a:r>
            <a:r>
              <a:rPr lang="es-CO" sz="1000" smtClean="0"/>
              <a:t>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40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Diego Jairo Ortega Lasso</cp:lastModifiedBy>
  <cp:revision>12</cp:revision>
  <cp:lastPrinted>2017-06-15T13:35:01Z</cp:lastPrinted>
  <dcterms:created xsi:type="dcterms:W3CDTF">2017-03-03T15:03:39Z</dcterms:created>
  <dcterms:modified xsi:type="dcterms:W3CDTF">2017-07-25T22:20:12Z</dcterms:modified>
</cp:coreProperties>
</file>