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Melgar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09 de Junio de 2017</a:t>
            </a:r>
          </a:p>
          <a:p>
            <a:pPr algn="ctr"/>
            <a:r>
              <a:rPr lang="es-CO" sz="1000" b="1" dirty="0"/>
              <a:t>Hora</a:t>
            </a:r>
            <a:r>
              <a:rPr lang="es-CO" sz="1000" b="1"/>
              <a:t>: </a:t>
            </a:r>
            <a:r>
              <a:rPr lang="es-CO" sz="1000"/>
              <a:t>9:00 </a:t>
            </a:r>
            <a:r>
              <a:rPr lang="es-CO" sz="1000" dirty="0"/>
              <a:t>a</a:t>
            </a:r>
            <a:r>
              <a:rPr lang="es-CO" sz="1000"/>
              <a:t>.m</a:t>
            </a:r>
            <a:r>
              <a:rPr lang="es-CO" sz="1000" dirty="0"/>
              <a:t>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Auditorio Institución Educativa Nuestra Señora de las Mercedes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4 N° 6 – 58 Barrio Almendros / </a:t>
            </a:r>
            <a:r>
              <a:rPr lang="es-CO" sz="1000" dirty="0" err="1"/>
              <a:t>Icononzo</a:t>
            </a:r>
            <a:r>
              <a:rPr lang="es-CO" sz="1000" dirty="0"/>
              <a:t> Tolima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48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Diana Milena Leon Mora</cp:lastModifiedBy>
  <cp:revision>10</cp:revision>
  <dcterms:created xsi:type="dcterms:W3CDTF">2017-03-03T15:03:39Z</dcterms:created>
  <dcterms:modified xsi:type="dcterms:W3CDTF">2017-05-07T18:25:24Z</dcterms:modified>
</cp:coreProperties>
</file>