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400675" cy="3600450"/>
  <p:notesSz cx="6858000" cy="9144000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016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7/05/2017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7/05/2017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7/05/2017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7/05/2017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7/05/2017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7/05/2017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7/05/2017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7/05/2017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7/05/2017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7/05/2017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7/05/2017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7/05/2017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Melgar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09 de Junio de 2017</a:t>
            </a:r>
          </a:p>
          <a:p>
            <a:pPr algn="ctr"/>
            <a:r>
              <a:rPr lang="es-CO" sz="1000" b="1" dirty="0"/>
              <a:t>Hora</a:t>
            </a:r>
            <a:r>
              <a:rPr lang="es-CO" sz="1000" b="1"/>
              <a:t>: </a:t>
            </a:r>
            <a:r>
              <a:rPr lang="es-CO" sz="1000"/>
              <a:t>9:00 </a:t>
            </a:r>
            <a:r>
              <a:rPr lang="es-CO" sz="1000" dirty="0"/>
              <a:t>a</a:t>
            </a:r>
            <a:r>
              <a:rPr lang="es-CO" sz="1000"/>
              <a:t>.m</a:t>
            </a:r>
            <a:r>
              <a:rPr lang="es-CO" sz="1000" dirty="0"/>
              <a:t>.</a:t>
            </a:r>
          </a:p>
          <a:p>
            <a:pPr algn="ctr"/>
            <a:r>
              <a:rPr lang="es-CO" sz="1000" b="1" dirty="0"/>
              <a:t>Lugar: </a:t>
            </a:r>
            <a:r>
              <a:rPr lang="es-CO" sz="1000" dirty="0"/>
              <a:t>Auditorio Institución Educativa Nuestra Señora de las Mercedes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Carrera 4 N° 6 – 58 Barrio Almendros / </a:t>
            </a:r>
            <a:r>
              <a:rPr lang="es-CO" sz="1000" dirty="0" err="1"/>
              <a:t>Icononzo</a:t>
            </a:r>
            <a:r>
              <a:rPr lang="es-CO" sz="1000" dirty="0"/>
              <a:t> Tolima</a:t>
            </a:r>
          </a:p>
        </p:txBody>
      </p:sp>
    </p:spTree>
    <p:extLst>
      <p:ext uri="{BB962C8B-B14F-4D97-AF65-F5344CB8AC3E}">
        <p14:creationId xmlns:p14="http://schemas.microsoft.com/office/powerpoint/2010/main" val="37046897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</TotalTime>
  <Words>48</Words>
  <Application>Microsoft Office PowerPoint</Application>
  <PresentationFormat>Personalizado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Alejandra Camelo Reyes</dc:creator>
  <cp:lastModifiedBy>Diana Milena Leon Mora</cp:lastModifiedBy>
  <cp:revision>10</cp:revision>
  <dcterms:created xsi:type="dcterms:W3CDTF">2017-03-03T15:03:39Z</dcterms:created>
  <dcterms:modified xsi:type="dcterms:W3CDTF">2017-05-07T18:25:24Z</dcterms:modified>
</cp:coreProperties>
</file>