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12" d="100"/>
          <a:sy n="212" d="100"/>
        </p:scale>
        <p:origin x="13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18/07/2017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18/07/2017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18/07/2017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18/07/2017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25682" y="521825"/>
            <a:ext cx="2641002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400" b="1" dirty="0"/>
          </a:p>
          <a:p>
            <a:pPr algn="ctr"/>
            <a:r>
              <a:rPr lang="es-CO" sz="1400" b="1" dirty="0"/>
              <a:t>EL ICBF Regional Caldas</a:t>
            </a:r>
          </a:p>
          <a:p>
            <a:pPr algn="ctr"/>
            <a:r>
              <a:rPr lang="es-CO" sz="1400" b="1" dirty="0"/>
              <a:t>Centro zonal Manizales Dos  </a:t>
            </a:r>
          </a:p>
          <a:p>
            <a:pPr algn="ctr"/>
            <a:r>
              <a:rPr lang="es-CO" sz="1100" b="1" dirty="0"/>
              <a:t> </a:t>
            </a:r>
            <a:endParaRPr lang="es-CO" sz="11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16367" y="1376979"/>
            <a:ext cx="44913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Se complacen en invitarlo (a)  a la </a:t>
            </a:r>
            <a:r>
              <a:rPr lang="es-CO" sz="1400" b="1" dirty="0"/>
              <a:t>Mesa Pública</a:t>
            </a:r>
            <a:r>
              <a:rPr lang="es-CO" sz="1400" dirty="0"/>
              <a:t> de los programas misionales del ICBF  de promoción,  prevención que se atienden en el Municipio </a:t>
            </a:r>
            <a:r>
              <a:rPr lang="es-CO" sz="1400"/>
              <a:t>de Villamaria. </a:t>
            </a:r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17 de agosto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2:00 p.m.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Centro Educativo Gerardo Arias (Auditorio)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8 No. </a:t>
            </a:r>
            <a:r>
              <a:rPr lang="es-CO" sz="1000"/>
              <a:t>5-58</a:t>
            </a:r>
            <a:endParaRPr lang="es-CO" sz="1000" dirty="0"/>
          </a:p>
          <a:p>
            <a:pPr algn="ctr"/>
            <a:r>
              <a:rPr lang="es-CO" sz="1000" dirty="0"/>
              <a:t>“S</a:t>
            </a:r>
            <a:r>
              <a:rPr lang="es-CO" sz="1000" b="1" dirty="0"/>
              <a:t>u asistencia  y participación  es muy importante para mejorar nuestros servicios”</a:t>
            </a:r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</TotalTime>
  <Words>80</Words>
  <Application>Microsoft Office PowerPoint</Application>
  <PresentationFormat>Personalizado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Luz Marina Tibaquira Baena</cp:lastModifiedBy>
  <cp:revision>23</cp:revision>
  <dcterms:created xsi:type="dcterms:W3CDTF">2017-03-03T15:03:39Z</dcterms:created>
  <dcterms:modified xsi:type="dcterms:W3CDTF">2017-07-18T21:50:27Z</dcterms:modified>
</cp:coreProperties>
</file>