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bg1"/>
                </a:solidFill>
              </a:rPr>
              <a:t>ICBF Regional Guajira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299558" y="1509245"/>
            <a:ext cx="233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Invita a la Mesa Pública del Centro Zonal No. 4 Manaure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>
                <a:latin typeface="+mj-lt"/>
                <a:cs typeface="Arial" panose="020B0604020202020204" pitchFamily="34" charset="0"/>
              </a:rPr>
              <a:t>Fecha:  </a:t>
            </a:r>
            <a:r>
              <a:rPr lang="es-CO" sz="1000" dirty="0">
                <a:latin typeface="+mj-lt"/>
                <a:cs typeface="Arial" panose="020B0604020202020204" pitchFamily="34" charset="0"/>
              </a:rPr>
              <a:t>30 de Agosto de 2017</a:t>
            </a:r>
          </a:p>
          <a:p>
            <a:r>
              <a:rPr lang="es-CO" sz="1000" b="1" dirty="0">
                <a:latin typeface="+mj-lt"/>
                <a:cs typeface="Arial" panose="020B0604020202020204" pitchFamily="34" charset="0"/>
              </a:rPr>
              <a:t>Hora: </a:t>
            </a:r>
            <a:r>
              <a:rPr lang="es-CO" sz="1000" dirty="0">
                <a:latin typeface="+mj-lt"/>
                <a:cs typeface="Arial" panose="020B0604020202020204" pitchFamily="34" charset="0"/>
              </a:rPr>
              <a:t>8:00 a.m.</a:t>
            </a:r>
          </a:p>
          <a:p>
            <a:r>
              <a:rPr lang="es-CO" sz="1000" b="1" dirty="0">
                <a:latin typeface="+mj-lt"/>
                <a:cs typeface="Arial" panose="020B0604020202020204" pitchFamily="34" charset="0"/>
              </a:rPr>
              <a:t>Lugar: </a:t>
            </a:r>
            <a:r>
              <a:rPr lang="es-CO" sz="1000" dirty="0">
                <a:latin typeface="+mj-lt"/>
                <a:cs typeface="Arial" panose="020B0604020202020204" pitchFamily="34" charset="0"/>
              </a:rPr>
              <a:t>Auditorio “Hospital Nuestra Señora del Perpetuo Socorro”</a:t>
            </a:r>
          </a:p>
          <a:p>
            <a:r>
              <a:rPr lang="es-CO" sz="1000" b="1" dirty="0">
                <a:latin typeface="+mj-lt"/>
                <a:cs typeface="Arial" panose="020B0604020202020204" pitchFamily="34" charset="0"/>
              </a:rPr>
              <a:t>Dirección</a:t>
            </a:r>
            <a:r>
              <a:rPr lang="es-CO" sz="1000" dirty="0">
                <a:latin typeface="+mj-lt"/>
                <a:cs typeface="Arial" panose="020B0604020202020204" pitchFamily="34" charset="0"/>
              </a:rPr>
              <a:t>: Tr8 6-45 Uribia, La Guajira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48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Sandra Milena Cadavid Ariza</cp:lastModifiedBy>
  <cp:revision>11</cp:revision>
  <dcterms:created xsi:type="dcterms:W3CDTF">2017-03-03T15:03:39Z</dcterms:created>
  <dcterms:modified xsi:type="dcterms:W3CDTF">2017-08-17T16:29:12Z</dcterms:modified>
</cp:coreProperties>
</file>