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92" r:id="rId2"/>
  </p:sldIdLst>
  <p:sldSz cx="5400675" cy="3600450"/>
  <p:notesSz cx="6797675" cy="9928225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34" d="100"/>
          <a:sy n="134" d="100"/>
        </p:scale>
        <p:origin x="11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469EC-F142-44C8-B9EB-80F3C3C63FFA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3863B-9B72-4887-AC82-C9A8073C87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7108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Tolima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96252" y="1539235"/>
            <a:ext cx="3707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/>
              <a:t>Invita a la Mesa Publica del Centro Zonal Lérida sobre Primera Infancia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18 de Agosto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8:30am.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Casa de la Cultura 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Avenida las Palmas Lérida - Tolima</a:t>
            </a:r>
          </a:p>
        </p:txBody>
      </p:sp>
    </p:spTree>
    <p:extLst>
      <p:ext uri="{BB962C8B-B14F-4D97-AF65-F5344CB8AC3E}">
        <p14:creationId xmlns:p14="http://schemas.microsoft.com/office/powerpoint/2010/main" val="1641500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INVITACION MESA BIENESTARINA</Template>
  <TotalTime>3</TotalTime>
  <Words>40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MARTINA</dc:creator>
  <cp:lastModifiedBy>MARTINA</cp:lastModifiedBy>
  <cp:revision>3</cp:revision>
  <cp:lastPrinted>2017-06-28T20:02:22Z</cp:lastPrinted>
  <dcterms:created xsi:type="dcterms:W3CDTF">2017-07-11T13:51:50Z</dcterms:created>
  <dcterms:modified xsi:type="dcterms:W3CDTF">2017-07-11T13:55:42Z</dcterms:modified>
</cp:coreProperties>
</file>