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15/08/2017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Sucre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 La Mojana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24 de Agosto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2:00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Institución Educativa  Nuestra Señora de las Mercedes, Sala de informática,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municipio de Sucre.</a:t>
            </a:r>
          </a:p>
          <a:p>
            <a:pPr algn="ctr"/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45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12</cp:revision>
  <dcterms:created xsi:type="dcterms:W3CDTF">2017-03-03T15:03:39Z</dcterms:created>
  <dcterms:modified xsi:type="dcterms:W3CDTF">2017-08-15T13:36:44Z</dcterms:modified>
</cp:coreProperties>
</file>