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5400675" cy="3600450"/>
  <p:notesSz cx="6858000" cy="9144000"/>
  <p:defaultTextStyle>
    <a:defPPr>
      <a:defRPr lang="es-CO"/>
    </a:defPPr>
    <a:lvl1pPr marL="0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1pPr>
    <a:lvl2pPr marL="216027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2pPr>
    <a:lvl3pPr marL="432054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3pPr>
    <a:lvl4pPr marL="648081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4pPr>
    <a:lvl5pPr marL="864108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5pPr>
    <a:lvl6pPr marL="1080135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6pPr>
    <a:lvl7pPr marL="1296162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7pPr>
    <a:lvl8pPr marL="1512189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8pPr>
    <a:lvl9pPr marL="1728216" algn="l" defTabSz="432054" rtl="0" eaLnBrk="1" latinLnBrk="0" hangingPunct="1">
      <a:defRPr sz="85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36" d="100"/>
          <a:sy n="136" d="100"/>
        </p:scale>
        <p:origin x="21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5051" y="589241"/>
            <a:ext cx="4590574" cy="1253490"/>
          </a:xfrm>
        </p:spPr>
        <p:txBody>
          <a:bodyPr anchor="b"/>
          <a:lstStyle>
            <a:lvl1pPr algn="ctr"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5085" y="1891070"/>
            <a:ext cx="4050506" cy="869275"/>
          </a:xfrm>
        </p:spPr>
        <p:txBody>
          <a:bodyPr/>
          <a:lstStyle>
            <a:lvl1pPr marL="0" indent="0" algn="ctr">
              <a:buNone/>
              <a:defRPr sz="1260"/>
            </a:lvl1pPr>
            <a:lvl2pPr marL="240030" indent="0" algn="ctr">
              <a:buNone/>
              <a:defRPr sz="1050"/>
            </a:lvl2pPr>
            <a:lvl3pPr marL="480060" indent="0" algn="ctr">
              <a:buNone/>
              <a:defRPr sz="945"/>
            </a:lvl3pPr>
            <a:lvl4pPr marL="720090" indent="0" algn="ctr">
              <a:buNone/>
              <a:defRPr sz="840"/>
            </a:lvl4pPr>
            <a:lvl5pPr marL="960120" indent="0" algn="ctr">
              <a:buNone/>
              <a:defRPr sz="840"/>
            </a:lvl5pPr>
            <a:lvl6pPr marL="1200150" indent="0" algn="ctr">
              <a:buNone/>
              <a:defRPr sz="840"/>
            </a:lvl6pPr>
            <a:lvl7pPr marL="1440180" indent="0" algn="ctr">
              <a:buNone/>
              <a:defRPr sz="840"/>
            </a:lvl7pPr>
            <a:lvl8pPr marL="1680210" indent="0" algn="ctr">
              <a:buNone/>
              <a:defRPr sz="840"/>
            </a:lvl8pPr>
            <a:lvl9pPr marL="1920240" indent="0" algn="ctr">
              <a:buNone/>
              <a:defRPr sz="84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873705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2559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64858" y="191691"/>
            <a:ext cx="1164521" cy="305121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71297" y="191691"/>
            <a:ext cx="3426053" cy="305121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263123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54558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84" y="897613"/>
            <a:ext cx="4658082" cy="1497687"/>
          </a:xfrm>
        </p:spPr>
        <p:txBody>
          <a:bodyPr anchor="b"/>
          <a:lstStyle>
            <a:lvl1pPr>
              <a:defRPr sz="31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484" y="2409469"/>
            <a:ext cx="4658082" cy="787598"/>
          </a:xfrm>
        </p:spPr>
        <p:txBody>
          <a:bodyPr/>
          <a:lstStyle>
            <a:lvl1pPr marL="0" indent="0">
              <a:buNone/>
              <a:defRPr sz="1260">
                <a:solidFill>
                  <a:schemeClr val="tx1"/>
                </a:solidFill>
              </a:defRPr>
            </a:lvl1pPr>
            <a:lvl2pPr marL="24003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2pPr>
            <a:lvl3pPr marL="480060" indent="0">
              <a:buNone/>
              <a:defRPr sz="945">
                <a:solidFill>
                  <a:schemeClr val="tx1">
                    <a:tint val="75000"/>
                  </a:schemeClr>
                </a:solidFill>
              </a:defRPr>
            </a:lvl3pPr>
            <a:lvl4pPr marL="72009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4pPr>
            <a:lvl5pPr marL="96012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5pPr>
            <a:lvl6pPr marL="120015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6pPr>
            <a:lvl7pPr marL="144018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7pPr>
            <a:lvl8pPr marL="168021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8pPr>
            <a:lvl9pPr marL="1920240" indent="0">
              <a:buNone/>
              <a:defRPr sz="8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72092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71296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34092" y="958453"/>
            <a:ext cx="2295287" cy="228445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1720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191691"/>
            <a:ext cx="4658082" cy="695921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2001" y="882610"/>
            <a:ext cx="2284738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2001" y="1315164"/>
            <a:ext cx="2284738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734092" y="882610"/>
            <a:ext cx="2295990" cy="432554"/>
          </a:xfrm>
        </p:spPr>
        <p:txBody>
          <a:bodyPr anchor="b"/>
          <a:lstStyle>
            <a:lvl1pPr marL="0" indent="0">
              <a:buNone/>
              <a:defRPr sz="1260" b="1"/>
            </a:lvl1pPr>
            <a:lvl2pPr marL="240030" indent="0">
              <a:buNone/>
              <a:defRPr sz="1050" b="1"/>
            </a:lvl2pPr>
            <a:lvl3pPr marL="480060" indent="0">
              <a:buNone/>
              <a:defRPr sz="945" b="1"/>
            </a:lvl3pPr>
            <a:lvl4pPr marL="720090" indent="0">
              <a:buNone/>
              <a:defRPr sz="840" b="1"/>
            </a:lvl4pPr>
            <a:lvl5pPr marL="960120" indent="0">
              <a:buNone/>
              <a:defRPr sz="840" b="1"/>
            </a:lvl5pPr>
            <a:lvl6pPr marL="1200150" indent="0">
              <a:buNone/>
              <a:defRPr sz="840" b="1"/>
            </a:lvl6pPr>
            <a:lvl7pPr marL="1440180" indent="0">
              <a:buNone/>
              <a:defRPr sz="840" b="1"/>
            </a:lvl7pPr>
            <a:lvl8pPr marL="1680210" indent="0">
              <a:buNone/>
              <a:defRPr sz="840" b="1"/>
            </a:lvl8pPr>
            <a:lvl9pPr marL="1920240" indent="0">
              <a:buNone/>
              <a:defRPr sz="84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734092" y="1315164"/>
            <a:ext cx="2295990" cy="1934409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2677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3458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40930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5990" y="518399"/>
            <a:ext cx="2734092" cy="2558653"/>
          </a:xfrm>
        </p:spPr>
        <p:txBody>
          <a:bodyPr/>
          <a:lstStyle>
            <a:lvl1pPr>
              <a:defRPr sz="1680"/>
            </a:lvl1pPr>
            <a:lvl2pPr>
              <a:defRPr sz="1470"/>
            </a:lvl2pPr>
            <a:lvl3pPr>
              <a:defRPr sz="1260"/>
            </a:lvl3pPr>
            <a:lvl4pPr>
              <a:defRPr sz="1050"/>
            </a:lvl4pPr>
            <a:lvl5pPr>
              <a:defRPr sz="1050"/>
            </a:lvl5pPr>
            <a:lvl6pPr>
              <a:defRPr sz="1050"/>
            </a:lvl6pPr>
            <a:lvl7pPr>
              <a:defRPr sz="1050"/>
            </a:lvl7pPr>
            <a:lvl8pPr>
              <a:defRPr sz="1050"/>
            </a:lvl8pPr>
            <a:lvl9pPr>
              <a:defRPr sz="10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32130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2000" y="240030"/>
            <a:ext cx="1741858" cy="840105"/>
          </a:xfrm>
        </p:spPr>
        <p:txBody>
          <a:bodyPr anchor="b"/>
          <a:lstStyle>
            <a:lvl1pPr>
              <a:defRPr sz="168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95990" y="518399"/>
            <a:ext cx="2734092" cy="2558653"/>
          </a:xfrm>
        </p:spPr>
        <p:txBody>
          <a:bodyPr anchor="t"/>
          <a:lstStyle>
            <a:lvl1pPr marL="0" indent="0">
              <a:buNone/>
              <a:defRPr sz="1680"/>
            </a:lvl1pPr>
            <a:lvl2pPr marL="240030" indent="0">
              <a:buNone/>
              <a:defRPr sz="1470"/>
            </a:lvl2pPr>
            <a:lvl3pPr marL="480060" indent="0">
              <a:buNone/>
              <a:defRPr sz="1260"/>
            </a:lvl3pPr>
            <a:lvl4pPr marL="720090" indent="0">
              <a:buNone/>
              <a:defRPr sz="1050"/>
            </a:lvl4pPr>
            <a:lvl5pPr marL="960120" indent="0">
              <a:buNone/>
              <a:defRPr sz="1050"/>
            </a:lvl5pPr>
            <a:lvl6pPr marL="1200150" indent="0">
              <a:buNone/>
              <a:defRPr sz="1050"/>
            </a:lvl6pPr>
            <a:lvl7pPr marL="1440180" indent="0">
              <a:buNone/>
              <a:defRPr sz="1050"/>
            </a:lvl7pPr>
            <a:lvl8pPr marL="1680210" indent="0">
              <a:buNone/>
              <a:defRPr sz="1050"/>
            </a:lvl8pPr>
            <a:lvl9pPr marL="1920240" indent="0">
              <a:buNone/>
              <a:defRPr sz="105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000" y="1080135"/>
            <a:ext cx="1741858" cy="2001084"/>
          </a:xfrm>
        </p:spPr>
        <p:txBody>
          <a:bodyPr/>
          <a:lstStyle>
            <a:lvl1pPr marL="0" indent="0">
              <a:buNone/>
              <a:defRPr sz="840"/>
            </a:lvl1pPr>
            <a:lvl2pPr marL="240030" indent="0">
              <a:buNone/>
              <a:defRPr sz="735"/>
            </a:lvl2pPr>
            <a:lvl3pPr marL="480060" indent="0">
              <a:buNone/>
              <a:defRPr sz="630"/>
            </a:lvl3pPr>
            <a:lvl4pPr marL="720090" indent="0">
              <a:buNone/>
              <a:defRPr sz="525"/>
            </a:lvl4pPr>
            <a:lvl5pPr marL="960120" indent="0">
              <a:buNone/>
              <a:defRPr sz="525"/>
            </a:lvl5pPr>
            <a:lvl6pPr marL="1200150" indent="0">
              <a:buNone/>
              <a:defRPr sz="525"/>
            </a:lvl6pPr>
            <a:lvl7pPr marL="1440180" indent="0">
              <a:buNone/>
              <a:defRPr sz="525"/>
            </a:lvl7pPr>
            <a:lvl8pPr marL="1680210" indent="0">
              <a:buNone/>
              <a:defRPr sz="525"/>
            </a:lvl8pPr>
            <a:lvl9pPr marL="1920240" indent="0">
              <a:buNone/>
              <a:defRPr sz="52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228736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1297" y="191691"/>
            <a:ext cx="4658082" cy="6959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1297" y="958453"/>
            <a:ext cx="4658082" cy="22844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1296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DE871-B0F0-4569-87DC-0C3EB42A7706}" type="datetimeFigureOut">
              <a:rPr lang="es-CO" smtClean="0"/>
              <a:t>10/07/2017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88974" y="3337084"/>
            <a:ext cx="1822728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4227" y="3337084"/>
            <a:ext cx="1215152" cy="19169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3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8953BF-9F07-46EF-AA07-41A37D9474AC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722169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80060" rtl="0" eaLnBrk="1" latinLnBrk="0" hangingPunct="1">
        <a:lnSpc>
          <a:spcPct val="90000"/>
        </a:lnSpc>
        <a:spcBef>
          <a:spcPct val="0"/>
        </a:spcBef>
        <a:buNone/>
        <a:defRPr sz="231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0015" indent="-120015" algn="l" defTabSz="48006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1pPr>
      <a:lvl2pPr marL="36004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260" kern="1200">
          <a:solidFill>
            <a:schemeClr val="tx1"/>
          </a:solidFill>
          <a:latin typeface="+mn-lt"/>
          <a:ea typeface="+mn-ea"/>
          <a:cs typeface="+mn-cs"/>
        </a:defRPr>
      </a:lvl2pPr>
      <a:lvl3pPr marL="60007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84010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108013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32016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56019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2040255" indent="-120015" algn="l" defTabSz="480060" rtl="0" eaLnBrk="1" latinLnBrk="0" hangingPunct="1">
        <a:lnSpc>
          <a:spcPct val="90000"/>
        </a:lnSpc>
        <a:spcBef>
          <a:spcPts val="263"/>
        </a:spcBef>
        <a:buFont typeface="Arial" panose="020B0604020202020204" pitchFamily="34" charset="0"/>
        <a:buChar char="•"/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1pPr>
      <a:lvl2pPr marL="24003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2pPr>
      <a:lvl3pPr marL="48006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4pPr>
      <a:lvl5pPr marL="96012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5pPr>
      <a:lvl6pPr marL="120015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6pPr>
      <a:lvl7pPr marL="144018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7pPr>
      <a:lvl8pPr marL="168021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algn="l" defTabSz="480060" rtl="0" eaLnBrk="1" latinLnBrk="0" hangingPunct="1">
        <a:defRPr sz="94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uadroTexto 5"/>
          <p:cNvSpPr txBox="1"/>
          <p:nvPr/>
        </p:nvSpPr>
        <p:spPr>
          <a:xfrm>
            <a:off x="1406769" y="839305"/>
            <a:ext cx="260252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600" b="1" dirty="0" smtClean="0">
                <a:solidFill>
                  <a:schemeClr val="bg1"/>
                </a:solidFill>
              </a:rPr>
              <a:t>ICBF Regional Cundinamarca</a:t>
            </a:r>
            <a:endParaRPr lang="es-CO" sz="1600" b="1" dirty="0">
              <a:solidFill>
                <a:schemeClr val="bg1"/>
              </a:solidFill>
            </a:endParaRPr>
          </a:p>
        </p:txBody>
      </p:sp>
      <p:sp>
        <p:nvSpPr>
          <p:cNvPr id="7" name="CuadroTexto 6"/>
          <p:cNvSpPr txBox="1"/>
          <p:nvPr/>
        </p:nvSpPr>
        <p:spPr>
          <a:xfrm>
            <a:off x="1581427" y="1559339"/>
            <a:ext cx="233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400" dirty="0" smtClean="0"/>
              <a:t>Invita a la Mesa Pública del Centro Zonal </a:t>
            </a:r>
            <a:r>
              <a:rPr lang="es-CO" sz="1400" dirty="0" smtClean="0"/>
              <a:t>La Mesa</a:t>
            </a:r>
            <a:endParaRPr lang="es-CO" sz="1400" dirty="0" smtClean="0"/>
          </a:p>
        </p:txBody>
      </p:sp>
      <p:sp>
        <p:nvSpPr>
          <p:cNvPr id="8" name="CuadroTexto 7"/>
          <p:cNvSpPr txBox="1"/>
          <p:nvPr/>
        </p:nvSpPr>
        <p:spPr>
          <a:xfrm>
            <a:off x="762169" y="2255656"/>
            <a:ext cx="389172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1000" b="1" dirty="0" smtClean="0"/>
              <a:t>Fecha:  </a:t>
            </a:r>
            <a:r>
              <a:rPr lang="es-CO" sz="1000" dirty="0" smtClean="0"/>
              <a:t>14 </a:t>
            </a:r>
            <a:r>
              <a:rPr lang="es-CO" sz="1000" dirty="0" smtClean="0"/>
              <a:t>de Julio de 2017</a:t>
            </a:r>
          </a:p>
          <a:p>
            <a:pPr algn="ctr"/>
            <a:r>
              <a:rPr lang="es-CO" sz="1000" b="1" dirty="0" smtClean="0"/>
              <a:t>Hora: </a:t>
            </a:r>
            <a:r>
              <a:rPr lang="es-CO" sz="1000" dirty="0" smtClean="0"/>
              <a:t>09:00 </a:t>
            </a:r>
            <a:r>
              <a:rPr lang="es-CO" sz="1000" dirty="0" smtClean="0"/>
              <a:t>a.m.</a:t>
            </a:r>
          </a:p>
          <a:p>
            <a:pPr algn="ctr"/>
            <a:r>
              <a:rPr lang="es-CO" sz="1000" b="1" dirty="0" smtClean="0"/>
              <a:t>Lugar</a:t>
            </a:r>
            <a:r>
              <a:rPr lang="es-CO" sz="1000" b="1" dirty="0" smtClean="0"/>
              <a:t>: </a:t>
            </a:r>
            <a:r>
              <a:rPr lang="es-CO" dirty="0"/>
              <a:t>San Antonio del </a:t>
            </a:r>
            <a:r>
              <a:rPr lang="es-CO" dirty="0" smtClean="0"/>
              <a:t>Tequendama-Inspección </a:t>
            </a:r>
            <a:r>
              <a:rPr lang="es-CO" dirty="0"/>
              <a:t>de </a:t>
            </a:r>
            <a:r>
              <a:rPr lang="es-CO" dirty="0" err="1"/>
              <a:t>Santandercito</a:t>
            </a:r>
            <a:r>
              <a:rPr lang="es-CO" dirty="0"/>
              <a:t>-Salón Comunal.</a:t>
            </a:r>
            <a:endParaRPr lang="en-US" dirty="0"/>
          </a:p>
          <a:p>
            <a:pPr algn="ctr"/>
            <a:endParaRPr lang="es-CO" sz="1000" dirty="0" smtClean="0"/>
          </a:p>
        </p:txBody>
      </p:sp>
    </p:spTree>
    <p:extLst>
      <p:ext uri="{BB962C8B-B14F-4D97-AF65-F5344CB8AC3E}">
        <p14:creationId xmlns:p14="http://schemas.microsoft.com/office/powerpoint/2010/main" val="370468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35</Words>
  <Application>Microsoft Office PowerPoint</Application>
  <PresentationFormat>Personalizado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Paula Alejandra Camelo Reyes</dc:creator>
  <cp:lastModifiedBy>Juleine Puentes Orjuela</cp:lastModifiedBy>
  <cp:revision>14</cp:revision>
  <dcterms:created xsi:type="dcterms:W3CDTF">2017-03-03T15:03:39Z</dcterms:created>
  <dcterms:modified xsi:type="dcterms:W3CDTF">2017-07-10T17:55:13Z</dcterms:modified>
</cp:coreProperties>
</file>