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2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10/07/2017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10/07/2017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10/07/2017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10/07/2017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10/07/2017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10/07/2017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10/07/2017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10/07/2017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10/07/2017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10/07/2017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10/07/2017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10/07/2017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406769" y="839305"/>
            <a:ext cx="26025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Cundinamarca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</a:t>
            </a:r>
            <a:r>
              <a:rPr lang="es-CO" sz="1400" dirty="0" smtClean="0"/>
              <a:t>La Mesa</a:t>
            </a:r>
            <a:endParaRPr lang="es-CO" sz="1400" dirty="0" smtClean="0"/>
          </a:p>
        </p:txBody>
      </p:sp>
      <p:sp>
        <p:nvSpPr>
          <p:cNvPr id="8" name="CuadroTexto 7"/>
          <p:cNvSpPr txBox="1"/>
          <p:nvPr/>
        </p:nvSpPr>
        <p:spPr>
          <a:xfrm>
            <a:off x="762169" y="2255656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14 </a:t>
            </a:r>
            <a:r>
              <a:rPr lang="es-CO" sz="1000" dirty="0" smtClean="0"/>
              <a:t>de Julio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09:00 </a:t>
            </a:r>
            <a:r>
              <a:rPr lang="es-CO" sz="1000" dirty="0" smtClean="0"/>
              <a:t>a.m.</a:t>
            </a:r>
          </a:p>
          <a:p>
            <a:pPr algn="ctr"/>
            <a:r>
              <a:rPr lang="es-CO" sz="1000" b="1" dirty="0" smtClean="0"/>
              <a:t>Lugar</a:t>
            </a:r>
            <a:r>
              <a:rPr lang="es-CO" sz="1000" b="1" dirty="0" smtClean="0"/>
              <a:t>: </a:t>
            </a:r>
            <a:r>
              <a:rPr lang="es-CO" dirty="0"/>
              <a:t>San Antonio del </a:t>
            </a:r>
            <a:r>
              <a:rPr lang="es-CO" dirty="0" smtClean="0"/>
              <a:t>Tequendama-Inspección </a:t>
            </a:r>
            <a:r>
              <a:rPr lang="es-CO" dirty="0"/>
              <a:t>de </a:t>
            </a:r>
            <a:r>
              <a:rPr lang="es-CO" dirty="0" err="1"/>
              <a:t>Santandercito</a:t>
            </a:r>
            <a:r>
              <a:rPr lang="es-CO" dirty="0"/>
              <a:t>-Salón Comunal.</a:t>
            </a:r>
            <a:endParaRPr lang="en-US" dirty="0"/>
          </a:p>
          <a:p>
            <a:pPr algn="ctr"/>
            <a:endParaRPr lang="es-CO" sz="1000" dirty="0" smtClean="0"/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</TotalTime>
  <Words>35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Juleine Puentes Orjuela</cp:lastModifiedBy>
  <cp:revision>14</cp:revision>
  <dcterms:created xsi:type="dcterms:W3CDTF">2017-03-03T15:03:39Z</dcterms:created>
  <dcterms:modified xsi:type="dcterms:W3CDTF">2017-07-10T17:55:13Z</dcterms:modified>
</cp:coreProperties>
</file>