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8"/>
  </p:handout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7" r:id="rId13"/>
    <p:sldId id="272" r:id="rId14"/>
    <p:sldId id="273" r:id="rId15"/>
    <p:sldId id="274" r:id="rId16"/>
    <p:sldId id="275" r:id="rId17"/>
    <p:sldId id="276" r:id="rId18"/>
    <p:sldId id="278" r:id="rId19"/>
    <p:sldId id="280" r:id="rId20"/>
    <p:sldId id="281" r:id="rId21"/>
    <p:sldId id="282" r:id="rId22"/>
    <p:sldId id="256" r:id="rId23"/>
    <p:sldId id="283" r:id="rId24"/>
    <p:sldId id="284" r:id="rId25"/>
    <p:sldId id="285" r:id="rId26"/>
    <p:sldId id="286" r:id="rId27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41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8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DE8C5-B85A-43A0-9345-106772711BC7}" type="datetimeFigureOut">
              <a:rPr lang="es-ES" smtClean="0"/>
              <a:t>13/07/2017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03475-8891-4759-9CC0-8043E735D35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954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13/07/2017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759310" y="1934731"/>
            <a:ext cx="2064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Iván </a:t>
            </a:r>
            <a:r>
              <a:rPr lang="es-ES" sz="1600" b="1" dirty="0">
                <a:latin typeface="French Script MT" panose="03020402040607040605" pitchFamily="66" charset="0"/>
              </a:rPr>
              <a:t>F</a:t>
            </a:r>
            <a:r>
              <a:rPr lang="es-ES" sz="1600" b="1" dirty="0" smtClean="0">
                <a:latin typeface="French Script MT" panose="03020402040607040605" pitchFamily="66" charset="0"/>
              </a:rPr>
              <a:t>elipe </a:t>
            </a:r>
            <a:r>
              <a:rPr lang="es-ES" sz="1600" b="1" dirty="0">
                <a:latin typeface="French Script MT" panose="03020402040607040605" pitchFamily="66" charset="0"/>
              </a:rPr>
              <a:t>M</a:t>
            </a:r>
            <a:r>
              <a:rPr lang="es-ES" sz="1600" b="1" dirty="0" smtClean="0">
                <a:latin typeface="French Script MT" panose="03020402040607040605" pitchFamily="66" charset="0"/>
              </a:rPr>
              <a:t>orales </a:t>
            </a:r>
            <a:r>
              <a:rPr lang="es-ES" sz="1600" b="1" dirty="0">
                <a:latin typeface="French Script MT" panose="03020402040607040605" pitchFamily="66" charset="0"/>
              </a:rPr>
              <a:t>G</a:t>
            </a:r>
            <a:r>
              <a:rPr lang="es-ES" sz="1600" b="1" dirty="0" smtClean="0">
                <a:latin typeface="French Script MT" panose="03020402040607040605" pitchFamily="66" charset="0"/>
              </a:rPr>
              <a:t>arcia  </a:t>
            </a:r>
            <a:endParaRPr lang="es-ES" sz="16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34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664637" y="1933007"/>
            <a:ext cx="22836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French Script MT" panose="03020402040607040605" pitchFamily="66" charset="0"/>
              </a:rPr>
              <a:t>Luisa F</a:t>
            </a:r>
            <a:r>
              <a:rPr lang="es-ES" sz="1600" b="1" dirty="0" smtClean="0">
                <a:latin typeface="French Script MT" panose="03020402040607040605" pitchFamily="66" charset="0"/>
              </a:rPr>
              <a:t>ernanda </a:t>
            </a:r>
            <a:r>
              <a:rPr lang="es-ES" sz="1600" b="1" dirty="0">
                <a:latin typeface="French Script MT" panose="03020402040607040605" pitchFamily="66" charset="0"/>
              </a:rPr>
              <a:t>M</a:t>
            </a:r>
            <a:r>
              <a:rPr lang="es-ES" sz="1600" b="1" dirty="0" smtClean="0">
                <a:latin typeface="French Script MT" panose="03020402040607040605" pitchFamily="66" charset="0"/>
              </a:rPr>
              <a:t>orales </a:t>
            </a:r>
            <a:r>
              <a:rPr lang="es-ES" sz="1600" b="1" dirty="0">
                <a:latin typeface="French Script MT" panose="03020402040607040605" pitchFamily="66" charset="0"/>
              </a:rPr>
              <a:t>Q</a:t>
            </a:r>
            <a:r>
              <a:rPr lang="es-ES" sz="1600" b="1" dirty="0" smtClean="0">
                <a:latin typeface="French Script MT" panose="03020402040607040605" pitchFamily="66" charset="0"/>
              </a:rPr>
              <a:t>uijano </a:t>
            </a:r>
            <a:endParaRPr lang="es-ES" sz="16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0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849364" y="1933007"/>
            <a:ext cx="1717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Jesús Suaza Maldonado </a:t>
            </a:r>
            <a:endParaRPr lang="es-ES" sz="16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04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932491" y="1933007"/>
            <a:ext cx="1717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latin typeface="French Script MT" panose="03020402040607040605" pitchFamily="66" charset="0"/>
              </a:rPr>
              <a:t>Diego Andres Rivera </a:t>
            </a:r>
            <a:endParaRPr lang="es-ES" sz="16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4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592009" y="1930657"/>
            <a:ext cx="2232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Dr. Félix </a:t>
            </a:r>
            <a:r>
              <a:rPr lang="es-ES" sz="1600" b="1" dirty="0">
                <a:latin typeface="French Script MT" panose="03020402040607040605" pitchFamily="66" charset="0"/>
              </a:rPr>
              <a:t>Ramón Triana Gaitan</a:t>
            </a:r>
            <a:endParaRPr lang="es-ES" sz="16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2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468581" y="1933007"/>
            <a:ext cx="2618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  Comandante Norman Robledo </a:t>
            </a:r>
            <a:endParaRPr lang="es-ES" sz="16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66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2022546" y="1915376"/>
            <a:ext cx="2064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Dr. Eddy </a:t>
            </a:r>
            <a:r>
              <a:rPr lang="es-ES" sz="1600" b="1" dirty="0">
                <a:latin typeface="French Script MT" panose="03020402040607040605" pitchFamily="66" charset="0"/>
              </a:rPr>
              <a:t>Garcia</a:t>
            </a:r>
            <a:endParaRPr lang="es-ES" sz="16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812419" y="1930682"/>
            <a:ext cx="2064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Dr. Irma </a:t>
            </a:r>
            <a:r>
              <a:rPr lang="es-ES" sz="1600" b="1" dirty="0">
                <a:latin typeface="French Script MT" panose="03020402040607040605" pitchFamily="66" charset="0"/>
              </a:rPr>
              <a:t>Basto</a:t>
            </a:r>
            <a:endParaRPr lang="es-ES" sz="1600" dirty="0">
              <a:latin typeface="French Script MT" panose="03020402040607040605" pitchFamily="66" charset="0"/>
            </a:endParaRPr>
          </a:p>
          <a:p>
            <a:endParaRPr lang="es-ES" sz="16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7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539946" y="1933007"/>
            <a:ext cx="25771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Dr. Marco </a:t>
            </a:r>
            <a:r>
              <a:rPr lang="es-ES" sz="1600" b="1" dirty="0">
                <a:latin typeface="French Script MT" panose="03020402040607040605" pitchFamily="66" charset="0"/>
              </a:rPr>
              <a:t>Emilio </a:t>
            </a:r>
            <a:r>
              <a:rPr lang="es-ES" sz="1600" b="1" dirty="0" smtClean="0">
                <a:latin typeface="French Script MT" panose="03020402040607040605" pitchFamily="66" charset="0"/>
              </a:rPr>
              <a:t>Hincapié Ramírez </a:t>
            </a:r>
            <a:endParaRPr lang="es-ES" sz="16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79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724119" y="1933007"/>
            <a:ext cx="2152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Dr. Guillermo </a:t>
            </a:r>
            <a:r>
              <a:rPr lang="es-ES" sz="1600" b="1" dirty="0">
                <a:latin typeface="French Script MT" panose="03020402040607040605" pitchFamily="66" charset="0"/>
              </a:rPr>
              <a:t>Alfonso Jaramillo </a:t>
            </a:r>
          </a:p>
        </p:txBody>
      </p:sp>
    </p:spTree>
    <p:extLst>
      <p:ext uri="{BB962C8B-B14F-4D97-AF65-F5344CB8AC3E}">
        <p14:creationId xmlns:p14="http://schemas.microsoft.com/office/powerpoint/2010/main" val="250550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539946" y="1933007"/>
            <a:ext cx="2589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Dr. Miguel </a:t>
            </a:r>
            <a:r>
              <a:rPr lang="es-ES" sz="1600" b="1" dirty="0">
                <a:latin typeface="French Script MT" panose="03020402040607040605" pitchFamily="66" charset="0"/>
              </a:rPr>
              <a:t>Ángel Aguiar Delgadillo</a:t>
            </a:r>
            <a:endParaRPr lang="es-ES" sz="16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6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960201" y="1933007"/>
            <a:ext cx="2064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  Lina Paola Viña Cruz </a:t>
            </a:r>
            <a:endParaRPr lang="es-ES" sz="16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6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632032" y="1979173"/>
            <a:ext cx="215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Dr. </a:t>
            </a:r>
            <a:r>
              <a:rPr lang="es-CO" sz="1600" b="1" dirty="0">
                <a:latin typeface="French Script MT" panose="03020402040607040605" pitchFamily="66" charset="0"/>
              </a:rPr>
              <a:t>Maria Del Socorro Garcia</a:t>
            </a:r>
            <a:endParaRPr lang="es-ES" sz="1600" b="1" dirty="0">
              <a:latin typeface="French Script MT" panose="03020402040607040605" pitchFamily="66" charset="0"/>
            </a:endParaRPr>
          </a:p>
          <a:p>
            <a:pPr lvl="0"/>
            <a:endParaRPr lang="es-ES" sz="16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9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816699" y="1936158"/>
            <a:ext cx="215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Dr. </a:t>
            </a:r>
            <a:r>
              <a:rPr lang="es-ES" sz="1600" b="1" dirty="0">
                <a:latin typeface="French Script MT" panose="03020402040607040605" pitchFamily="66" charset="0"/>
              </a:rPr>
              <a:t>Javier Ramírez Palacios</a:t>
            </a:r>
          </a:p>
          <a:p>
            <a:endParaRPr lang="es-ES" sz="16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0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816699" y="1936158"/>
            <a:ext cx="2152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Dr. Oscar Ríos </a:t>
            </a:r>
            <a:r>
              <a:rPr lang="es-ES" sz="1600" b="1" dirty="0">
                <a:latin typeface="French Script MT" panose="03020402040607040605" pitchFamily="66" charset="0"/>
              </a:rPr>
              <a:t>S</a:t>
            </a:r>
            <a:r>
              <a:rPr lang="es-ES" sz="1600" b="1" dirty="0" smtClean="0">
                <a:latin typeface="French Script MT" panose="03020402040607040605" pitchFamily="66" charset="0"/>
              </a:rPr>
              <a:t>alazar </a:t>
            </a:r>
            <a:endParaRPr lang="es-ES" sz="16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724119" y="1930682"/>
            <a:ext cx="215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Dr. </a:t>
            </a:r>
            <a:r>
              <a:rPr lang="es-ES" sz="1600" b="1" dirty="0" smtClean="0">
                <a:latin typeface="French Script MT" panose="03020402040607040605" pitchFamily="66" charset="0"/>
              </a:rPr>
              <a:t>Guillermo Diaz Pulido</a:t>
            </a:r>
          </a:p>
          <a:p>
            <a:endParaRPr lang="es-ES" sz="16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20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405464" y="1937609"/>
            <a:ext cx="28063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Dra. </a:t>
            </a:r>
            <a:r>
              <a:rPr lang="es-ES" sz="1600" b="1" dirty="0">
                <a:latin typeface="French Script MT" panose="03020402040607040605" pitchFamily="66" charset="0"/>
              </a:rPr>
              <a:t>Sandra Clemencia Castro Medina</a:t>
            </a:r>
          </a:p>
          <a:p>
            <a:endParaRPr lang="es-ES" sz="1600" b="1" dirty="0" smtClean="0">
              <a:latin typeface="French Script MT" panose="03020402040607040605" pitchFamily="66" charset="0"/>
            </a:endParaRPr>
          </a:p>
          <a:p>
            <a:endParaRPr lang="es-ES" sz="16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20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405464" y="1937609"/>
            <a:ext cx="28063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Dra</a:t>
            </a:r>
            <a:r>
              <a:rPr lang="es-ES" sz="1600" dirty="0" smtClean="0">
                <a:latin typeface="French Script MT" panose="03020402040607040605" pitchFamily="66" charset="0"/>
              </a:rPr>
              <a:t>. </a:t>
            </a:r>
            <a:r>
              <a:rPr lang="es-ES" sz="1600" b="1" dirty="0">
                <a:latin typeface="French Script MT" panose="03020402040607040605" pitchFamily="66" charset="0"/>
              </a:rPr>
              <a:t>Francoise Varon Bolivar </a:t>
            </a:r>
          </a:p>
          <a:p>
            <a:endParaRPr lang="es-ES" sz="1600" b="1" dirty="0" smtClean="0">
              <a:latin typeface="French Script MT" panose="03020402040607040605" pitchFamily="66" charset="0"/>
            </a:endParaRPr>
          </a:p>
          <a:p>
            <a:endParaRPr lang="es-ES" sz="16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8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1735515" y="1930682"/>
            <a:ext cx="28063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Dra. </a:t>
            </a:r>
            <a:r>
              <a:rPr lang="en-US" sz="1600" b="1" dirty="0">
                <a:latin typeface="French Script MT" panose="03020402040607040605" pitchFamily="66" charset="0"/>
              </a:rPr>
              <a:t>Yorlenis Rios Triana </a:t>
            </a:r>
            <a:endParaRPr lang="es-ES" sz="1600" b="1" dirty="0">
              <a:latin typeface="French Script MT" panose="03020402040607040605" pitchFamily="66" charset="0"/>
            </a:endParaRPr>
          </a:p>
          <a:p>
            <a:endParaRPr lang="es-ES" sz="1600" b="1" dirty="0" smtClean="0">
              <a:latin typeface="French Script MT" panose="03020402040607040605" pitchFamily="66" charset="0"/>
            </a:endParaRPr>
          </a:p>
          <a:p>
            <a:endParaRPr lang="es-ES" sz="1600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91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47136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2057182" y="1933007"/>
            <a:ext cx="2064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  Mario León </a:t>
            </a:r>
            <a:endParaRPr lang="es-ES" sz="16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77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752382" y="1933007"/>
            <a:ext cx="253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French Script MT" panose="03020402040607040605" pitchFamily="66" charset="0"/>
              </a:rPr>
              <a:t>Luz </a:t>
            </a:r>
            <a:r>
              <a:rPr lang="es-ES" sz="1600" b="1" dirty="0" err="1" smtClean="0">
                <a:latin typeface="French Script MT" panose="03020402040607040605" pitchFamily="66" charset="0"/>
              </a:rPr>
              <a:t>Yaned</a:t>
            </a:r>
            <a:r>
              <a:rPr lang="es-ES" sz="1600" b="1" dirty="0" smtClean="0">
                <a:latin typeface="French Script MT" panose="03020402040607040605" pitchFamily="66" charset="0"/>
              </a:rPr>
              <a:t> </a:t>
            </a:r>
            <a:r>
              <a:rPr lang="es-ES" sz="1600" b="1" dirty="0" err="1" smtClean="0">
                <a:latin typeface="French Script MT" panose="03020402040607040605" pitchFamily="66" charset="0"/>
              </a:rPr>
              <a:t>Viviescas</a:t>
            </a:r>
            <a:r>
              <a:rPr lang="es-ES" sz="1600" b="1" dirty="0" smtClean="0">
                <a:latin typeface="French Script MT" panose="03020402040607040605" pitchFamily="66" charset="0"/>
              </a:rPr>
              <a:t> Martinez </a:t>
            </a:r>
            <a:endParaRPr lang="es-ES" sz="16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75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775474" y="1933007"/>
            <a:ext cx="2500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French Script MT" panose="03020402040607040605" pitchFamily="66" charset="0"/>
              </a:rPr>
              <a:t>Jeisson Paul Cardona Garcia </a:t>
            </a:r>
          </a:p>
        </p:txBody>
      </p:sp>
    </p:spTree>
    <p:extLst>
      <p:ext uri="{BB962C8B-B14F-4D97-AF65-F5344CB8AC3E}">
        <p14:creationId xmlns:p14="http://schemas.microsoft.com/office/powerpoint/2010/main" val="294630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897854" y="1933007"/>
            <a:ext cx="2064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err="1">
                <a:latin typeface="French Script MT" panose="03020402040607040605" pitchFamily="66" charset="0"/>
              </a:rPr>
              <a:t>M</a:t>
            </a:r>
            <a:r>
              <a:rPr lang="es-ES" sz="1600" b="1" dirty="0" err="1" smtClean="0">
                <a:latin typeface="French Script MT" panose="03020402040607040605" pitchFamily="66" charset="0"/>
              </a:rPr>
              <a:t>ercy</a:t>
            </a:r>
            <a:r>
              <a:rPr lang="es-ES" sz="1600" b="1" dirty="0" smtClean="0">
                <a:latin typeface="French Script MT" panose="03020402040607040605" pitchFamily="66" charset="0"/>
              </a:rPr>
              <a:t> </a:t>
            </a:r>
            <a:r>
              <a:rPr lang="es-ES" sz="1600" b="1" dirty="0">
                <a:latin typeface="French Script MT" panose="03020402040607040605" pitchFamily="66" charset="0"/>
              </a:rPr>
              <a:t>R</a:t>
            </a:r>
            <a:r>
              <a:rPr lang="es-ES" sz="1600" b="1" dirty="0" smtClean="0">
                <a:latin typeface="French Script MT" panose="03020402040607040605" pitchFamily="66" charset="0"/>
              </a:rPr>
              <a:t>ocio </a:t>
            </a:r>
            <a:r>
              <a:rPr lang="es-ES" sz="1600" b="1" dirty="0" err="1">
                <a:latin typeface="French Script MT" panose="03020402040607040605" pitchFamily="66" charset="0"/>
              </a:rPr>
              <a:t>A</a:t>
            </a:r>
            <a:r>
              <a:rPr lang="es-ES" sz="1600" b="1" dirty="0" err="1" smtClean="0">
                <a:latin typeface="French Script MT" panose="03020402040607040605" pitchFamily="66" charset="0"/>
              </a:rPr>
              <a:t>ngel</a:t>
            </a:r>
            <a:r>
              <a:rPr lang="es-ES" sz="1600" b="1" dirty="0" smtClean="0">
                <a:latin typeface="French Script MT" panose="03020402040607040605" pitchFamily="66" charset="0"/>
              </a:rPr>
              <a:t> </a:t>
            </a:r>
            <a:endParaRPr lang="es-ES" sz="16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47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881691" y="1933007"/>
            <a:ext cx="2064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French Script MT" panose="03020402040607040605" pitchFamily="66" charset="0"/>
              </a:rPr>
              <a:t>A</a:t>
            </a:r>
            <a:r>
              <a:rPr lang="es-ES" sz="1600" b="1" dirty="0" smtClean="0">
                <a:latin typeface="French Script MT" panose="03020402040607040605" pitchFamily="66" charset="0"/>
              </a:rPr>
              <a:t>na </a:t>
            </a:r>
            <a:r>
              <a:rPr lang="es-ES" sz="1600" b="1" dirty="0">
                <a:latin typeface="French Script MT" panose="03020402040607040605" pitchFamily="66" charset="0"/>
              </a:rPr>
              <a:t>L</a:t>
            </a:r>
            <a:r>
              <a:rPr lang="es-ES" sz="1600" b="1" dirty="0" smtClean="0">
                <a:latin typeface="French Script MT" panose="03020402040607040605" pitchFamily="66" charset="0"/>
              </a:rPr>
              <a:t>ucia Guzmán</a:t>
            </a:r>
            <a:endParaRPr lang="es-ES" sz="1600" b="1" dirty="0"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43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994838" y="1933007"/>
            <a:ext cx="2064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French Script MT" panose="03020402040607040605" pitchFamily="66" charset="0"/>
              </a:rPr>
              <a:t>Alejandra Sanabria </a:t>
            </a:r>
          </a:p>
        </p:txBody>
      </p:sp>
    </p:spTree>
    <p:extLst>
      <p:ext uri="{BB962C8B-B14F-4D97-AF65-F5344CB8AC3E}">
        <p14:creationId xmlns:p14="http://schemas.microsoft.com/office/powerpoint/2010/main" val="83813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Tolima 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39946" y="1357222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Jordán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62485" y="2271561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18 de Agosto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/>
              <a:t>9</a:t>
            </a:r>
            <a:r>
              <a:rPr lang="es-CO" sz="1000" dirty="0" smtClean="0"/>
              <a:t>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Augusto E. Medina – Comfenalco 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Carrera 5ª Calle 37 Esquina </a:t>
            </a:r>
          </a:p>
          <a:p>
            <a:pPr algn="ctr"/>
            <a:r>
              <a:rPr lang="es-CO" sz="1000" dirty="0" smtClean="0"/>
              <a:t>Edificio Comfenalco Segundo Piso </a:t>
            </a:r>
            <a:endParaRPr lang="es-CO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759310" y="1934731"/>
            <a:ext cx="2064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French Script MT" panose="03020402040607040605" pitchFamily="66" charset="0"/>
              </a:rPr>
              <a:t>Luz </a:t>
            </a:r>
            <a:r>
              <a:rPr lang="es-ES" sz="1600" b="1" dirty="0" err="1">
                <a:latin typeface="French Script MT" panose="03020402040607040605" pitchFamily="66" charset="0"/>
              </a:rPr>
              <a:t>Ayda</a:t>
            </a:r>
            <a:r>
              <a:rPr lang="es-ES" sz="1600" b="1" dirty="0">
                <a:latin typeface="French Script MT" panose="03020402040607040605" pitchFamily="66" charset="0"/>
              </a:rPr>
              <a:t> Gómez Chisco </a:t>
            </a:r>
          </a:p>
        </p:txBody>
      </p:sp>
    </p:spTree>
    <p:extLst>
      <p:ext uri="{BB962C8B-B14F-4D97-AF65-F5344CB8AC3E}">
        <p14:creationId xmlns:p14="http://schemas.microsoft.com/office/powerpoint/2010/main" val="44354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1444</TotalTime>
  <Words>1258</Words>
  <Application>Microsoft Office PowerPoint</Application>
  <PresentationFormat>Personalizado</PresentationFormat>
  <Paragraphs>208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French Script MT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Usuario de Windows</cp:lastModifiedBy>
  <cp:revision>33</cp:revision>
  <dcterms:created xsi:type="dcterms:W3CDTF">2017-03-03T15:03:39Z</dcterms:created>
  <dcterms:modified xsi:type="dcterms:W3CDTF">2017-07-13T22:51:09Z</dcterms:modified>
</cp:coreProperties>
</file>