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67" d="100"/>
          <a:sy n="167" d="100"/>
        </p:scale>
        <p:origin x="113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Chocó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Istmina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27 de Julio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a.m. – 12 :00 p.m.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Instalaciones del 	Concejo Municipal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Bajo Baudo - Pizarro</a:t>
            </a:r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34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Luis Angel Mora Fuentes</cp:lastModifiedBy>
  <cp:revision>11</cp:revision>
  <dcterms:created xsi:type="dcterms:W3CDTF">2017-03-03T15:03:39Z</dcterms:created>
  <dcterms:modified xsi:type="dcterms:W3CDTF">2017-07-26T14:15:49Z</dcterms:modified>
</cp:coreProperties>
</file>