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8" d="100"/>
          <a:sy n="178" d="100"/>
        </p:scale>
        <p:origin x="15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28/08/2017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Nariño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Ipiales</a:t>
            </a:r>
            <a:r>
              <a:rPr lang="es-CO" sz="1400" dirty="0" smtClean="0"/>
              <a:t>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29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 </a:t>
            </a:r>
            <a:r>
              <a:rPr lang="es-CO" sz="1000" dirty="0" smtClean="0"/>
              <a:t>2:00 p.m.</a:t>
            </a:r>
            <a:endParaRPr lang="es-CO" sz="1000" dirty="0"/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 </a:t>
            </a:r>
            <a:r>
              <a:rPr lang="es-CO" sz="1000" dirty="0" smtClean="0"/>
              <a:t>Auditorio Alcaldía Municipal de Cordoba</a:t>
            </a:r>
            <a:endParaRPr lang="es-CO" sz="1000" dirty="0"/>
          </a:p>
          <a:p>
            <a:pPr algn="ctr"/>
            <a:r>
              <a:rPr lang="es-CO" sz="1000" b="1" dirty="0"/>
              <a:t>Dirección</a:t>
            </a:r>
            <a:r>
              <a:rPr lang="es-CO" sz="1000" dirty="0" smtClean="0"/>
              <a:t>: Carrera 4 No. 3 – 17 – Cordoba Nariño.</a:t>
            </a:r>
            <a:endParaRPr lang="es-CO" sz="1000" dirty="0"/>
          </a:p>
          <a:p>
            <a:pPr algn="ctr"/>
            <a:r>
              <a:rPr lang="es-CO" sz="1000" dirty="0"/>
              <a:t>Tema: </a:t>
            </a:r>
            <a:r>
              <a:rPr lang="es-CO" sz="1000" dirty="0" smtClean="0"/>
              <a:t>ICBF - </a:t>
            </a:r>
            <a:r>
              <a:rPr lang="es-CO" sz="1000" dirty="0" smtClean="0"/>
              <a:t>Programas Misionales Promoción y Prevención – Protección.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57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Noris Estela Florez Montes</cp:lastModifiedBy>
  <cp:revision>9</cp:revision>
  <dcterms:created xsi:type="dcterms:W3CDTF">2017-03-03T15:03:39Z</dcterms:created>
  <dcterms:modified xsi:type="dcterms:W3CDTF">2017-08-28T17:07:29Z</dcterms:modified>
</cp:coreProperties>
</file>