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5400675" cy="3600450"/>
  <p:notesSz cx="7010400" cy="92964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DE0C68A-376C-4715-8252-0BDEA41A808B}">
          <p14:sldIdLst/>
        </p14:section>
        <p14:section name="Sección sin título" id="{E86D47FC-A894-4B07-9019-E68BFB7A88F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17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038" y="114"/>
      </p:cViewPr>
      <p:guideLst>
        <p:guide orient="horz" pos="1134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2F024-F831-4E50-882A-5042C958D011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1162050"/>
            <a:ext cx="47053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F6FEB-0F24-4B20-B774-B1DD868488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409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9640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2024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2856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7291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99104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52132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288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9494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4055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51336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1517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86694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03620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8682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4224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69398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41975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55052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80472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7156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44677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29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191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52028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35119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30051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31325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4662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07989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8898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2361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74054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39883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39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3762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42832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82579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00637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503238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871297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818525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413484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423480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691839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751180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49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3889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777367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50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4710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0142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8692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8784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764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13/06/2017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270163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           </a:t>
            </a:r>
            <a:r>
              <a:rPr lang="es-CO" sz="1200" b="1" dirty="0" smtClean="0"/>
              <a:t> </a:t>
            </a:r>
            <a:r>
              <a:rPr lang="es-CO" sz="1200" b="1" dirty="0" smtClean="0"/>
              <a:t>JORGE IVAN RIVERA DIAZ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</a:t>
            </a:r>
            <a:r>
              <a:rPr lang="es-CO" sz="1200" b="1" dirty="0" smtClean="0"/>
              <a:t>RICARDO ANTONIO RAMIREZ</a:t>
            </a:r>
            <a:r>
              <a:rPr lang="es-CO" sz="1200" b="1" dirty="0" smtClean="0"/>
              <a:t>  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270196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</a:t>
            </a:r>
            <a:r>
              <a:rPr lang="es-CO" sz="1200" b="1" dirty="0" smtClean="0"/>
              <a:t>YANETH MUÑOZ  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371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</a:t>
            </a:r>
            <a:r>
              <a:rPr lang="es-CO" sz="1200" b="1" dirty="0" smtClean="0"/>
              <a:t>KELLY JOHANA TUPIDOS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725360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</a:t>
            </a:r>
            <a:r>
              <a:rPr lang="es-CO" sz="1200" b="1" dirty="0" smtClean="0"/>
              <a:t>CARLOS ALFREDO CARDONA HOLGUIN</a:t>
            </a:r>
            <a:r>
              <a:rPr lang="es-CO" sz="1200" b="1" dirty="0" smtClean="0"/>
              <a:t>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28620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</a:t>
            </a:r>
            <a:r>
              <a:rPr lang="es-CO" sz="1200" b="1" dirty="0" smtClean="0"/>
              <a:t>YANETH GALVIZ ROMIRO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962222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</a:t>
            </a:r>
            <a:r>
              <a:rPr lang="es-CO" sz="1200" b="1" dirty="0" smtClean="0"/>
              <a:t>JAIME CAICEDO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0370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25235" y="2028842"/>
            <a:ext cx="3304309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</a:t>
            </a:r>
            <a:r>
              <a:rPr lang="es-CO" sz="1200" b="1" dirty="0" smtClean="0"/>
              <a:t>JULIO CESAR MOYA CASALLAS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227875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25235" y="2028842"/>
            <a:ext cx="3304309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</a:t>
            </a:r>
            <a:r>
              <a:rPr lang="es-CO" sz="1200" b="1" dirty="0" smtClean="0"/>
              <a:t>ALEJANDRO DIAZ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212115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25235" y="2028842"/>
            <a:ext cx="3304309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</a:t>
            </a:r>
            <a:r>
              <a:rPr lang="es-CO" sz="1200" b="1" dirty="0" smtClean="0"/>
              <a:t>TITO NELSON PAEZ ROSAS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427297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25235" y="2028842"/>
            <a:ext cx="3304309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</a:t>
            </a:r>
            <a:r>
              <a:rPr lang="es-CO" sz="1200" b="1" dirty="0" smtClean="0"/>
              <a:t>DERWIN BARRETO PIMENTEL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17083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70228" y="2027993"/>
            <a:ext cx="3047999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              </a:t>
            </a:r>
            <a:r>
              <a:rPr lang="es-CO" sz="1200" b="1" dirty="0" smtClean="0"/>
              <a:t> </a:t>
            </a:r>
            <a:r>
              <a:rPr lang="es-CO" sz="1200" b="1" dirty="0" smtClean="0"/>
              <a:t>JOSE MANUEL GARCIA SANCHEZ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320630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3112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FERDINANDO SALGADO SALINAS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399513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3112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IRENE CAICEDO GONZALEZ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218995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NORBEY RAMIREZ ROJAS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184112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ADALBERTO BONILLA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118306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MARIA DALIA RAMOS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29689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DIOCID RIVAS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528641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ECCEHOMO FORERO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8228795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JUAN DIOS GOMEZ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282309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ERLIN GIRALDO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293626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JOSE JAIR OSPINA RAMIREZ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67509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</a:t>
            </a:r>
            <a:r>
              <a:rPr lang="es-CO" sz="1200" b="1" dirty="0" smtClean="0"/>
              <a:t>MARIA MAGDALENA ORTIZ          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5277423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HERNAN TORRES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483273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CRISTOBAL MUÑOZ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3106243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URIEL GUTIERREZ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733131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HELMER MURCIA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746396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NORBEY RIVEROS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9402853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GLADIZ CONSTANZA GALEANO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8609452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AGUSTIN GOMEZ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9424902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RAFAEL OVALLE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7189270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ALEXANDER ESPINOZA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9839709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ORLANDO ZAMORA OROZCO 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64134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</a:t>
            </a:r>
            <a:r>
              <a:rPr lang="es-CO" sz="1200" b="1" dirty="0" smtClean="0"/>
              <a:t>NORBERTO RODRIGUEZ SANCHEZ</a:t>
            </a:r>
            <a:r>
              <a:rPr lang="es-CO" sz="1200" b="1" dirty="0" smtClean="0"/>
              <a:t>        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139742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DAGOBERTO LOPEZ 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105819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OSCAR DUCUARA 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2901606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NELCY BOCANEGRA 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3867235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SANDRA MILENA BEJARANO 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5998090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ABRAHAM GUAYARA 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9820254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MAYERLI ENCISO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161864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EDGAR RUSSY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460402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CARLOS HERNAN NARVAEZ 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5837879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LUZBEY GUZMAN 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1839824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 smtClean="0"/>
              <a:t>CARLOS ARTURO CARDONA   </a:t>
            </a:r>
            <a:r>
              <a:rPr lang="es-CO" sz="1200" b="1" dirty="0" smtClean="0"/>
              <a:t>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54488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</a:t>
            </a:r>
            <a:r>
              <a:rPr lang="es-CO" sz="1200" b="1" dirty="0" smtClean="0"/>
              <a:t>YUBER FABIAN TORRES BUSTOS     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4775574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8418" y="2028842"/>
            <a:ext cx="3110346" cy="304800"/>
          </a:xfrm>
        </p:spPr>
        <p:txBody>
          <a:bodyPr>
            <a:noAutofit/>
          </a:bodyPr>
          <a:lstStyle/>
          <a:p>
            <a:pPr algn="ctr"/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839578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</a:t>
            </a:r>
            <a:r>
              <a:rPr lang="es-CO" sz="1200" b="1" dirty="0" smtClean="0"/>
              <a:t>MARIA DEL PILAR GOMEZ LONDOÑO</a:t>
            </a:r>
            <a:r>
              <a:rPr lang="es-CO" sz="1200" b="1" dirty="0" smtClean="0"/>
              <a:t>     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07082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</a:t>
            </a:r>
            <a:r>
              <a:rPr lang="es-CO" sz="1200" b="1" dirty="0" smtClean="0"/>
              <a:t>CARLOS ANGEL AGUIRRE MONTOLLA     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43746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</a:t>
            </a:r>
            <a:r>
              <a:rPr lang="es-CO" sz="1200" b="1" dirty="0" smtClean="0"/>
              <a:t>HERNANDO RODRIGUEZ </a:t>
            </a:r>
            <a:r>
              <a:rPr lang="es-CO" sz="1200" b="1" dirty="0" smtClean="0"/>
              <a:t>   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39760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49657"/>
            <a:ext cx="233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El Centro </a:t>
            </a:r>
            <a:r>
              <a:rPr lang="es-CO" sz="1400" dirty="0"/>
              <a:t>Zonal </a:t>
            </a:r>
            <a:r>
              <a:rPr lang="es-CO" sz="1400" dirty="0" smtClean="0"/>
              <a:t>Ibagué</a:t>
            </a:r>
          </a:p>
          <a:p>
            <a:pPr algn="ctr"/>
            <a:r>
              <a:rPr lang="es-CO" sz="1400" dirty="0"/>
              <a:t>Invita a la Mesa </a:t>
            </a:r>
            <a:r>
              <a:rPr lang="es-CO" sz="1400" dirty="0" smtClean="0"/>
              <a:t>Pública </a:t>
            </a:r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332793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000" b="1" dirty="0" smtClean="0"/>
          </a:p>
          <a:p>
            <a:pPr algn="ctr"/>
            <a:r>
              <a:rPr lang="es-CO" sz="1000" b="1" dirty="0" smtClean="0"/>
              <a:t>Fecha</a:t>
            </a:r>
            <a:r>
              <a:rPr lang="es-CO" sz="1000" b="1" dirty="0"/>
              <a:t>:  </a:t>
            </a:r>
            <a:r>
              <a:rPr lang="es-CO" sz="1000" dirty="0" smtClean="0"/>
              <a:t>14 </a:t>
            </a:r>
            <a:r>
              <a:rPr lang="es-CO" sz="1000" dirty="0"/>
              <a:t>de </a:t>
            </a:r>
            <a:r>
              <a:rPr lang="es-CO" sz="1000" dirty="0" smtClean="0"/>
              <a:t>Julio  de </a:t>
            </a:r>
            <a:r>
              <a:rPr lang="es-CO" sz="1000" dirty="0"/>
              <a:t>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dirty="0" smtClean="0"/>
              <a:t>Lugar: Salón de Conferencia </a:t>
            </a:r>
            <a:r>
              <a:rPr lang="es-CO" sz="1000" dirty="0" smtClean="0"/>
              <a:t>Roncesvalles </a:t>
            </a:r>
            <a:endParaRPr lang="es-CO" sz="1000" dirty="0" smtClean="0"/>
          </a:p>
          <a:p>
            <a:pPr algn="ctr"/>
            <a:endParaRPr lang="es-CO" sz="1000" dirty="0"/>
          </a:p>
          <a:p>
            <a:pPr algn="ctr"/>
            <a:endParaRPr lang="es-CO" sz="1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6745" y="2028842"/>
            <a:ext cx="3352800" cy="304800"/>
          </a:xfrm>
        </p:spPr>
        <p:txBody>
          <a:bodyPr>
            <a:noAutofit/>
          </a:bodyPr>
          <a:lstStyle/>
          <a:p>
            <a:pPr algn="ctr"/>
            <a:r>
              <a:rPr lang="es-CO" sz="1200" b="1" dirty="0"/>
              <a:t>       </a:t>
            </a:r>
            <a:r>
              <a:rPr lang="es-CO" sz="1200" b="1" dirty="0" smtClean="0"/>
              <a:t>ALBERTO ANTONIO VELEZ JUSTINICO       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1536986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1704</Words>
  <Application>Microsoft Office PowerPoint</Application>
  <PresentationFormat>Personalizado</PresentationFormat>
  <Paragraphs>449</Paragraphs>
  <Slides>50</Slides>
  <Notes>50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50</vt:i4>
      </vt:variant>
    </vt:vector>
  </HeadingPairs>
  <TitlesOfParts>
    <vt:vector size="54" baseType="lpstr">
      <vt:lpstr>Arial</vt:lpstr>
      <vt:lpstr>Calibri</vt:lpstr>
      <vt:lpstr>Calibri Light</vt:lpstr>
      <vt:lpstr>Tema de Office</vt:lpstr>
      <vt:lpstr>                      JORGE IVAN RIVERA DIAZ</vt:lpstr>
      <vt:lpstr>                      JOSE MANUEL GARCIA SANCHEZ</vt:lpstr>
      <vt:lpstr>       MARIA MAGDALENA ORTIZ               </vt:lpstr>
      <vt:lpstr>       NORBERTO RODRIGUEZ SANCHEZ             </vt:lpstr>
      <vt:lpstr>       YUBER FABIAN TORRES BUSTOS          </vt:lpstr>
      <vt:lpstr>       MARIA DEL PILAR GOMEZ LONDOÑO          </vt:lpstr>
      <vt:lpstr>       CARLOS ANGEL AGUIRRE MONTOLLA          </vt:lpstr>
      <vt:lpstr>       HERNANDO RODRIGUEZ         </vt:lpstr>
      <vt:lpstr>       ALBERTO ANTONIO VELEZ JUSTINICO        </vt:lpstr>
      <vt:lpstr>       RICARDO ANTONIO RAMIREZ       </vt:lpstr>
      <vt:lpstr>       YANETH MUÑOZ       </vt:lpstr>
      <vt:lpstr>      KELLY JOHANA TUPIDOS     </vt:lpstr>
      <vt:lpstr>      CARLOS ALFREDO CARDONA HOLGUIN    </vt:lpstr>
      <vt:lpstr>      YANETH GALVIZ ROMIRO   </vt:lpstr>
      <vt:lpstr>      JAIME CAICEDO</vt:lpstr>
      <vt:lpstr>      JULIO CESAR MOYA CASALLAS </vt:lpstr>
      <vt:lpstr>      ALEJANDRO DIAZ </vt:lpstr>
      <vt:lpstr>     TITO NELSON PAEZ ROSAS </vt:lpstr>
      <vt:lpstr>     DERWIN BARRETO PIMENTEL</vt:lpstr>
      <vt:lpstr>FERDINANDO SALGADO SALINAS </vt:lpstr>
      <vt:lpstr>IRENE CAICEDO GONZALEZ</vt:lpstr>
      <vt:lpstr>NORBEY RAMIREZ ROJAS</vt:lpstr>
      <vt:lpstr>ADALBERTO BONILLA</vt:lpstr>
      <vt:lpstr>MARIA DALIA RAMOS</vt:lpstr>
      <vt:lpstr>DIOCID RIVAS </vt:lpstr>
      <vt:lpstr>ECCEHOMO FORERO </vt:lpstr>
      <vt:lpstr>JUAN DIOS GOMEZ</vt:lpstr>
      <vt:lpstr>ERLIN GIRALDO</vt:lpstr>
      <vt:lpstr>JOSE JAIR OSPINA RAMIREZ</vt:lpstr>
      <vt:lpstr>HERNAN TORRES </vt:lpstr>
      <vt:lpstr>CRISTOBAL MUÑOZ</vt:lpstr>
      <vt:lpstr>URIEL GUTIERREZ</vt:lpstr>
      <vt:lpstr>HELMER MURCIA </vt:lpstr>
      <vt:lpstr>NORBEY RIVEROS </vt:lpstr>
      <vt:lpstr>GLADIZ CONSTANZA GALEANO </vt:lpstr>
      <vt:lpstr>AGUSTIN GOMEZ </vt:lpstr>
      <vt:lpstr>RAFAEL OVALLE </vt:lpstr>
      <vt:lpstr>ALEXANDER ESPINOZA  </vt:lpstr>
      <vt:lpstr>ORLANDO ZAMORA OROZCO   </vt:lpstr>
      <vt:lpstr>DAGOBERTO LOPEZ   </vt:lpstr>
      <vt:lpstr>OSCAR DUCUARA   </vt:lpstr>
      <vt:lpstr>NELCY BOCANEGRA   </vt:lpstr>
      <vt:lpstr>SANDRA MILENA BEJARANO   </vt:lpstr>
      <vt:lpstr>ABRAHAM GUAYARA   </vt:lpstr>
      <vt:lpstr>MAYERLI ENCISO  </vt:lpstr>
      <vt:lpstr>EDGAR RUSSY  </vt:lpstr>
      <vt:lpstr>CARLOS HERNAN NARVAEZ   </vt:lpstr>
      <vt:lpstr>LUZBEY GUZMAN   </vt:lpstr>
      <vt:lpstr>CARLOS ARTURO CARDONA   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ANDRES GONZALEZ</cp:lastModifiedBy>
  <cp:revision>28</cp:revision>
  <cp:lastPrinted>2017-05-08T14:46:23Z</cp:lastPrinted>
  <dcterms:created xsi:type="dcterms:W3CDTF">2017-03-03T15:03:39Z</dcterms:created>
  <dcterms:modified xsi:type="dcterms:W3CDTF">2017-06-14T03:05:18Z</dcterms:modified>
</cp:coreProperties>
</file>