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Bogotá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Honda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18 de agosto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Auditorio de San Bartolomé Antigua sede de Bavaria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sz="1000" dirty="0"/>
              <a:t>Cr 14 # 34- 05 barrio / obrero 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44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8</cp:revision>
  <dcterms:created xsi:type="dcterms:W3CDTF">2017-03-03T15:03:39Z</dcterms:created>
  <dcterms:modified xsi:type="dcterms:W3CDTF">2017-07-21T15:03:14Z</dcterms:modified>
</cp:coreProperties>
</file>