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"/>
  </p:handoutMasterIdLst>
  <p:sldIdLst>
    <p:sldId id="256" r:id="rId2"/>
    <p:sldId id="258" r:id="rId3"/>
  </p:sldIdLst>
  <p:sldSz cx="5400675" cy="3600450"/>
  <p:notesSz cx="7010400" cy="92964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">
          <p15:clr>
            <a:srgbClr val="A4A3A4"/>
          </p15:clr>
        </p15:guide>
        <p15:guide id="2" pos="17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214" d="100"/>
          <a:sy n="214" d="100"/>
        </p:scale>
        <p:origin x="1272" y="168"/>
      </p:cViewPr>
      <p:guideLst>
        <p:guide orient="horz" pos="1134"/>
        <p:guide pos="17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3EA355-40ED-4DC6-833A-91A8D987B2FA}" type="datetimeFigureOut">
              <a:rPr lang="es-CO" smtClean="0"/>
              <a:t>5/07/2017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BE91AEB-3836-4BE8-955B-D9A8490C22A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1453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pPr/>
              <a:t>5/07/2017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pPr/>
              <a:t>5/07/2017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pPr/>
              <a:t>5/07/2017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pPr/>
              <a:t>5/07/2017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pPr/>
              <a:t>5/07/2017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pPr/>
              <a:t>5/07/2017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pPr/>
              <a:t>5/07/2017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pPr/>
              <a:t>5/07/2017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pPr/>
              <a:t>5/07/2017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pPr/>
              <a:t>5/07/2017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pPr/>
              <a:t>5/07/2017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pPr/>
              <a:t>5/07/2017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5" y="839305"/>
            <a:ext cx="2197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</a:t>
            </a:r>
            <a:r>
              <a:rPr lang="es-CO" sz="1600" b="1" dirty="0">
                <a:solidFill>
                  <a:schemeClr val="bg1"/>
                </a:solidFill>
              </a:rPr>
              <a:t>Atlántico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Hipódromo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</a:t>
            </a:r>
            <a:r>
              <a:rPr lang="es-CO" sz="1000" dirty="0" smtClean="0"/>
              <a:t>14 de Julio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8:00 </a:t>
            </a:r>
            <a:r>
              <a:rPr lang="es-CO" sz="1000" dirty="0" err="1" smtClean="0"/>
              <a:t>a.m</a:t>
            </a:r>
            <a:endParaRPr lang="es-CO" sz="1000" dirty="0" smtClean="0"/>
          </a:p>
          <a:p>
            <a:pPr algn="ctr"/>
            <a:r>
              <a:rPr lang="es-CO" sz="1000" b="1" dirty="0" smtClean="0"/>
              <a:t>Lugar: </a:t>
            </a:r>
            <a:r>
              <a:rPr lang="es-CO" sz="1000" b="1" dirty="0" smtClean="0"/>
              <a:t>Centro de Eventos Villa </a:t>
            </a:r>
            <a:r>
              <a:rPr lang="es-CO" sz="1000" b="1" dirty="0" err="1" smtClean="0"/>
              <a:t>Karol</a:t>
            </a:r>
            <a:endParaRPr lang="es-CO" sz="1000" b="1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</a:t>
            </a:r>
            <a:r>
              <a:rPr lang="fr-FR" sz="1000" dirty="0" smtClean="0"/>
              <a:t>Carrera 12 No. 10-42 </a:t>
            </a:r>
            <a:r>
              <a:rPr lang="fr-FR" sz="1000" dirty="0" smtClean="0"/>
              <a:t>Malambo</a:t>
            </a:r>
            <a:r>
              <a:rPr lang="fr-FR" sz="1000" dirty="0"/>
              <a:t> </a:t>
            </a:r>
            <a:r>
              <a:rPr lang="fr-FR" sz="1000" dirty="0" smtClean="0"/>
              <a:t>,</a:t>
            </a:r>
            <a:r>
              <a:rPr lang="fr-FR" sz="1000" dirty="0" smtClean="0"/>
              <a:t> Atlántico</a:t>
            </a:r>
            <a:endParaRPr lang="fr-FR" sz="1000" dirty="0" smtClean="0"/>
          </a:p>
          <a:p>
            <a:pPr algn="ctr"/>
            <a:endParaRPr lang="es-CO" sz="1000" dirty="0"/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21890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</a:t>
            </a:r>
            <a:r>
              <a:rPr lang="es-CO" sz="1600" b="1" dirty="0" smtClean="0">
                <a:solidFill>
                  <a:schemeClr val="bg1"/>
                </a:solidFill>
              </a:rPr>
              <a:t>Regional Atlántico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Hipódromo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</a:t>
            </a:r>
            <a:r>
              <a:rPr lang="es-CO" sz="1000" dirty="0" smtClean="0"/>
              <a:t>14 de Julio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8:00 </a:t>
            </a:r>
            <a:r>
              <a:rPr lang="es-CO" sz="1000" dirty="0" err="1" smtClean="0"/>
              <a:t>a.m</a:t>
            </a:r>
            <a:endParaRPr lang="es-CO" sz="1000" dirty="0" smtClean="0"/>
          </a:p>
          <a:p>
            <a:pPr lvl="0" algn="ctr"/>
            <a:r>
              <a:rPr lang="es-CO" sz="1000" b="1" dirty="0" smtClean="0"/>
              <a:t>Lugar: </a:t>
            </a:r>
            <a:r>
              <a:rPr lang="es-CO" sz="1000" b="1" dirty="0">
                <a:solidFill>
                  <a:prstClr val="black"/>
                </a:solidFill>
              </a:rPr>
              <a:t>Centro de Eventos Villa </a:t>
            </a:r>
            <a:r>
              <a:rPr lang="es-CO" sz="1000" b="1" dirty="0" err="1">
                <a:solidFill>
                  <a:prstClr val="black"/>
                </a:solidFill>
              </a:rPr>
              <a:t>Karol</a:t>
            </a:r>
            <a:endParaRPr lang="es-CO" sz="1000" b="1" dirty="0">
              <a:solidFill>
                <a:prstClr val="black"/>
              </a:solidFill>
            </a:endParaRPr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</a:t>
            </a:r>
            <a:r>
              <a:rPr lang="fr-FR" sz="1000" dirty="0" smtClean="0"/>
              <a:t>Carrera 12 No. 10-42 </a:t>
            </a:r>
            <a:r>
              <a:rPr lang="fr-FR" sz="1000" dirty="0" smtClean="0"/>
              <a:t>Malambo</a:t>
            </a:r>
            <a:r>
              <a:rPr lang="fr-FR" sz="1000" dirty="0"/>
              <a:t>,</a:t>
            </a:r>
            <a:r>
              <a:rPr lang="fr-FR" sz="1000" dirty="0" smtClean="0"/>
              <a:t> </a:t>
            </a:r>
            <a:r>
              <a:rPr lang="fr-FR" sz="1000" dirty="0" smtClean="0"/>
              <a:t>Atlántico. </a:t>
            </a:r>
          </a:p>
          <a:p>
            <a:pPr algn="ctr"/>
            <a:endParaRPr lang="es-CO" sz="1000" dirty="0"/>
          </a:p>
        </p:txBody>
      </p:sp>
    </p:spTree>
    <p:extLst>
      <p:ext uri="{BB962C8B-B14F-4D97-AF65-F5344CB8AC3E}">
        <p14:creationId xmlns:p14="http://schemas.microsoft.com/office/powerpoint/2010/main" val="265063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</TotalTime>
  <Words>81</Words>
  <Application>Microsoft Office PowerPoint</Application>
  <PresentationFormat>Personalizado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Roberto Carlos Carrillo Castro</cp:lastModifiedBy>
  <cp:revision>12</cp:revision>
  <cp:lastPrinted>2017-07-05T22:38:26Z</cp:lastPrinted>
  <dcterms:created xsi:type="dcterms:W3CDTF">2017-03-03T15:03:39Z</dcterms:created>
  <dcterms:modified xsi:type="dcterms:W3CDTF">2017-07-05T23:16:11Z</dcterms:modified>
</cp:coreProperties>
</file>