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12" d="100"/>
          <a:sy n="212" d="100"/>
        </p:scale>
        <p:origin x="13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16/06/2017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Meta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6" y="1511449"/>
            <a:ext cx="242579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3 Granada</a:t>
            </a:r>
          </a:p>
          <a:p>
            <a:pPr algn="ctr"/>
            <a:r>
              <a:rPr lang="es-CO" sz="1100" dirty="0"/>
              <a:t>San Juan de Arama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9345" y="2262277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06 de julio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2:00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Auditorio</a:t>
            </a:r>
            <a:r>
              <a:rPr lang="es-CO" sz="1000" b="1" dirty="0"/>
              <a:t> </a:t>
            </a:r>
            <a:r>
              <a:rPr lang="es-CO" sz="1000" dirty="0"/>
              <a:t>CDI San Juan de Arama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11 # 14 - 21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45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Yanneth Borrero Almario</cp:lastModifiedBy>
  <cp:revision>13</cp:revision>
  <dcterms:created xsi:type="dcterms:W3CDTF">2017-03-03T15:03:39Z</dcterms:created>
  <dcterms:modified xsi:type="dcterms:W3CDTF">2017-06-16T13:45:28Z</dcterms:modified>
</cp:coreProperties>
</file>