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69" r:id="rId15"/>
    <p:sldId id="270" r:id="rId16"/>
    <p:sldId id="273" r:id="rId17"/>
    <p:sldId id="274" r:id="rId18"/>
    <p:sldId id="275" r:id="rId19"/>
    <p:sldId id="276" r:id="rId20"/>
    <p:sldId id="289" r:id="rId21"/>
    <p:sldId id="290" r:id="rId22"/>
    <p:sldId id="291" r:id="rId23"/>
    <p:sldId id="292" r:id="rId24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1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25/04/2017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25/04/2017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25/04/2017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25/04/2017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25/04/2017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25/04/2017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25/04/2017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25/04/2017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25/04/2017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25/04/2017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25/04/2017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25/04/2017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Eugenia V. Rojas – Fundación </a:t>
            </a:r>
            <a:r>
              <a:rPr lang="es-CO" sz="1400" dirty="0" err="1"/>
              <a:t>Imix</a:t>
            </a:r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Luz </a:t>
            </a:r>
            <a:r>
              <a:rPr lang="es-CO" sz="1400" dirty="0" err="1"/>
              <a:t>Ayda</a:t>
            </a:r>
            <a:r>
              <a:rPr lang="es-CO" sz="1400" dirty="0"/>
              <a:t> Gomez Ch.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328135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Luz Dary </a:t>
            </a:r>
            <a:r>
              <a:rPr lang="es-CO" sz="1400" dirty="0" err="1"/>
              <a:t>Chavez</a:t>
            </a:r>
            <a:r>
              <a:rPr lang="es-CO" sz="1400" dirty="0"/>
              <a:t> </a:t>
            </a:r>
            <a:r>
              <a:rPr lang="es-CO" sz="1400" dirty="0" err="1"/>
              <a:t>Gutierrrez</a:t>
            </a:r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942661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Luz Soledad Rios Diaz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895575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Juan Carlos Diaz Lozano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011682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Gloria Leonor Barbosa Hurtado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957782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Juan Carlos </a:t>
            </a:r>
            <a:r>
              <a:rPr lang="es-CO" sz="1400" dirty="0" err="1"/>
              <a:t>Zuñiga</a:t>
            </a:r>
            <a:r>
              <a:rPr lang="es-CO" sz="1400" dirty="0"/>
              <a:t> Serna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408945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pt-BR" sz="1100" dirty="0"/>
              <a:t>Maria Monica </a:t>
            </a:r>
            <a:r>
              <a:rPr lang="pt-BR" sz="1100" dirty="0" err="1"/>
              <a:t>Bibiana</a:t>
            </a:r>
            <a:r>
              <a:rPr lang="pt-BR" sz="1100" dirty="0"/>
              <a:t> Rosales Rodriguez</a:t>
            </a:r>
            <a:endParaRPr lang="es-CO" sz="11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284127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100" dirty="0"/>
              <a:t>DR.  MIGUEL ANGEL AGUIAR DELGADILLO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671686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Dr. Guillermo Alfonso Jaramillo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292755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Julián Andrés Prada Betancourt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464185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 err="1"/>
              <a:t>Jesus</a:t>
            </a:r>
            <a:r>
              <a:rPr lang="es-CO" sz="1400" dirty="0"/>
              <a:t> Suaza Maldonado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592251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200" b="1" dirty="0" err="1"/>
              <a:t>Dr</a:t>
            </a:r>
            <a:r>
              <a:rPr lang="es-CO" sz="1200" b="1" dirty="0"/>
              <a:t> Marco Emilio Hincapie Ramirez</a:t>
            </a:r>
            <a:endParaRPr lang="es-CO" sz="1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954193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Dr. LUIS FERNANDO REY VARGAS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61250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 err="1"/>
              <a:t>Dr</a:t>
            </a:r>
            <a:r>
              <a:rPr lang="es-CO" sz="1400" dirty="0"/>
              <a:t> Oscar Montiel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94356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208998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Harold </a:t>
            </a:r>
            <a:r>
              <a:rPr lang="es-CO" sz="1400" dirty="0" err="1"/>
              <a:t>Millan</a:t>
            </a:r>
            <a:r>
              <a:rPr lang="es-CO" sz="1400" dirty="0"/>
              <a:t> Flechas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10284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Judith Perdomo Diaz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23545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Carmen Elisa Niño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2662590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Myriam Garzon Gonzalez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3073034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 err="1"/>
              <a:t>Jeisson</a:t>
            </a:r>
            <a:r>
              <a:rPr lang="es-CO" sz="1400" dirty="0"/>
              <a:t> Cardona Garcia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4064645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200" dirty="0"/>
              <a:t>JAVIER FERNANDO FONSECA ALVARADO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170512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66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GALAN</a:t>
            </a:r>
          </a:p>
          <a:p>
            <a:pPr algn="ctr"/>
            <a:r>
              <a:rPr lang="es-CO" sz="1400" dirty="0"/>
              <a:t>Johana </a:t>
            </a:r>
            <a:r>
              <a:rPr lang="es-CO" sz="1400" dirty="0" err="1"/>
              <a:t>Dignore</a:t>
            </a:r>
            <a:r>
              <a:rPr lang="es-CO" sz="1400" dirty="0"/>
              <a:t> Rodriguez Olaya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8:00am.</a:t>
            </a:r>
          </a:p>
          <a:p>
            <a:pPr algn="ctr"/>
            <a:r>
              <a:rPr lang="es-CO" sz="1000" b="1" dirty="0"/>
              <a:t>Lugar: Salón Augusto E. Medina – Comfenalco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calle 37 Esquina </a:t>
            </a:r>
          </a:p>
          <a:p>
            <a:pPr algn="ctr"/>
            <a:r>
              <a:rPr lang="es-CO" sz="1000" dirty="0"/>
              <a:t>Edificio Comfenalco segundo piso</a:t>
            </a:r>
          </a:p>
        </p:txBody>
      </p:sp>
    </p:spTree>
    <p:extLst>
      <p:ext uri="{BB962C8B-B14F-4D97-AF65-F5344CB8AC3E}">
        <p14:creationId xmlns:p14="http://schemas.microsoft.com/office/powerpoint/2010/main" val="804354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1081</Words>
  <Application>Microsoft Office PowerPoint</Application>
  <PresentationFormat>Personalizado</PresentationFormat>
  <Paragraphs>183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Liliana Marcela Alea Galvis</cp:lastModifiedBy>
  <cp:revision>15</cp:revision>
  <dcterms:created xsi:type="dcterms:W3CDTF">2017-03-03T15:03:39Z</dcterms:created>
  <dcterms:modified xsi:type="dcterms:W3CDTF">2017-04-25T18:44:01Z</dcterms:modified>
</cp:coreProperties>
</file>