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17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-1152" y="-90"/>
      </p:cViewPr>
      <p:guideLst>
        <p:guide orient="horz" pos="1134"/>
        <p:guide pos="17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8/06/2017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06769" y="839305"/>
            <a:ext cx="2602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Cundinamarca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</a:t>
            </a:r>
            <a:r>
              <a:rPr lang="es-CO" sz="1400" dirty="0" smtClean="0"/>
              <a:t>Gachetá</a:t>
            </a:r>
            <a:endParaRPr lang="es-CO" sz="1400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762169" y="2255656"/>
            <a:ext cx="38917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Miércoles 14 </a:t>
            </a:r>
            <a:r>
              <a:rPr lang="es-CO" sz="1000" dirty="0" smtClean="0"/>
              <a:t>de junio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10:00 a.m.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Teatro </a:t>
            </a:r>
            <a:r>
              <a:rPr lang="es-CO" sz="1000" dirty="0" smtClean="0"/>
              <a:t>– Municipio de Gachalá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32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JULEINE</cp:lastModifiedBy>
  <cp:revision>14</cp:revision>
  <dcterms:created xsi:type="dcterms:W3CDTF">2017-03-03T15:03:39Z</dcterms:created>
  <dcterms:modified xsi:type="dcterms:W3CDTF">2017-06-09T01:28:16Z</dcterms:modified>
</cp:coreProperties>
</file>