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88544" y="790068"/>
            <a:ext cx="2722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</a:t>
            </a:r>
            <a:r>
              <a:rPr lang="es-CO" sz="1600" b="1" dirty="0" smtClean="0">
                <a:solidFill>
                  <a:schemeClr val="bg1"/>
                </a:solidFill>
              </a:rPr>
              <a:t>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</a:t>
            </a:r>
            <a:r>
              <a:rPr lang="es-CO" sz="1400" dirty="0" smtClean="0"/>
              <a:t>Zonal Fusagasugá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17</a:t>
            </a:r>
            <a:r>
              <a:rPr lang="es-CO" sz="1000" dirty="0" smtClean="0"/>
              <a:t> </a:t>
            </a:r>
            <a:r>
              <a:rPr lang="es-CO" sz="1000" dirty="0" smtClean="0"/>
              <a:t>de </a:t>
            </a:r>
            <a:r>
              <a:rPr lang="es-CO" sz="1000" dirty="0" smtClean="0"/>
              <a:t>Mayo </a:t>
            </a:r>
            <a:r>
              <a:rPr lang="es-CO" sz="1000" dirty="0" smtClean="0"/>
              <a:t>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3:00 p.m.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Casa de la Cultura Arbeláez</a:t>
            </a:r>
            <a:endParaRPr lang="es-CO" sz="1000" dirty="0" smtClean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31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 Puentes Orjuela</cp:lastModifiedBy>
  <cp:revision>8</cp:revision>
  <dcterms:created xsi:type="dcterms:W3CDTF">2017-03-03T15:03:39Z</dcterms:created>
  <dcterms:modified xsi:type="dcterms:W3CDTF">2017-05-17T22:13:42Z</dcterms:modified>
</cp:coreProperties>
</file>