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0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D2903-26B2-47EE-9BB7-BAE54285B9E5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7639-F14D-4647-8704-2332BA183D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0040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05/07/2017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20091" y="839305"/>
            <a:ext cx="2100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Caquetá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Florencia 2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  </a:t>
            </a:r>
            <a:r>
              <a:rPr lang="es-CO" sz="1000" dirty="0" smtClean="0"/>
              <a:t>10 de Agosto de 2017</a:t>
            </a:r>
          </a:p>
          <a:p>
            <a:pPr algn="ctr"/>
            <a:r>
              <a:rPr lang="es-CO" sz="1000" b="1" dirty="0" smtClean="0"/>
              <a:t>Hora:  </a:t>
            </a:r>
            <a:r>
              <a:rPr lang="es-CO" sz="1000" dirty="0" smtClean="0"/>
              <a:t>2:00 p.m.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Biblioteca Municipal-Solano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</a:t>
            </a:r>
            <a:r>
              <a:rPr lang="es-CO" sz="1000" smtClean="0"/>
              <a:t>Barrio Concentración 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33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Martha Carolina Lizcano Ardila</cp:lastModifiedBy>
  <cp:revision>13</cp:revision>
  <cp:lastPrinted>2017-06-23T15:54:23Z</cp:lastPrinted>
  <dcterms:created xsi:type="dcterms:W3CDTF">2017-03-03T15:03:39Z</dcterms:created>
  <dcterms:modified xsi:type="dcterms:W3CDTF">2017-07-05T16:07:28Z</dcterms:modified>
</cp:coreProperties>
</file>