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60635" y="783549"/>
            <a:ext cx="249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ICBF Regional La Guajira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76932" y="1542611"/>
            <a:ext cx="365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b="1" dirty="0">
                <a:latin typeface="Arial Narrow" panose="020B0606020202030204" pitchFamily="34" charset="0"/>
              </a:rPr>
              <a:t>Invita a la Mesa Pública de Protección del Centro Zonal No. 3 Fonseca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>
                <a:latin typeface="Arial Narrow" panose="020B0606020202030204" pitchFamily="34" charset="0"/>
              </a:rPr>
              <a:t>Fecha:  23</a:t>
            </a:r>
            <a:r>
              <a:rPr lang="es-CO" sz="1000" dirty="0">
                <a:latin typeface="Arial Narrow" panose="020B0606020202030204" pitchFamily="34" charset="0"/>
              </a:rPr>
              <a:t> de Agosto de 2017</a:t>
            </a:r>
          </a:p>
          <a:p>
            <a:pPr algn="ctr"/>
            <a:r>
              <a:rPr lang="es-CO" sz="1000" b="1" dirty="0">
                <a:latin typeface="Arial Narrow" panose="020B0606020202030204" pitchFamily="34" charset="0"/>
              </a:rPr>
              <a:t>Hora: </a:t>
            </a:r>
            <a:r>
              <a:rPr lang="es-CO" sz="1000" dirty="0">
                <a:latin typeface="Arial Narrow" panose="020B0606020202030204" pitchFamily="34" charset="0"/>
              </a:rPr>
              <a:t>8:30 a.m.</a:t>
            </a:r>
          </a:p>
          <a:p>
            <a:pPr algn="ctr"/>
            <a:r>
              <a:rPr lang="es-CO" sz="1000" b="1" dirty="0">
                <a:latin typeface="Arial Narrow" panose="020B0606020202030204" pitchFamily="34" charset="0"/>
              </a:rPr>
              <a:t>Lugar: </a:t>
            </a:r>
            <a:r>
              <a:rPr lang="es-CO" sz="1000" dirty="0">
                <a:latin typeface="Arial Narrow" panose="020B0606020202030204" pitchFamily="34" charset="0"/>
              </a:rPr>
              <a:t>Auditorio Centro Zonal No. 3 Fonseca</a:t>
            </a:r>
          </a:p>
          <a:p>
            <a:pPr algn="ctr"/>
            <a:r>
              <a:rPr lang="es-CO" sz="1000" b="1" dirty="0">
                <a:latin typeface="Arial Narrow" panose="020B0606020202030204" pitchFamily="34" charset="0"/>
              </a:rPr>
              <a:t>Dirección</a:t>
            </a:r>
            <a:r>
              <a:rPr lang="es-CO" sz="1000" dirty="0">
                <a:latin typeface="Arial Narrow" panose="020B0606020202030204" pitchFamily="34" charset="0"/>
              </a:rPr>
              <a:t>: Avenida Principal, Salida a Barrancas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49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Tais Elena Romero Borrego</cp:lastModifiedBy>
  <cp:revision>11</cp:revision>
  <dcterms:created xsi:type="dcterms:W3CDTF">2017-03-03T15:03:39Z</dcterms:created>
  <dcterms:modified xsi:type="dcterms:W3CDTF">2017-08-08T16:43:15Z</dcterms:modified>
</cp:coreProperties>
</file>