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83" r:id="rId3"/>
    <p:sldId id="277" r:id="rId4"/>
    <p:sldId id="281" r:id="rId5"/>
    <p:sldId id="279" r:id="rId6"/>
    <p:sldId id="278" r:id="rId7"/>
    <p:sldId id="280" r:id="rId8"/>
    <p:sldId id="282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59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5400675" cy="3600450"/>
  <p:notesSz cx="7010400" cy="92964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F024-F831-4E50-882A-5042C958D011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162050"/>
            <a:ext cx="47053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F6FEB-0F24-4B20-B774-B1DD868488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09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436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1554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8283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474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033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5876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941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516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62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988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93486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9227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805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79345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3972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7846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50771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00038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974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75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0659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27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463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7531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4566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497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Dr. BENJAMIN APONTE BONILLA</a:t>
            </a:r>
            <a:br>
              <a:rPr lang="es-CO" sz="1200" b="1" dirty="0"/>
            </a:br>
            <a:r>
              <a:rPr lang="es-CO" sz="1200" b="1" dirty="0"/>
              <a:t>Alcalde Municipal</a:t>
            </a:r>
          </a:p>
        </p:txBody>
      </p:sp>
    </p:spTree>
    <p:extLst>
      <p:ext uri="{BB962C8B-B14F-4D97-AF65-F5344CB8AC3E}">
        <p14:creationId xmlns:p14="http://schemas.microsoft.com/office/powerpoint/2010/main" val="410028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Dr. GUILLERMO LEON VALENCIA</a:t>
            </a:r>
            <a:br>
              <a:rPr lang="es-CO" sz="1200" b="1" dirty="0"/>
            </a:br>
            <a:r>
              <a:rPr lang="es-CO" sz="1200" b="1" dirty="0"/>
              <a:t>Personero Municipal</a:t>
            </a:r>
          </a:p>
        </p:txBody>
      </p:sp>
    </p:spTree>
    <p:extLst>
      <p:ext uri="{BB962C8B-B14F-4D97-AF65-F5344CB8AC3E}">
        <p14:creationId xmlns:p14="http://schemas.microsoft.com/office/powerpoint/2010/main" val="116271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Dra. LUZ STELLA TRIVIÑO USECHE</a:t>
            </a:r>
            <a:br>
              <a:rPr lang="es-CO" sz="1200" b="1" dirty="0"/>
            </a:br>
            <a:r>
              <a:rPr lang="es-CO" sz="1200" b="1" dirty="0"/>
              <a:t>Comisaria de familia</a:t>
            </a:r>
          </a:p>
        </p:txBody>
      </p:sp>
    </p:spTree>
    <p:extLst>
      <p:ext uri="{BB962C8B-B14F-4D97-AF65-F5344CB8AC3E}">
        <p14:creationId xmlns:p14="http://schemas.microsoft.com/office/powerpoint/2010/main" val="3208234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Dra. DORIS HELENA DEL CASTILLO</a:t>
            </a:r>
            <a:br>
              <a:rPr lang="es-CO" sz="1200" b="1" dirty="0"/>
            </a:br>
            <a:r>
              <a:rPr lang="es-CO" sz="1200" b="1" dirty="0"/>
              <a:t>Psicóloga Comisaria de Familia</a:t>
            </a:r>
          </a:p>
        </p:txBody>
      </p:sp>
    </p:spTree>
    <p:extLst>
      <p:ext uri="{BB962C8B-B14F-4D97-AF65-F5344CB8AC3E}">
        <p14:creationId xmlns:p14="http://schemas.microsoft.com/office/powerpoint/2010/main" val="325446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Dra. ALISSON AMAYA</a:t>
            </a:r>
            <a:br>
              <a:rPr lang="es-CO" sz="1200" b="1" dirty="0"/>
            </a:br>
            <a:r>
              <a:rPr lang="es-CO" sz="1200" b="1" dirty="0"/>
              <a:t>Enlace de Primera Infancia Municipal</a:t>
            </a:r>
          </a:p>
        </p:txBody>
      </p:sp>
    </p:spTree>
    <p:extLst>
      <p:ext uri="{BB962C8B-B14F-4D97-AF65-F5344CB8AC3E}">
        <p14:creationId xmlns:p14="http://schemas.microsoft.com/office/powerpoint/2010/main" val="2840050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Dra. ELIDA MENDEZ</a:t>
            </a:r>
            <a:br>
              <a:rPr lang="es-CO" sz="1200" b="1" dirty="0"/>
            </a:br>
            <a:r>
              <a:rPr lang="es-CO" sz="1200" b="1" dirty="0"/>
              <a:t>Secretaria de Desarrollo Social</a:t>
            </a:r>
            <a:br>
              <a:rPr lang="es-CO" sz="1200" b="1" dirty="0"/>
            </a:b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439639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DR. FREDY URUEÑA</a:t>
            </a:r>
            <a:br>
              <a:rPr lang="es-CO" sz="1200" b="1" dirty="0"/>
            </a:br>
            <a:r>
              <a:rPr lang="es-CO" sz="1200" b="1" dirty="0"/>
              <a:t>Secretario de educación </a:t>
            </a:r>
            <a:r>
              <a:rPr lang="es-CO" sz="1200" b="1" dirty="0" err="1"/>
              <a:t>Muncipal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023791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Dr. YAMIL RODRIGUEZ          </a:t>
            </a:r>
            <a:br>
              <a:rPr lang="es-CO" sz="1200" b="1" dirty="0"/>
            </a:br>
            <a:r>
              <a:rPr lang="es-CO" sz="1200" b="1" dirty="0"/>
              <a:t>Gerente Hospital San José</a:t>
            </a:r>
          </a:p>
        </p:txBody>
      </p:sp>
    </p:spTree>
    <p:extLst>
      <p:ext uri="{BB962C8B-B14F-4D97-AF65-F5344CB8AC3E}">
        <p14:creationId xmlns:p14="http://schemas.microsoft.com/office/powerpoint/2010/main" val="1929259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ZAIRA CLAVIJO</a:t>
            </a:r>
            <a:br>
              <a:rPr lang="es-CO" sz="1200" b="1" dirty="0"/>
            </a:br>
            <a:r>
              <a:rPr lang="es-CO" sz="1200" b="1" dirty="0"/>
              <a:t>Enlace de familias en Acción Indígena</a:t>
            </a:r>
          </a:p>
        </p:txBody>
      </p:sp>
    </p:spTree>
    <p:extLst>
      <p:ext uri="{BB962C8B-B14F-4D97-AF65-F5344CB8AC3E}">
        <p14:creationId xmlns:p14="http://schemas.microsoft.com/office/powerpoint/2010/main" val="4000490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GABRIEL MORERA</a:t>
            </a:r>
            <a:br>
              <a:rPr lang="es-CO" sz="1200" b="1" dirty="0"/>
            </a:br>
            <a:r>
              <a:rPr lang="es-CO" sz="1200" b="1" dirty="0"/>
              <a:t>Enlace Municipal SISBEN</a:t>
            </a:r>
          </a:p>
        </p:txBody>
      </p:sp>
    </p:spTree>
    <p:extLst>
      <p:ext uri="{BB962C8B-B14F-4D97-AF65-F5344CB8AC3E}">
        <p14:creationId xmlns:p14="http://schemas.microsoft.com/office/powerpoint/2010/main" val="1202063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Dr. FERNANDO ORTIZ</a:t>
            </a:r>
            <a:br>
              <a:rPr lang="es-CO" sz="1200" b="1" dirty="0"/>
            </a:br>
            <a:r>
              <a:rPr lang="es-CO" sz="1200" b="1" dirty="0"/>
              <a:t>Gerente EMPORTEGA</a:t>
            </a:r>
          </a:p>
        </p:txBody>
      </p:sp>
    </p:spTree>
    <p:extLst>
      <p:ext uri="{BB962C8B-B14F-4D97-AF65-F5344CB8AC3E}">
        <p14:creationId xmlns:p14="http://schemas.microsoft.com/office/powerpoint/2010/main" val="374348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898510"/>
            <a:ext cx="3614739" cy="316313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VEEDURIA MUNICIPAL</a:t>
            </a:r>
            <a:br>
              <a:rPr lang="es-CO" sz="1200" b="1" dirty="0"/>
            </a:b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839023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HERMIDEZ GARCIA</a:t>
            </a:r>
            <a:br>
              <a:rPr lang="es-CO" sz="1200" b="1" dirty="0"/>
            </a:br>
            <a:r>
              <a:rPr lang="es-CO" sz="1200" b="1" dirty="0"/>
              <a:t>Gobernador Indígena Mesa de </a:t>
            </a:r>
            <a:r>
              <a:rPr lang="es-CO" sz="1200" b="1" dirty="0" err="1"/>
              <a:t>cucuana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757577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HUMBERTO MERENO</a:t>
            </a:r>
            <a:br>
              <a:rPr lang="es-CO" sz="1200" b="1" dirty="0"/>
            </a:br>
            <a:r>
              <a:rPr lang="es-CO" sz="1200" b="1" dirty="0"/>
              <a:t>Gobernador Indígena </a:t>
            </a:r>
            <a:r>
              <a:rPr lang="es-CO" sz="1200" b="1" dirty="0" err="1"/>
              <a:t>Guatavita</a:t>
            </a:r>
            <a:r>
              <a:rPr lang="es-CO" sz="1200" b="1" dirty="0"/>
              <a:t> </a:t>
            </a:r>
            <a:r>
              <a:rPr lang="es-CO" sz="1200" b="1" dirty="0" err="1"/>
              <a:t>Tua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468829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CESAR MARIN</a:t>
            </a:r>
            <a:br>
              <a:rPr lang="es-CO" sz="1200" b="1" dirty="0"/>
            </a:br>
            <a:r>
              <a:rPr lang="es-CO" sz="1200" b="1" dirty="0"/>
              <a:t>Gobernador Indígena PILU</a:t>
            </a:r>
          </a:p>
        </p:txBody>
      </p:sp>
    </p:spTree>
    <p:extLst>
      <p:ext uri="{BB962C8B-B14F-4D97-AF65-F5344CB8AC3E}">
        <p14:creationId xmlns:p14="http://schemas.microsoft.com/office/powerpoint/2010/main" val="286911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DEVORA MOLINA</a:t>
            </a:r>
            <a:br>
              <a:rPr lang="es-CO" sz="1200" b="1" dirty="0"/>
            </a:br>
            <a:r>
              <a:rPr lang="es-CO" sz="1200" b="1" dirty="0"/>
              <a:t>Gobernador Indígena CHORRILLO</a:t>
            </a:r>
          </a:p>
        </p:txBody>
      </p:sp>
    </p:spTree>
    <p:extLst>
      <p:ext uri="{BB962C8B-B14F-4D97-AF65-F5344CB8AC3E}">
        <p14:creationId xmlns:p14="http://schemas.microsoft.com/office/powerpoint/2010/main" val="3349196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ABEL YATE</a:t>
            </a:r>
            <a:br>
              <a:rPr lang="es-CO" sz="1200" b="1" dirty="0"/>
            </a:br>
            <a:r>
              <a:rPr lang="es-CO" sz="1200" b="1" dirty="0"/>
              <a:t>Comunidad Indígena MESONES</a:t>
            </a:r>
          </a:p>
        </p:txBody>
      </p:sp>
    </p:spTree>
    <p:extLst>
      <p:ext uri="{BB962C8B-B14F-4D97-AF65-F5344CB8AC3E}">
        <p14:creationId xmlns:p14="http://schemas.microsoft.com/office/powerpoint/2010/main" val="1781900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JAMES DUCUARA</a:t>
            </a:r>
            <a:br>
              <a:rPr lang="es-CO" sz="1200" b="1" dirty="0"/>
            </a:br>
            <a:r>
              <a:rPr lang="es-CO" sz="1200" b="1" dirty="0"/>
              <a:t>Comunidad ARROYUELO</a:t>
            </a:r>
          </a:p>
        </p:txBody>
      </p:sp>
    </p:spTree>
    <p:extLst>
      <p:ext uri="{BB962C8B-B14F-4D97-AF65-F5344CB8AC3E}">
        <p14:creationId xmlns:p14="http://schemas.microsoft.com/office/powerpoint/2010/main" val="1309103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ISABEL DIAZ</a:t>
            </a:r>
            <a:br>
              <a:rPr lang="es-CO" sz="1200" b="1" dirty="0"/>
            </a:br>
            <a:r>
              <a:rPr lang="es-CO" sz="1200" b="1" dirty="0"/>
              <a:t>Presidenta JAC </a:t>
            </a:r>
            <a:r>
              <a:rPr lang="es-CO" sz="1200" b="1" dirty="0" err="1"/>
              <a:t>Caracoli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026444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MARISOL MORA</a:t>
            </a:r>
            <a:br>
              <a:rPr lang="es-CO" sz="1200" b="1" dirty="0"/>
            </a:br>
            <a:r>
              <a:rPr lang="es-CO" sz="1200" b="1" dirty="0"/>
              <a:t>Comunidad Indígena </a:t>
            </a:r>
            <a:r>
              <a:rPr lang="es-CO" sz="1200" b="1" dirty="0" err="1"/>
              <a:t>Taqui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84175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Sra. ANGELA AMADO</a:t>
            </a:r>
            <a:br>
              <a:rPr lang="es-CO" sz="1200" b="1" dirty="0"/>
            </a:br>
            <a:r>
              <a:rPr lang="es-CO" sz="1200" b="1" dirty="0"/>
              <a:t>Representante Legal ASOFAMI</a:t>
            </a:r>
          </a:p>
        </p:txBody>
      </p:sp>
    </p:spTree>
    <p:extLst>
      <p:ext uri="{BB962C8B-B14F-4D97-AF65-F5344CB8AC3E}">
        <p14:creationId xmlns:p14="http://schemas.microsoft.com/office/powerpoint/2010/main" val="131706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Sr. JOSE YAMEL LOZANO C.</a:t>
            </a:r>
            <a:br>
              <a:rPr lang="es-CO" sz="1200" b="1" dirty="0"/>
            </a:br>
            <a:r>
              <a:rPr lang="es-CO" sz="1200" b="1" dirty="0"/>
              <a:t>Representante Legal PRECOOPVIVERES</a:t>
            </a:r>
          </a:p>
        </p:txBody>
      </p:sp>
    </p:spTree>
    <p:extLst>
      <p:ext uri="{BB962C8B-B14F-4D97-AF65-F5344CB8AC3E}">
        <p14:creationId xmlns:p14="http://schemas.microsoft.com/office/powerpoint/2010/main" val="184165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Dr. EUGENIA VICTORIA ROJAS DE BAHAMON</a:t>
            </a:r>
            <a:br>
              <a:rPr lang="es-CO" sz="1200" b="1" dirty="0"/>
            </a:br>
            <a:r>
              <a:rPr lang="es-CO" sz="1200" b="1" dirty="0"/>
              <a:t>Representante Legal Fundación IMIX</a:t>
            </a:r>
          </a:p>
        </p:txBody>
      </p:sp>
    </p:spTree>
    <p:extLst>
      <p:ext uri="{BB962C8B-B14F-4D97-AF65-F5344CB8AC3E}">
        <p14:creationId xmlns:p14="http://schemas.microsoft.com/office/powerpoint/2010/main" val="82198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Señores PADRES USUARIOS CDI DEJANDO HUELLAS</a:t>
            </a:r>
          </a:p>
        </p:txBody>
      </p:sp>
    </p:spTree>
    <p:extLst>
      <p:ext uri="{BB962C8B-B14F-4D97-AF65-F5344CB8AC3E}">
        <p14:creationId xmlns:p14="http://schemas.microsoft.com/office/powerpoint/2010/main" val="337194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Señores PADRES USUARIOS MODALIDAD FAMILIAR</a:t>
            </a:r>
          </a:p>
        </p:txBody>
      </p:sp>
    </p:spTree>
    <p:extLst>
      <p:ext uri="{BB962C8B-B14F-4D97-AF65-F5344CB8AC3E}">
        <p14:creationId xmlns:p14="http://schemas.microsoft.com/office/powerpoint/2010/main" val="417657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Señores PADRES USUARIOS MODALIDAD HOGARES COMUNITARIOS</a:t>
            </a:r>
          </a:p>
        </p:txBody>
      </p:sp>
    </p:spTree>
    <p:extLst>
      <p:ext uri="{BB962C8B-B14F-4D97-AF65-F5344CB8AC3E}">
        <p14:creationId xmlns:p14="http://schemas.microsoft.com/office/powerpoint/2010/main" val="364947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16643" y="1375290"/>
            <a:ext cx="2266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Espinal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4441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CDI DEJANDO HUELLAS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Barrio techitos, Ortega.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933" y="1967479"/>
            <a:ext cx="3614739" cy="247344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Dra. LUZ AMIRA ARANDA</a:t>
            </a:r>
            <a:br>
              <a:rPr lang="es-CO" sz="1200" b="1" dirty="0"/>
            </a:br>
            <a:r>
              <a:rPr lang="es-CO" sz="1200" b="1" dirty="0"/>
              <a:t>Gestora Social</a:t>
            </a:r>
          </a:p>
        </p:txBody>
      </p:sp>
    </p:spTree>
    <p:extLst>
      <p:ext uri="{BB962C8B-B14F-4D97-AF65-F5344CB8AC3E}">
        <p14:creationId xmlns:p14="http://schemas.microsoft.com/office/powerpoint/2010/main" val="449979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1149</Words>
  <Application>Microsoft Office PowerPoint</Application>
  <PresentationFormat>Personalizado</PresentationFormat>
  <Paragraphs>216</Paragraphs>
  <Slides>27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de Office</vt:lpstr>
      <vt:lpstr>          Dr. BENJAMIN APONTE BONILLA Alcalde Municipal</vt:lpstr>
      <vt:lpstr>          VEEDURIA MUNICIPAL </vt:lpstr>
      <vt:lpstr>          Sra. ANGELA AMADO Representante Legal ASOFAMI</vt:lpstr>
      <vt:lpstr>          Sr. JOSE YAMEL LOZANO C. Representante Legal PRECOOPVIVERES</vt:lpstr>
      <vt:lpstr>          Dr. EUGENIA VICTORIA ROJAS DE BAHAMON Representante Legal Fundación IMIX</vt:lpstr>
      <vt:lpstr>          Señores PADRES USUARIOS CDI DEJANDO HUELLAS</vt:lpstr>
      <vt:lpstr>          Señores PADRES USUARIOS MODALIDAD FAMILIAR</vt:lpstr>
      <vt:lpstr>          Señores PADRES USUARIOS MODALIDAD HOGARES COMUNITARIOS</vt:lpstr>
      <vt:lpstr>          Dra. LUZ AMIRA ARANDA Gestora Social</vt:lpstr>
      <vt:lpstr>          Dr. GUILLERMO LEON VALENCIA Personero Municipal</vt:lpstr>
      <vt:lpstr>          Dra. LUZ STELLA TRIVIÑO USECHE Comisaria de familia</vt:lpstr>
      <vt:lpstr>          Dra. DORIS HELENA DEL CASTILLO Psicóloga Comisaria de Familia</vt:lpstr>
      <vt:lpstr>          Dra. ALISSON AMAYA Enlace de Primera Infancia Municipal</vt:lpstr>
      <vt:lpstr>          Dra. ELIDA MENDEZ Secretaria de Desarrollo Social </vt:lpstr>
      <vt:lpstr>          DR. FREDY URUEÑA Secretario de educación Muncipal</vt:lpstr>
      <vt:lpstr>Dr. YAMIL RODRIGUEZ           Gerente Hospital San José</vt:lpstr>
      <vt:lpstr>          Sra. ZAIRA CLAVIJO Enlace de familias en Acción Indígena</vt:lpstr>
      <vt:lpstr>          Sr. GABRIEL MORERA Enlace Municipal SISBEN</vt:lpstr>
      <vt:lpstr>          Dr. FERNANDO ORTIZ Gerente EMPORTEGA</vt:lpstr>
      <vt:lpstr>          Sr. HERMIDEZ GARCIA Gobernador Indígena Mesa de cucuana</vt:lpstr>
      <vt:lpstr>          Sr. HUMBERTO MERENO Gobernador Indígena Guatavita Tua</vt:lpstr>
      <vt:lpstr>          Sr. CESAR MARIN Gobernador Indígena PILU</vt:lpstr>
      <vt:lpstr>          Sra. DEVORA MOLINA Gobernador Indígena CHORRILLO</vt:lpstr>
      <vt:lpstr>          Sra. ABEL YATE Comunidad Indígena MESONES</vt:lpstr>
      <vt:lpstr>          Sr. JAMES DUCUARA Comunidad ARROYUELO</vt:lpstr>
      <vt:lpstr>          Sra. ISABEL DIAZ Presidenta JAC Caracoli</vt:lpstr>
      <vt:lpstr>          Sra. MARISOL MORA Comunidad Indígena Taqui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Yeni Patricia Pedraza Gaviria</cp:lastModifiedBy>
  <cp:revision>22</cp:revision>
  <cp:lastPrinted>2017-05-08T14:46:23Z</cp:lastPrinted>
  <dcterms:created xsi:type="dcterms:W3CDTF">2017-03-03T15:03:39Z</dcterms:created>
  <dcterms:modified xsi:type="dcterms:W3CDTF">2017-07-13T00:17:22Z</dcterms:modified>
</cp:coreProperties>
</file>