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1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60777" y="725005"/>
            <a:ext cx="2457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Magdalena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EL Banco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de 2017</a:t>
            </a:r>
          </a:p>
          <a:p>
            <a:pPr algn="ctr"/>
            <a:r>
              <a:rPr lang="es-CO" sz="1000" b="1" dirty="0"/>
              <a:t>Hora: 9 am</a:t>
            </a:r>
            <a:endParaRPr lang="es-CO" sz="1000" dirty="0"/>
          </a:p>
          <a:p>
            <a:pPr algn="ctr"/>
            <a:r>
              <a:rPr lang="es-CO" sz="1000" b="1" dirty="0"/>
              <a:t>Lugar: </a:t>
            </a:r>
            <a:r>
              <a:rPr lang="es-CO" sz="1000" b="1" dirty="0"/>
              <a:t>Auditorio Centro Zonal El Banco</a:t>
            </a:r>
            <a:endParaRPr lang="es-CO" sz="1000" dirty="0"/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</a:t>
            </a:r>
            <a:r>
              <a:rPr lang="es-CO" b="1" dirty="0"/>
              <a:t>Calle 5 # 9 - 60 Centro, El Banco</a:t>
            </a:r>
            <a:br>
              <a:rPr lang="es-CO" dirty="0"/>
            </a:b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43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8</cp:revision>
  <dcterms:created xsi:type="dcterms:W3CDTF">2017-03-03T15:03:39Z</dcterms:created>
  <dcterms:modified xsi:type="dcterms:W3CDTF">2017-07-10T17:34:41Z</dcterms:modified>
</cp:coreProperties>
</file>