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5" d="100"/>
          <a:sy n="165" d="100"/>
        </p:scale>
        <p:origin x="1003" y="1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17/08/2017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539946" y="839305"/>
            <a:ext cx="198071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Bogotá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Ciudad Bolívar</a:t>
            </a:r>
          </a:p>
          <a:p>
            <a:pPr algn="ctr"/>
            <a:r>
              <a:rPr lang="es-CO" sz="1400" dirty="0" smtClean="0"/>
              <a:t>“MALTRATO INFANTIL”</a:t>
            </a:r>
          </a:p>
        </p:txBody>
      </p:sp>
      <p:sp>
        <p:nvSpPr>
          <p:cNvPr id="8" name="CuadroTexto 7"/>
          <p:cNvSpPr txBox="1"/>
          <p:nvPr/>
        </p:nvSpPr>
        <p:spPr>
          <a:xfrm>
            <a:off x="827056" y="2362302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25 de Agosto  de 2017</a:t>
            </a:r>
          </a:p>
          <a:p>
            <a:pPr algn="ctr"/>
            <a:r>
              <a:rPr lang="es-CO" sz="1000" b="1" dirty="0" smtClean="0"/>
              <a:t>Hora: 8</a:t>
            </a:r>
            <a:r>
              <a:rPr lang="es-CO" sz="1000" dirty="0" smtClean="0"/>
              <a:t>:00 </a:t>
            </a:r>
            <a:r>
              <a:rPr lang="es-CO" sz="1000" dirty="0" smtClean="0"/>
              <a:t>a.m</a:t>
            </a:r>
            <a:r>
              <a:rPr lang="es-CO" sz="1000" dirty="0" smtClean="0"/>
              <a:t>.</a:t>
            </a:r>
          </a:p>
          <a:p>
            <a:pPr algn="ctr"/>
            <a:r>
              <a:rPr lang="es-CO" sz="1000" b="1" dirty="0" smtClean="0"/>
              <a:t>Lugar: </a:t>
            </a:r>
            <a:r>
              <a:rPr lang="es-CO" sz="1000" dirty="0" smtClean="0"/>
              <a:t>Salón Comunal Arborizadora Baja</a:t>
            </a:r>
          </a:p>
          <a:p>
            <a:pPr algn="ctr"/>
            <a:r>
              <a:rPr lang="es-CO" sz="1000" b="1" dirty="0" smtClean="0"/>
              <a:t>Dirección</a:t>
            </a:r>
            <a:r>
              <a:rPr lang="es-CO" sz="1000" dirty="0" smtClean="0"/>
              <a:t>: </a:t>
            </a:r>
            <a:r>
              <a:rPr lang="es-CO" sz="1000" dirty="0"/>
              <a:t>Calle 59 a Sur No. 42-20 Sur </a:t>
            </a:r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45</Words>
  <Application>Microsoft Office PowerPoint</Application>
  <PresentationFormat>Personalizado</PresentationFormat>
  <Paragraphs>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Juan de Dios Benito Duarte</cp:lastModifiedBy>
  <cp:revision>11</cp:revision>
  <dcterms:created xsi:type="dcterms:W3CDTF">2017-03-03T15:03:39Z</dcterms:created>
  <dcterms:modified xsi:type="dcterms:W3CDTF">2017-08-17T21:01:51Z</dcterms:modified>
</cp:coreProperties>
</file>