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8" d="100"/>
          <a:sy n="178" d="100"/>
        </p:scale>
        <p:origin x="15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28/07/2017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</a:t>
            </a:r>
            <a:r>
              <a:rPr lang="es-CO" sz="1600" b="1">
                <a:solidFill>
                  <a:schemeClr val="bg1"/>
                </a:solidFill>
              </a:rPr>
              <a:t>Regional Cauca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Centro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Fecha:  </a:t>
            </a:r>
            <a:r>
              <a:rPr lang="es-CO" sz="1000" dirty="0"/>
              <a:t>23 de Agosto del 2017</a:t>
            </a:r>
          </a:p>
          <a:p>
            <a:r>
              <a:rPr lang="es-CO" sz="1000" b="1" dirty="0"/>
              <a:t>Hora: </a:t>
            </a:r>
            <a:r>
              <a:rPr lang="es-CO" sz="1000" dirty="0"/>
              <a:t>9AM</a:t>
            </a:r>
          </a:p>
          <a:p>
            <a:r>
              <a:rPr lang="es-CO" sz="1000" b="1" dirty="0"/>
              <a:t>Lugar: </a:t>
            </a:r>
            <a:r>
              <a:rPr lang="es-CO" sz="1000" dirty="0"/>
              <a:t>Salón Social El Tambo, ubicado en la  parte posterior de la casa de la </a:t>
            </a:r>
            <a:r>
              <a:rPr lang="es-CO" sz="1000" dirty="0" err="1"/>
              <a:t>Sra</a:t>
            </a:r>
            <a:r>
              <a:rPr lang="es-CO" sz="1000" dirty="0"/>
              <a:t>  </a:t>
            </a:r>
            <a:r>
              <a:rPr lang="es-CO" sz="1000" dirty="0" err="1"/>
              <a:t>Arleysa</a:t>
            </a:r>
            <a:r>
              <a:rPr lang="es-CO" sz="1000" dirty="0"/>
              <a:t>.</a:t>
            </a:r>
          </a:p>
          <a:p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 err="1"/>
              <a:t>Cra</a:t>
            </a:r>
            <a:r>
              <a:rPr lang="es-CO" sz="1000" dirty="0"/>
              <a:t> 3 No 4-42 El Tambo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50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Betty Esperanza Figueroa Sacanamboy</cp:lastModifiedBy>
  <cp:revision>10</cp:revision>
  <dcterms:created xsi:type="dcterms:W3CDTF">2017-03-03T15:03:39Z</dcterms:created>
  <dcterms:modified xsi:type="dcterms:W3CDTF">2017-07-28T20:59:59Z</dcterms:modified>
</cp:coreProperties>
</file>