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16" d="100"/>
          <a:sy n="216" d="100"/>
        </p:scale>
        <p:origin x="123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23/05/2017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Valle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283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Buga 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16 de Junio de 2017</a:t>
            </a:r>
          </a:p>
          <a:p>
            <a:pPr algn="ctr"/>
            <a:r>
              <a:rPr lang="es-CO" sz="1000" b="1" dirty="0" smtClean="0"/>
              <a:t>Hora: 2 P.M.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Institución educativa Jorge Eliecer </a:t>
            </a:r>
            <a:r>
              <a:rPr lang="es-CO" sz="1000" dirty="0" err="1" smtClean="0"/>
              <a:t>Gaitan</a:t>
            </a:r>
            <a:r>
              <a:rPr lang="es-CO" sz="1000" dirty="0" smtClean="0"/>
              <a:t> del Municipio de </a:t>
            </a:r>
            <a:r>
              <a:rPr lang="es-CO" sz="1000" dirty="0" smtClean="0"/>
              <a:t>Restrepo (Valle).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La Cumbre #14a2</a:t>
            </a:r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</TotalTime>
  <Words>44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Gloria Ines Buitrago Garcia</cp:lastModifiedBy>
  <cp:revision>9</cp:revision>
  <dcterms:created xsi:type="dcterms:W3CDTF">2017-03-03T15:03:39Z</dcterms:created>
  <dcterms:modified xsi:type="dcterms:W3CDTF">2017-05-23T16:49:18Z</dcterms:modified>
</cp:coreProperties>
</file>