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 bookmarkIdSeed="3">
  <p:sldMasterIdLst>
    <p:sldMasterId id="2147483648" r:id="rId1"/>
  </p:sldMasterIdLst>
  <p:notesMasterIdLst>
    <p:notesMasterId r:id="rId3"/>
  </p:notesMasterIdLst>
  <p:sldIdLst>
    <p:sldId id="481" r:id="rId2"/>
  </p:sldIdLst>
  <p:sldSz cx="9144000" cy="6858000" type="screen4x3"/>
  <p:notesSz cx="6858000" cy="9144000"/>
  <p:defaultTextStyle>
    <a:defPPr>
      <a:defRPr lang="es-E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DCC9BE"/>
    <a:srgbClr val="00FF00"/>
    <a:srgbClr val="F1E7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3" autoAdjust="0"/>
    <p:restoredTop sz="89648" autoAdjust="0"/>
  </p:normalViewPr>
  <p:slideViewPr>
    <p:cSldViewPr snapToGrid="0" snapToObjects="1">
      <p:cViewPr varScale="1">
        <p:scale>
          <a:sx n="114" d="100"/>
          <a:sy n="114" d="100"/>
        </p:scale>
        <p:origin x="133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FA95502-6AEC-48D8-882E-42C6A0AE1107}" type="datetimeFigureOut">
              <a:rPr lang="es-CO"/>
              <a:pPr>
                <a:defRPr/>
              </a:pPr>
              <a:t>31/07/2017</a:t>
            </a:fld>
            <a:endParaRPr lang="es-CO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CO" noProof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CO" noProof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CE872F0-2345-4FB0-B152-7F91A85A1E49}" type="slidenum">
              <a:rPr lang="es-CO"/>
              <a:pPr>
                <a:defRPr/>
              </a:pPr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161524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034F3D29-3095-41CB-AFF3-0F50034F127F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EE4532A-F896-452B-9817-4DEC8A6E918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727168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8BE80427-F570-4F28-B7ED-324823DCB127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88B73A2-5745-42F8-97E8-4AE69BE93C47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911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2D057BD-6895-495B-9965-F1E01D90FE2E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7F2A3421-3907-4B8A-9025-469454CF0B8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0081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2842DB8-90AA-418B-9F40-49E8A1D4DD9F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3225EC9-0F0F-4829-A457-AB715DDAF4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81467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65F2F5E-DE93-4608-8D31-C2BDE10CA0CF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F3437289-447E-4CBC-878B-CC8BF3AFB39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130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22EE4701-3C1B-4AE4-8934-5453619D0CD5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43EEA52-B5B4-48C7-AB96-52D54489CE6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885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3117FCB7-81CD-42F6-B352-EDF2290EFF75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BE5D34F-86FE-4565-B8D9-AD75C4F6E7A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9068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5E90E548-2AFA-423A-9684-470CA3ADB73A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F52AD6D-6FD8-4345-87B2-CC674EE0F8B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3152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6E5A5057-F79C-400C-90C6-491E71B4BFB5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960D52DB-A78A-449F-A434-2E190E9008E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2417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DB73DE28-A5A8-4072-B1D8-7417492A6A36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ED75616D-436D-4915-9746-EB090C02374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0476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C9019202-7615-4902-8434-B299F2B1B813}" type="datetimeFigureOut">
              <a:rPr lang="es-ES"/>
              <a:pPr>
                <a:defRPr/>
              </a:pPr>
              <a:t>31/07/2017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pPr>
              <a:defRPr/>
            </a:pPr>
            <a:fld id="{B89394ED-9550-47DA-A935-49838304850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3902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507" r:id="rId1"/>
    <p:sldLayoutId id="2147484508" r:id="rId2"/>
    <p:sldLayoutId id="2147484509" r:id="rId3"/>
    <p:sldLayoutId id="2147484510" r:id="rId4"/>
    <p:sldLayoutId id="2147484511" r:id="rId5"/>
    <p:sldLayoutId id="2147484512" r:id="rId6"/>
    <p:sldLayoutId id="2147484513" r:id="rId7"/>
    <p:sldLayoutId id="2147484514" r:id="rId8"/>
    <p:sldLayoutId id="2147484515" r:id="rId9"/>
    <p:sldLayoutId id="2147484516" r:id="rId10"/>
    <p:sldLayoutId id="214748451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MS PGothic" pitchFamily="34" charset="-128"/>
          <a:cs typeface="MS PGothic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MS PGothic" pitchFamily="34" charset="-128"/>
          <a:cs typeface="MS PGothic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3 Título"/>
          <p:cNvSpPr txBox="1">
            <a:spLocks/>
          </p:cNvSpPr>
          <p:nvPr/>
        </p:nvSpPr>
        <p:spPr>
          <a:xfrm>
            <a:off x="662730" y="38475"/>
            <a:ext cx="5150841" cy="1434516"/>
          </a:xfrm>
          <a:prstGeom prst="rect">
            <a:avLst/>
          </a:prstGeom>
        </p:spPr>
        <p:txBody>
          <a:bodyPr/>
          <a:lstStyle>
            <a:lvl1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MS PGothic" pitchFamily="34" charset="-128"/>
                <a:cs typeface="MS PGothic" charset="0"/>
              </a:defRPr>
            </a:lvl1pPr>
            <a:lvl2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2pPr>
            <a:lvl3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3pPr>
            <a:lvl4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4pPr>
            <a:lvl5pPr algn="ctr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MS PGothic" pitchFamily="34" charset="-128"/>
                <a:cs typeface="MS PGothic" charset="0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9pPr>
          </a:lstStyle>
          <a:p>
            <a:pPr eaLnBrk="1" hangingPunct="1">
              <a:defRPr/>
            </a:pPr>
            <a:r>
              <a:rPr lang="es-CO" sz="20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INVITACION MESA PUBICA </a:t>
            </a:r>
          </a:p>
          <a:p>
            <a:pPr eaLnBrk="1" hangingPunct="1">
              <a:defRPr/>
            </a:pPr>
            <a:r>
              <a:rPr lang="es-CO" sz="18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¡</a:t>
            </a:r>
            <a:r>
              <a:rPr lang="es-CO" sz="18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JUNTOS PODEMOS CAMBIAR EL MUNDO¡</a:t>
            </a:r>
          </a:p>
          <a:p>
            <a:pPr eaLnBrk="1" hangingPunct="1">
              <a:defRPr/>
            </a:pPr>
            <a:r>
              <a:rPr lang="es-CO" sz="1800" b="1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Centro Zonal Bosa  </a:t>
            </a:r>
            <a:br>
              <a:rPr lang="es-CO" sz="18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CO" sz="18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10341" y="1231020"/>
            <a:ext cx="5403230" cy="5294923"/>
          </a:xfrm>
        </p:spPr>
        <p:txBody>
          <a:bodyPr/>
          <a:lstStyle/>
          <a:p>
            <a:pPr marL="0" indent="0" algn="ctr">
              <a:buNone/>
            </a:pPr>
            <a:r>
              <a:rPr lang="es-ES" sz="1600" dirty="0"/>
              <a:t>Las mesas públicas son una estrategia de  participación ciudadana en la veeduría y seguimiento de los programas del Instituto Colombiano de Bienestar Familiar y la vigilancia en la gestión de los colaboradores del ICBF.</a:t>
            </a:r>
          </a:p>
          <a:p>
            <a:pPr marL="0" indent="0" algn="ctr">
              <a:buNone/>
            </a:pPr>
            <a:endParaRPr lang="es-ES" sz="1600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s-ES" sz="1800" dirty="0">
                <a:solidFill>
                  <a:schemeClr val="accent2">
                    <a:lumMod val="75000"/>
                  </a:schemeClr>
                </a:solidFill>
              </a:rPr>
              <a:t>Te invitamos a hablar  sobre maltrato y violencia sexual </a:t>
            </a:r>
          </a:p>
          <a:p>
            <a:pPr marL="0" indent="0" algn="ctr">
              <a:buNone/>
            </a:pPr>
            <a:r>
              <a:rPr lang="es-ES" sz="1600" dirty="0">
                <a:solidFill>
                  <a:schemeClr val="accent3">
                    <a:lumMod val="50000"/>
                  </a:schemeClr>
                </a:solidFill>
              </a:rPr>
              <a:t>Queremos que conozcas lo que hacemos, comparte con nosotros tus inquietudes, inconformidades, propuestas y felicitaciones. </a:t>
            </a:r>
          </a:p>
          <a:p>
            <a:pPr marL="0" indent="0" algn="ctr">
              <a:buNone/>
            </a:pPr>
            <a:endParaRPr lang="es-ES" sz="16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s-ES" sz="16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s-ES" sz="1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s-ES" sz="1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s-ES" sz="1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s-ES" sz="1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s-ES" sz="1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endParaRPr lang="es-ES" sz="1400" dirty="0">
              <a:solidFill>
                <a:schemeClr val="accent3">
                  <a:lumMod val="50000"/>
                </a:schemeClr>
              </a:solidFill>
            </a:endParaRPr>
          </a:p>
          <a:p>
            <a:pPr marL="0" indent="0" algn="ctr">
              <a:buNone/>
            </a:pPr>
            <a:r>
              <a:rPr lang="es-ES" sz="3600" i="1" dirty="0">
                <a:solidFill>
                  <a:srgbClr val="7030A0"/>
                </a:solidFill>
              </a:rPr>
              <a:t>¡Te esperamos¡ </a:t>
            </a:r>
          </a:p>
        </p:txBody>
      </p:sp>
      <p:pic>
        <p:nvPicPr>
          <p:cNvPr id="3" name="Marcador de contenido 2"/>
          <p:cNvPicPr>
            <a:picLocks noGrp="1" noChangeAspect="1"/>
          </p:cNvPicPr>
          <p:nvPr>
            <p:ph sz="quarter" idx="4"/>
          </p:nvPr>
        </p:nvPicPr>
        <p:blipFill rotWithShape="1">
          <a:blip r:embed="rId3"/>
          <a:srcRect l="19856" t="25920" r="53046" b="14789"/>
          <a:stretch/>
        </p:blipFill>
        <p:spPr>
          <a:xfrm>
            <a:off x="5586967" y="3058789"/>
            <a:ext cx="1917629" cy="2360159"/>
          </a:xfrm>
          <a:prstGeom prst="rect">
            <a:avLst/>
          </a:prstGeom>
        </p:spPr>
      </p:pic>
      <p:sp>
        <p:nvSpPr>
          <p:cNvPr id="7" name="Llamada de nube 6"/>
          <p:cNvSpPr/>
          <p:nvPr/>
        </p:nvSpPr>
        <p:spPr>
          <a:xfrm>
            <a:off x="7368025" y="1101260"/>
            <a:ext cx="1736806" cy="997866"/>
          </a:xfrm>
          <a:prstGeom prst="cloud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accent4">
                    <a:lumMod val="75000"/>
                  </a:schemeClr>
                </a:solidFill>
              </a:rPr>
              <a:t>A mi me gustaría…</a:t>
            </a:r>
          </a:p>
        </p:txBody>
      </p:sp>
      <p:sp>
        <p:nvSpPr>
          <p:cNvPr id="9" name="Llamada de nube 8"/>
          <p:cNvSpPr/>
          <p:nvPr/>
        </p:nvSpPr>
        <p:spPr>
          <a:xfrm>
            <a:off x="6389334" y="2017605"/>
            <a:ext cx="2066843" cy="906308"/>
          </a:xfrm>
          <a:prstGeom prst="cloud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rgbClr val="C00000"/>
                </a:solidFill>
              </a:rPr>
              <a:t>Yo propongo…</a:t>
            </a:r>
          </a:p>
        </p:txBody>
      </p:sp>
      <p:sp>
        <p:nvSpPr>
          <p:cNvPr id="10" name="Llamada de nube 9"/>
          <p:cNvSpPr/>
          <p:nvPr/>
        </p:nvSpPr>
        <p:spPr>
          <a:xfrm>
            <a:off x="6011707" y="1231020"/>
            <a:ext cx="1622362" cy="906308"/>
          </a:xfrm>
          <a:prstGeom prst="cloudCallou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Yo quiero saber…</a:t>
            </a:r>
          </a:p>
        </p:txBody>
      </p:sp>
      <p:sp>
        <p:nvSpPr>
          <p:cNvPr id="11" name="Rectángulo 10"/>
          <p:cNvSpPr/>
          <p:nvPr/>
        </p:nvSpPr>
        <p:spPr>
          <a:xfrm>
            <a:off x="5905848" y="5553824"/>
            <a:ext cx="2273417" cy="483327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b="1" i="1" dirty="0">
                <a:solidFill>
                  <a:srgbClr val="7030A0"/>
                </a:solidFill>
              </a:rPr>
              <a:t>Es hora de escucharnos</a:t>
            </a:r>
          </a:p>
        </p:txBody>
      </p:sp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3269966E-C203-40AD-B2B2-E8B686AF83A7}"/>
              </a:ext>
            </a:extLst>
          </p:cNvPr>
          <p:cNvSpPr/>
          <p:nvPr/>
        </p:nvSpPr>
        <p:spPr>
          <a:xfrm>
            <a:off x="662730" y="3934437"/>
            <a:ext cx="4831960" cy="1619387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endParaRPr lang="es-CO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s-CO" dirty="0">
                <a:solidFill>
                  <a:schemeClr val="accent3">
                    <a:lumMod val="50000"/>
                  </a:schemeClr>
                </a:solidFill>
              </a:rPr>
              <a:t>Fecha:  </a:t>
            </a:r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31 de Agosto de 2017 </a:t>
            </a:r>
          </a:p>
          <a:p>
            <a:r>
              <a:rPr lang="es-CO" dirty="0">
                <a:solidFill>
                  <a:schemeClr val="accent3">
                    <a:lumMod val="50000"/>
                  </a:schemeClr>
                </a:solidFill>
              </a:rPr>
              <a:t>Hora :   </a:t>
            </a:r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1:30 Pm </a:t>
            </a:r>
          </a:p>
          <a:p>
            <a:r>
              <a:rPr lang="es-CO" dirty="0">
                <a:solidFill>
                  <a:schemeClr val="accent3">
                    <a:lumMod val="50000"/>
                  </a:schemeClr>
                </a:solidFill>
              </a:rPr>
              <a:t>Lugar: </a:t>
            </a:r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Casa de participación localidad de Bosa</a:t>
            </a:r>
          </a:p>
          <a:p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    Carrera 80 k 61 – 28 Sur 		</a:t>
            </a:r>
          </a:p>
          <a:p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(Al respaldo de la Alcaldía Local)  </a:t>
            </a:r>
          </a:p>
          <a:p>
            <a:r>
              <a:rPr lang="es-CO" dirty="0">
                <a:solidFill>
                  <a:schemeClr val="tx2">
                    <a:lumMod val="60000"/>
                    <a:lumOff val="40000"/>
                  </a:schemeClr>
                </a:solidFill>
              </a:rPr>
              <a:t>		</a:t>
            </a:r>
            <a:endParaRPr lang="es-CO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515026"/>
      </p:ext>
    </p:extLst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14775</TotalTime>
  <Words>115</Words>
  <Application>Microsoft Office PowerPoint</Application>
  <PresentationFormat>Presentación en pantalla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MS PGothic</vt:lpstr>
      <vt:lpstr>MS PGothic</vt:lpstr>
      <vt:lpstr>Arial</vt:lpstr>
      <vt:lpstr>Calibri</vt:lpstr>
      <vt:lpstr>Tema de Office</vt:lpstr>
      <vt:lpstr>Presentación de PowerPoint</vt:lpstr>
    </vt:vector>
  </TitlesOfParts>
  <Company>M&amp;P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Melquisedec Pinzon</dc:creator>
  <cp:lastModifiedBy>Sandra Patricia Jimenez Rubiano</cp:lastModifiedBy>
  <cp:revision>426</cp:revision>
  <dcterms:created xsi:type="dcterms:W3CDTF">2012-10-25T18:36:04Z</dcterms:created>
  <dcterms:modified xsi:type="dcterms:W3CDTF">2017-07-31T17:17:52Z</dcterms:modified>
</cp:coreProperties>
</file>